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media/audio2.wav" ContentType="audio/wav"/>
  <Override PartName="/ppt/media/audio3.wav" ContentType="audio/wav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0" r:id="rId3"/>
    <p:sldMasterId id="2147483683" r:id="rId4"/>
  </p:sldMasterIdLst>
  <p:notesMasterIdLst>
    <p:notesMasterId r:id="rId18"/>
  </p:notesMasterIdLst>
  <p:sldIdLst>
    <p:sldId id="307" r:id="rId5"/>
    <p:sldId id="308" r:id="rId6"/>
    <p:sldId id="309" r:id="rId7"/>
    <p:sldId id="284" r:id="rId8"/>
    <p:sldId id="256" r:id="rId9"/>
    <p:sldId id="280" r:id="rId10"/>
    <p:sldId id="288" r:id="rId11"/>
    <p:sldId id="301" r:id="rId12"/>
    <p:sldId id="260" r:id="rId13"/>
    <p:sldId id="302" r:id="rId14"/>
    <p:sldId id="303" r:id="rId15"/>
    <p:sldId id="304" r:id="rId16"/>
    <p:sldId id="305" r:id="rId1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709"/>
    <a:srgbClr val="80C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186" y="66"/>
      </p:cViewPr>
      <p:guideLst>
        <p:guide orient="horz" pos="15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CABFB-264E-4402-AF2B-88551CF9B05C}" type="datetimeFigureOut">
              <a:rPr lang="en-US" smtClean="0"/>
              <a:pPr/>
              <a:t>24/12/2023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1E45C-CBB5-4A0F-A1DA-BDC441FD11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51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24/12/2023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24/12/2023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24/12/2023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110642"/>
            <a:ext cx="265609" cy="34947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/>
          <p:nvPr/>
        </p:nvSpPr>
        <p:spPr>
          <a:xfrm>
            <a:off x="2389032" y="-184381"/>
            <a:ext cx="971249" cy="98362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>
            <a:off x="2519520" y="94934"/>
            <a:ext cx="419672" cy="42501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2224"/>
            <a:ext cx="467049" cy="4730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3817381"/>
            <a:ext cx="580177" cy="5874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10" y="3771187"/>
            <a:ext cx="892234" cy="66279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3951327"/>
            <a:ext cx="467040" cy="42328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629714"/>
            <a:ext cx="922830" cy="75773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2437342"/>
            <a:ext cx="993792" cy="7381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>
            <a:off x="6617182" y="4283744"/>
            <a:ext cx="971249" cy="98362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412350"/>
            <a:ext cx="4637700" cy="2318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7" y="2375712"/>
            <a:ext cx="825227" cy="747788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2733035"/>
            <a:ext cx="419693" cy="42504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>
            <a:off x="873524" y="349101"/>
            <a:ext cx="467067" cy="47817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>
            <a:off x="5760012" y="159539"/>
            <a:ext cx="971255" cy="101198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92132"/>
            <a:ext cx="547361" cy="56037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>
            <a:off x="-267953" y="1365499"/>
            <a:ext cx="1131662" cy="10254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>
            <a:off x="331132" y="2051185"/>
            <a:ext cx="419672" cy="42501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8" y="4454948"/>
            <a:ext cx="1090400" cy="80998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3032931"/>
            <a:ext cx="841224" cy="624898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8" y="2912232"/>
            <a:ext cx="341366" cy="34948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4357730"/>
            <a:ext cx="825137" cy="8356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393271"/>
            <a:ext cx="747678" cy="117096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2"/>
          <p:cNvSpPr/>
          <p:nvPr/>
        </p:nvSpPr>
        <p:spPr>
          <a:xfrm>
            <a:off x="2220874" y="-212399"/>
            <a:ext cx="1016948" cy="103966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2450652"/>
            <a:ext cx="930331" cy="696680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240208"/>
            <a:ext cx="943922" cy="1037964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4159158"/>
            <a:ext cx="1190515" cy="1068860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3077567"/>
            <a:ext cx="267636" cy="288754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2832700"/>
            <a:ext cx="348730" cy="8937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"/>
          <p:cNvSpPr/>
          <p:nvPr/>
        </p:nvSpPr>
        <p:spPr>
          <a:xfrm>
            <a:off x="734338" y="402318"/>
            <a:ext cx="556340" cy="424970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4425379"/>
            <a:ext cx="609879" cy="93752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2"/>
          <p:cNvSpPr/>
          <p:nvPr/>
        </p:nvSpPr>
        <p:spPr>
          <a:xfrm>
            <a:off x="6461285" y="4408740"/>
            <a:ext cx="953706" cy="85802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3581091"/>
            <a:ext cx="405505" cy="71367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19327"/>
            <a:ext cx="588749" cy="69093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393256"/>
            <a:ext cx="742845" cy="1166149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182184"/>
            <a:ext cx="872604" cy="952077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3888224"/>
            <a:ext cx="1036432" cy="60337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267183"/>
            <a:ext cx="341357" cy="34947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268367"/>
            <a:ext cx="222930" cy="240520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6" y="1063552"/>
            <a:ext cx="267634" cy="288752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2" y="3874407"/>
            <a:ext cx="345878" cy="608736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460740"/>
            <a:ext cx="5327395" cy="5454036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1583350"/>
            <a:ext cx="4437600" cy="115980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2840051"/>
            <a:ext cx="4437600" cy="7848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10" y="3771187"/>
            <a:ext cx="892234" cy="66279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3951327"/>
            <a:ext cx="467040" cy="42328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629714"/>
            <a:ext cx="922830" cy="75773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3830167"/>
            <a:ext cx="993792" cy="7381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2375712"/>
            <a:ext cx="825227" cy="747788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2733035"/>
            <a:ext cx="419693" cy="42504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2371567"/>
            <a:ext cx="971233" cy="1011962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3054382"/>
            <a:ext cx="547355" cy="560366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2450652"/>
            <a:ext cx="930331" cy="696680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4" y="2246758"/>
            <a:ext cx="943967" cy="1038014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393256"/>
            <a:ext cx="742845" cy="1166149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3575008"/>
            <a:ext cx="872604" cy="952077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3888224"/>
            <a:ext cx="1036432" cy="60337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4211270"/>
            <a:ext cx="971249" cy="98362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3"/>
          <p:cNvSpPr/>
          <p:nvPr/>
        </p:nvSpPr>
        <p:spPr>
          <a:xfrm>
            <a:off x="6713131" y="4490585"/>
            <a:ext cx="419672" cy="42501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3"/>
          <p:cNvSpPr/>
          <p:nvPr/>
        </p:nvSpPr>
        <p:spPr>
          <a:xfrm>
            <a:off x="6414487" y="4183251"/>
            <a:ext cx="1016948" cy="103966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3"/>
          <p:cNvSpPr/>
          <p:nvPr/>
        </p:nvSpPr>
        <p:spPr>
          <a:xfrm>
            <a:off x="7377098" y="1171526"/>
            <a:ext cx="467067" cy="47817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3"/>
          <p:cNvSpPr/>
          <p:nvPr/>
        </p:nvSpPr>
        <p:spPr>
          <a:xfrm>
            <a:off x="7237914" y="1224742"/>
            <a:ext cx="556340" cy="424970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41770"/>
            <a:ext cx="841224" cy="624898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1" y="-262467"/>
            <a:ext cx="341366" cy="34948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97134"/>
            <a:ext cx="267636" cy="288754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50" y="-342000"/>
            <a:ext cx="348730" cy="8937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3"/>
          <p:cNvSpPr/>
          <p:nvPr/>
        </p:nvSpPr>
        <p:spPr>
          <a:xfrm>
            <a:off x="5668110" y="395337"/>
            <a:ext cx="1131662" cy="10254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78;p3"/>
          <p:cNvSpPr/>
          <p:nvPr/>
        </p:nvSpPr>
        <p:spPr>
          <a:xfrm>
            <a:off x="6267195" y="1081022"/>
            <a:ext cx="419672" cy="42501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423108"/>
            <a:ext cx="747678" cy="117096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588388"/>
            <a:ext cx="569648" cy="58318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247400"/>
            <a:ext cx="4968600" cy="30324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457200" lvl="0" indent="-431959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959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959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959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959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959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959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959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959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324175"/>
            <a:ext cx="1957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3724111"/>
            <a:ext cx="213588" cy="28102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86;p4"/>
          <p:cNvSpPr/>
          <p:nvPr/>
        </p:nvSpPr>
        <p:spPr>
          <a:xfrm>
            <a:off x="2579854" y="-136211"/>
            <a:ext cx="781013" cy="79096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87;p4"/>
          <p:cNvSpPr/>
          <p:nvPr/>
        </p:nvSpPr>
        <p:spPr>
          <a:xfrm>
            <a:off x="2684781" y="88390"/>
            <a:ext cx="337444" cy="341744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4889269"/>
            <a:ext cx="375550" cy="380336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4226869"/>
            <a:ext cx="357870" cy="36229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4449252"/>
            <a:ext cx="717468" cy="53297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4340917"/>
            <a:ext cx="375504" cy="34034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186839"/>
            <a:ext cx="742053" cy="6092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09436"/>
            <a:ext cx="799096" cy="59352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94;p4"/>
          <p:cNvSpPr/>
          <p:nvPr/>
        </p:nvSpPr>
        <p:spPr>
          <a:xfrm>
            <a:off x="6790084" y="4541690"/>
            <a:ext cx="781013" cy="79096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4" y="2605766"/>
            <a:ext cx="663539" cy="60127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2656362"/>
            <a:ext cx="337456" cy="34175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" name="Google Shape;97;p4"/>
          <p:cNvSpPr/>
          <p:nvPr/>
        </p:nvSpPr>
        <p:spPr>
          <a:xfrm>
            <a:off x="1059766" y="251070"/>
            <a:ext cx="375578" cy="384506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8" name="Google Shape;98;p4"/>
          <p:cNvSpPr/>
          <p:nvPr/>
        </p:nvSpPr>
        <p:spPr>
          <a:xfrm>
            <a:off x="7054212" y="316390"/>
            <a:ext cx="780996" cy="813747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14018"/>
            <a:ext cx="440145" cy="45060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" name="Google Shape;100;p4"/>
          <p:cNvSpPr/>
          <p:nvPr/>
        </p:nvSpPr>
        <p:spPr>
          <a:xfrm>
            <a:off x="-174209" y="985455"/>
            <a:ext cx="910004" cy="82460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" name="Google Shape;101;p4"/>
          <p:cNvSpPr/>
          <p:nvPr/>
        </p:nvSpPr>
        <p:spPr>
          <a:xfrm>
            <a:off x="307523" y="1536823"/>
            <a:ext cx="337444" cy="341744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4671975"/>
            <a:ext cx="876846" cy="65135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2" y="2727520"/>
            <a:ext cx="676415" cy="50251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2630488"/>
            <a:ext cx="274505" cy="28103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3976491"/>
            <a:ext cx="663471" cy="67193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007788"/>
            <a:ext cx="601219" cy="941593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7" name="Google Shape;107;p4"/>
          <p:cNvSpPr/>
          <p:nvPr/>
        </p:nvSpPr>
        <p:spPr>
          <a:xfrm>
            <a:off x="2444637" y="-158740"/>
            <a:ext cx="817717" cy="835985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2569787"/>
            <a:ext cx="748134" cy="56024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381263"/>
            <a:ext cx="759011" cy="83463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4434137"/>
            <a:ext cx="957279" cy="859458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2763433"/>
            <a:ext cx="215203" cy="2321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2566548"/>
            <a:ext cx="280423" cy="71867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3" name="Google Shape;113;p4"/>
          <p:cNvSpPr/>
          <p:nvPr/>
        </p:nvSpPr>
        <p:spPr>
          <a:xfrm>
            <a:off x="947846" y="293862"/>
            <a:ext cx="447347" cy="341714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4030923"/>
            <a:ext cx="490399" cy="753856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5" name="Google Shape;115;p4"/>
          <p:cNvSpPr/>
          <p:nvPr/>
        </p:nvSpPr>
        <p:spPr>
          <a:xfrm>
            <a:off x="6664727" y="4642200"/>
            <a:ext cx="766865" cy="689932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9" y="3960294"/>
            <a:ext cx="326039" cy="573820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4812891"/>
            <a:ext cx="473413" cy="555582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996714"/>
            <a:ext cx="597297" cy="937661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22516"/>
            <a:ext cx="701626" cy="765527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4393089"/>
            <a:ext cx="833403" cy="485179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7" y="3597358"/>
            <a:ext cx="274487" cy="28101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7" y="3625743"/>
            <a:ext cx="179267" cy="193412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3802440"/>
            <a:ext cx="215214" cy="23219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24"/>
            <a:ext cx="4579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832861"/>
            <a:ext cx="615466" cy="963905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3" name="Google Shape;153;p6"/>
          <p:cNvSpPr/>
          <p:nvPr/>
        </p:nvSpPr>
        <p:spPr>
          <a:xfrm>
            <a:off x="8230656" y="-153538"/>
            <a:ext cx="837106" cy="85580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4038280"/>
            <a:ext cx="765854" cy="57351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2" y="1702057"/>
            <a:ext cx="776981" cy="854390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4268854"/>
            <a:ext cx="979970" cy="879830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7" name="Google Shape;157;p6"/>
          <p:cNvSpPr/>
          <p:nvPr/>
        </p:nvSpPr>
        <p:spPr>
          <a:xfrm>
            <a:off x="8231963" y="2681110"/>
            <a:ext cx="220297" cy="237680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2356302"/>
            <a:ext cx="287064" cy="73569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6"/>
          <p:cNvSpPr/>
          <p:nvPr/>
        </p:nvSpPr>
        <p:spPr>
          <a:xfrm>
            <a:off x="7633713" y="-65920"/>
            <a:ext cx="457954" cy="34981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3153271"/>
            <a:ext cx="501993" cy="771678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663175"/>
            <a:ext cx="3599700" cy="85740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3599700" cy="31704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4079247"/>
            <a:ext cx="679239" cy="615500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7"/>
          <p:cNvSpPr/>
          <p:nvPr/>
        </p:nvSpPr>
        <p:spPr>
          <a:xfrm>
            <a:off x="8683514" y="4020673"/>
            <a:ext cx="345449" cy="3498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7"/>
          <p:cNvSpPr/>
          <p:nvPr/>
        </p:nvSpPr>
        <p:spPr>
          <a:xfrm>
            <a:off x="7062484" y="-109724"/>
            <a:ext cx="384463" cy="39360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7"/>
          <p:cNvSpPr/>
          <p:nvPr/>
        </p:nvSpPr>
        <p:spPr>
          <a:xfrm>
            <a:off x="8514400" y="1635651"/>
            <a:ext cx="799508" cy="83303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428488"/>
            <a:ext cx="450561" cy="46127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9" name="Google Shape;169;p7"/>
          <p:cNvSpPr/>
          <p:nvPr/>
        </p:nvSpPr>
        <p:spPr>
          <a:xfrm>
            <a:off x="7044714" y="810003"/>
            <a:ext cx="931540" cy="84412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7"/>
          <p:cNvSpPr/>
          <p:nvPr/>
        </p:nvSpPr>
        <p:spPr>
          <a:xfrm>
            <a:off x="7537850" y="1374425"/>
            <a:ext cx="345449" cy="3498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4552661"/>
            <a:ext cx="897579" cy="6666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7"/>
          <p:cNvSpPr/>
          <p:nvPr/>
        </p:nvSpPr>
        <p:spPr>
          <a:xfrm>
            <a:off x="7911875" y="-130474"/>
            <a:ext cx="799495" cy="80968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2390365"/>
            <a:ext cx="692490" cy="51435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4" name="Google Shape;174;p7"/>
          <p:cNvSpPr/>
          <p:nvPr/>
        </p:nvSpPr>
        <p:spPr>
          <a:xfrm>
            <a:off x="7317553" y="2396425"/>
            <a:ext cx="281001" cy="28768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" name="Google Shape;175;p7"/>
          <p:cNvSpPr/>
          <p:nvPr/>
        </p:nvSpPr>
        <p:spPr>
          <a:xfrm>
            <a:off x="7663639" y="3147401"/>
            <a:ext cx="679244" cy="6878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832861"/>
            <a:ext cx="615466" cy="963905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7"/>
          <p:cNvSpPr/>
          <p:nvPr/>
        </p:nvSpPr>
        <p:spPr>
          <a:xfrm>
            <a:off x="7773456" y="-153538"/>
            <a:ext cx="837106" cy="85580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4038280"/>
            <a:ext cx="765854" cy="57351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2" y="1702057"/>
            <a:ext cx="776981" cy="854390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4268854"/>
            <a:ext cx="979970" cy="879830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7"/>
          <p:cNvSpPr/>
          <p:nvPr/>
        </p:nvSpPr>
        <p:spPr>
          <a:xfrm>
            <a:off x="7317563" y="2528710"/>
            <a:ext cx="220297" cy="237680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203903"/>
            <a:ext cx="287064" cy="73569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7"/>
          <p:cNvSpPr/>
          <p:nvPr/>
        </p:nvSpPr>
        <p:spPr>
          <a:xfrm>
            <a:off x="6947913" y="-65920"/>
            <a:ext cx="457954" cy="34981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3153271"/>
            <a:ext cx="501993" cy="771678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405600" cy="85740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430050"/>
            <a:ext cx="3167700" cy="32388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457200" lvl="0" indent="-368141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141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141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141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141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141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141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141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141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430050"/>
            <a:ext cx="3167700" cy="32388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457200" lvl="0" indent="-368141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141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141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141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141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141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141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141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141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4079247"/>
            <a:ext cx="679239" cy="615500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8"/>
          <p:cNvSpPr/>
          <p:nvPr/>
        </p:nvSpPr>
        <p:spPr>
          <a:xfrm>
            <a:off x="8683514" y="4020673"/>
            <a:ext cx="345449" cy="3498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8"/>
          <p:cNvSpPr/>
          <p:nvPr/>
        </p:nvSpPr>
        <p:spPr>
          <a:xfrm>
            <a:off x="7062484" y="-109724"/>
            <a:ext cx="384463" cy="39360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8"/>
          <p:cNvSpPr/>
          <p:nvPr/>
        </p:nvSpPr>
        <p:spPr>
          <a:xfrm>
            <a:off x="8514400" y="1635651"/>
            <a:ext cx="799508" cy="83303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428488"/>
            <a:ext cx="450561" cy="46127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8"/>
          <p:cNvSpPr/>
          <p:nvPr/>
        </p:nvSpPr>
        <p:spPr>
          <a:xfrm>
            <a:off x="7044714" y="810003"/>
            <a:ext cx="931540" cy="84412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8"/>
          <p:cNvSpPr/>
          <p:nvPr/>
        </p:nvSpPr>
        <p:spPr>
          <a:xfrm>
            <a:off x="7537850" y="1374425"/>
            <a:ext cx="345449" cy="3498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4552661"/>
            <a:ext cx="897579" cy="6666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8"/>
          <p:cNvSpPr/>
          <p:nvPr/>
        </p:nvSpPr>
        <p:spPr>
          <a:xfrm>
            <a:off x="7911875" y="-130474"/>
            <a:ext cx="799495" cy="80968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2390365"/>
            <a:ext cx="692490" cy="51435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8"/>
          <p:cNvSpPr/>
          <p:nvPr/>
        </p:nvSpPr>
        <p:spPr>
          <a:xfrm>
            <a:off x="7317553" y="2396425"/>
            <a:ext cx="281001" cy="28768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8"/>
          <p:cNvSpPr/>
          <p:nvPr/>
        </p:nvSpPr>
        <p:spPr>
          <a:xfrm>
            <a:off x="7663639" y="3147401"/>
            <a:ext cx="679244" cy="6878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832861"/>
            <a:ext cx="615466" cy="963905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8"/>
          <p:cNvSpPr/>
          <p:nvPr/>
        </p:nvSpPr>
        <p:spPr>
          <a:xfrm>
            <a:off x="7773456" y="-153538"/>
            <a:ext cx="837106" cy="85580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4038280"/>
            <a:ext cx="765854" cy="57351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2" y="1702057"/>
            <a:ext cx="776981" cy="854390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4268854"/>
            <a:ext cx="979970" cy="879830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8"/>
          <p:cNvSpPr/>
          <p:nvPr/>
        </p:nvSpPr>
        <p:spPr>
          <a:xfrm>
            <a:off x="7317563" y="2528710"/>
            <a:ext cx="220297" cy="237680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203903"/>
            <a:ext cx="287064" cy="73569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8"/>
          <p:cNvSpPr/>
          <p:nvPr/>
        </p:nvSpPr>
        <p:spPr>
          <a:xfrm>
            <a:off x="6947913" y="-65920"/>
            <a:ext cx="457954" cy="34981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3153271"/>
            <a:ext cx="501993" cy="771678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288300" cy="85740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440500"/>
            <a:ext cx="2026800" cy="32286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440500"/>
            <a:ext cx="2026800" cy="32286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440500"/>
            <a:ext cx="2026800" cy="32286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4079247"/>
            <a:ext cx="679239" cy="615500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9"/>
          <p:cNvSpPr/>
          <p:nvPr/>
        </p:nvSpPr>
        <p:spPr>
          <a:xfrm>
            <a:off x="8683514" y="4020673"/>
            <a:ext cx="345449" cy="3498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9"/>
          <p:cNvSpPr/>
          <p:nvPr/>
        </p:nvSpPr>
        <p:spPr>
          <a:xfrm>
            <a:off x="7062484" y="-109724"/>
            <a:ext cx="384463" cy="39360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9"/>
          <p:cNvSpPr/>
          <p:nvPr/>
        </p:nvSpPr>
        <p:spPr>
          <a:xfrm>
            <a:off x="8514400" y="1635651"/>
            <a:ext cx="799508" cy="83303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428488"/>
            <a:ext cx="450561" cy="46127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9"/>
          <p:cNvSpPr/>
          <p:nvPr/>
        </p:nvSpPr>
        <p:spPr>
          <a:xfrm>
            <a:off x="7044714" y="810003"/>
            <a:ext cx="931540" cy="84412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9"/>
          <p:cNvSpPr/>
          <p:nvPr/>
        </p:nvSpPr>
        <p:spPr>
          <a:xfrm>
            <a:off x="7537850" y="1374425"/>
            <a:ext cx="345449" cy="3498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4552661"/>
            <a:ext cx="897579" cy="6666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7" name="Google Shape;227;p9"/>
          <p:cNvSpPr/>
          <p:nvPr/>
        </p:nvSpPr>
        <p:spPr>
          <a:xfrm>
            <a:off x="7911875" y="-130474"/>
            <a:ext cx="799495" cy="80968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2390365"/>
            <a:ext cx="692490" cy="51435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9" name="Google Shape;229;p9"/>
          <p:cNvSpPr/>
          <p:nvPr/>
        </p:nvSpPr>
        <p:spPr>
          <a:xfrm>
            <a:off x="7317553" y="2396425"/>
            <a:ext cx="281001" cy="28768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0" name="Google Shape;230;p9"/>
          <p:cNvSpPr/>
          <p:nvPr/>
        </p:nvSpPr>
        <p:spPr>
          <a:xfrm>
            <a:off x="7663639" y="3147401"/>
            <a:ext cx="679244" cy="6878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832861"/>
            <a:ext cx="615466" cy="963905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2" name="Google Shape;232;p9"/>
          <p:cNvSpPr/>
          <p:nvPr/>
        </p:nvSpPr>
        <p:spPr>
          <a:xfrm>
            <a:off x="7773456" y="-153538"/>
            <a:ext cx="837106" cy="85580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4038280"/>
            <a:ext cx="765854" cy="57351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2" y="1702057"/>
            <a:ext cx="776981" cy="854390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4268854"/>
            <a:ext cx="979970" cy="879830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6" name="Google Shape;236;p9"/>
          <p:cNvSpPr/>
          <p:nvPr/>
        </p:nvSpPr>
        <p:spPr>
          <a:xfrm>
            <a:off x="7317563" y="2528710"/>
            <a:ext cx="220297" cy="237680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203903"/>
            <a:ext cx="287064" cy="73569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8" name="Google Shape;238;p9"/>
          <p:cNvSpPr/>
          <p:nvPr/>
        </p:nvSpPr>
        <p:spPr>
          <a:xfrm>
            <a:off x="6947913" y="-65920"/>
            <a:ext cx="457954" cy="34981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3153271"/>
            <a:ext cx="501993" cy="771678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4025309"/>
            <a:ext cx="8229600" cy="5196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007788"/>
            <a:ext cx="601219" cy="941593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4" name="Google Shape;244;p10"/>
          <p:cNvSpPr/>
          <p:nvPr/>
        </p:nvSpPr>
        <p:spPr>
          <a:xfrm>
            <a:off x="2422712" y="-353815"/>
            <a:ext cx="817717" cy="835985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2569787"/>
            <a:ext cx="748134" cy="56024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8" y="47394"/>
            <a:ext cx="759011" cy="83463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4434123"/>
            <a:ext cx="957223" cy="859408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2763433"/>
            <a:ext cx="215203" cy="2321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2566548"/>
            <a:ext cx="280423" cy="71867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0" name="Google Shape;250;p10"/>
          <p:cNvSpPr/>
          <p:nvPr/>
        </p:nvSpPr>
        <p:spPr>
          <a:xfrm>
            <a:off x="589321" y="190936"/>
            <a:ext cx="447347" cy="341714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4030923"/>
            <a:ext cx="490399" cy="753856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2" name="Google Shape;252;p10"/>
          <p:cNvSpPr/>
          <p:nvPr/>
        </p:nvSpPr>
        <p:spPr>
          <a:xfrm>
            <a:off x="6664727" y="4642200"/>
            <a:ext cx="766865" cy="689932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9" y="3960294"/>
            <a:ext cx="326039" cy="573820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4812891"/>
            <a:ext cx="473413" cy="555582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996714"/>
            <a:ext cx="597297" cy="937661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22516"/>
            <a:ext cx="701626" cy="765527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4545489"/>
            <a:ext cx="833403" cy="485179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7" y="3625743"/>
            <a:ext cx="179267" cy="193412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3802440"/>
            <a:ext cx="215214" cy="23219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24/12/2023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911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lIns="68580" tIns="34290" rIns="68580" bIns="34290"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lIns="68580" tIns="34290" rIns="68580" bIns="34290"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424" indent="0" algn="ctr">
              <a:buNone/>
              <a:defRPr sz="1500"/>
            </a:lvl2pPr>
            <a:lvl3pPr marL="684848" indent="0" algn="ctr">
              <a:buNone/>
              <a:defRPr sz="1400"/>
            </a:lvl3pPr>
            <a:lvl4pPr marL="1027271" indent="0" algn="ctr">
              <a:buNone/>
              <a:defRPr sz="1200"/>
            </a:lvl4pPr>
            <a:lvl5pPr marL="1369695" indent="0" algn="ctr">
              <a:buNone/>
              <a:defRPr sz="1200"/>
            </a:lvl5pPr>
            <a:lvl6pPr marL="1712119" indent="0" algn="ctr">
              <a:buNone/>
              <a:defRPr sz="1200"/>
            </a:lvl6pPr>
            <a:lvl7pPr marL="2054543" indent="0" algn="ctr">
              <a:buNone/>
              <a:defRPr sz="1200"/>
            </a:lvl7pPr>
            <a:lvl8pPr marL="2396966" indent="0" algn="ctr">
              <a:buNone/>
              <a:defRPr sz="1200"/>
            </a:lvl8pPr>
            <a:lvl9pPr marL="273939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62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8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2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6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1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5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6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3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424" indent="0">
              <a:buNone/>
              <a:defRPr sz="1500" b="1"/>
            </a:lvl2pPr>
            <a:lvl3pPr marL="684848" indent="0">
              <a:buNone/>
              <a:defRPr sz="1400" b="1"/>
            </a:lvl3pPr>
            <a:lvl4pPr marL="1027271" indent="0">
              <a:buNone/>
              <a:defRPr sz="1200" b="1"/>
            </a:lvl4pPr>
            <a:lvl5pPr marL="1369695" indent="0">
              <a:buNone/>
              <a:defRPr sz="1200" b="1"/>
            </a:lvl5pPr>
            <a:lvl6pPr marL="1712119" indent="0">
              <a:buNone/>
              <a:defRPr sz="1200" b="1"/>
            </a:lvl6pPr>
            <a:lvl7pPr marL="2054543" indent="0">
              <a:buNone/>
              <a:defRPr sz="1200" b="1"/>
            </a:lvl7pPr>
            <a:lvl8pPr marL="2396966" indent="0">
              <a:buNone/>
              <a:defRPr sz="1200" b="1"/>
            </a:lvl8pPr>
            <a:lvl9pPr marL="273939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424" indent="0">
              <a:buNone/>
              <a:defRPr sz="1500" b="1"/>
            </a:lvl2pPr>
            <a:lvl3pPr marL="684848" indent="0">
              <a:buNone/>
              <a:defRPr sz="1400" b="1"/>
            </a:lvl3pPr>
            <a:lvl4pPr marL="1027271" indent="0">
              <a:buNone/>
              <a:defRPr sz="1200" b="1"/>
            </a:lvl4pPr>
            <a:lvl5pPr marL="1369695" indent="0">
              <a:buNone/>
              <a:defRPr sz="1200" b="1"/>
            </a:lvl5pPr>
            <a:lvl6pPr marL="1712119" indent="0">
              <a:buNone/>
              <a:defRPr sz="1200" b="1"/>
            </a:lvl6pPr>
            <a:lvl7pPr marL="2054543" indent="0">
              <a:buNone/>
              <a:defRPr sz="1200" b="1"/>
            </a:lvl7pPr>
            <a:lvl8pPr marL="2396966" indent="0">
              <a:buNone/>
              <a:defRPr sz="1200" b="1"/>
            </a:lvl8pPr>
            <a:lvl9pPr marL="273939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627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424" indent="0">
              <a:buNone/>
              <a:defRPr sz="1100"/>
            </a:lvl2pPr>
            <a:lvl3pPr marL="684848" indent="0">
              <a:buNone/>
              <a:defRPr sz="900"/>
            </a:lvl3pPr>
            <a:lvl4pPr marL="1027271" indent="0">
              <a:buNone/>
              <a:defRPr sz="800"/>
            </a:lvl4pPr>
            <a:lvl5pPr marL="1369695" indent="0">
              <a:buNone/>
              <a:defRPr sz="800"/>
            </a:lvl5pPr>
            <a:lvl6pPr marL="1712119" indent="0">
              <a:buNone/>
              <a:defRPr sz="800"/>
            </a:lvl6pPr>
            <a:lvl7pPr marL="2054543" indent="0">
              <a:buNone/>
              <a:defRPr sz="800"/>
            </a:lvl7pPr>
            <a:lvl8pPr marL="2396966" indent="0">
              <a:buNone/>
              <a:defRPr sz="800"/>
            </a:lvl8pPr>
            <a:lvl9pPr marL="273939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627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424" indent="0">
              <a:buNone/>
              <a:defRPr sz="2100"/>
            </a:lvl2pPr>
            <a:lvl3pPr marL="684848" indent="0">
              <a:buNone/>
              <a:defRPr sz="1800"/>
            </a:lvl3pPr>
            <a:lvl4pPr marL="1027271" indent="0">
              <a:buNone/>
              <a:defRPr sz="1500"/>
            </a:lvl4pPr>
            <a:lvl5pPr marL="1369695" indent="0">
              <a:buNone/>
              <a:defRPr sz="1500"/>
            </a:lvl5pPr>
            <a:lvl6pPr marL="1712119" indent="0">
              <a:buNone/>
              <a:defRPr sz="1500"/>
            </a:lvl6pPr>
            <a:lvl7pPr marL="2054543" indent="0">
              <a:buNone/>
              <a:defRPr sz="1500"/>
            </a:lvl7pPr>
            <a:lvl8pPr marL="2396966" indent="0">
              <a:buNone/>
              <a:defRPr sz="1500"/>
            </a:lvl8pPr>
            <a:lvl9pPr marL="273939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424" indent="0">
              <a:buNone/>
              <a:defRPr sz="1100"/>
            </a:lvl2pPr>
            <a:lvl3pPr marL="684848" indent="0">
              <a:buNone/>
              <a:defRPr sz="900"/>
            </a:lvl3pPr>
            <a:lvl4pPr marL="1027271" indent="0">
              <a:buNone/>
              <a:defRPr sz="800"/>
            </a:lvl4pPr>
            <a:lvl5pPr marL="1369695" indent="0">
              <a:buNone/>
              <a:defRPr sz="800"/>
            </a:lvl5pPr>
            <a:lvl6pPr marL="1712119" indent="0">
              <a:buNone/>
              <a:defRPr sz="800"/>
            </a:lvl6pPr>
            <a:lvl7pPr marL="2054543" indent="0">
              <a:buNone/>
              <a:defRPr sz="800"/>
            </a:lvl7pPr>
            <a:lvl8pPr marL="2396966" indent="0">
              <a:buNone/>
              <a:defRPr sz="800"/>
            </a:lvl8pPr>
            <a:lvl9pPr marL="273939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24/12/2023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902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2" y="273902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09907"/>
              <a:ext cx="9143244" cy="1633593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133664" cy="1218814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219334" y="209614"/>
            <a:ext cx="3775393" cy="523220"/>
          </a:xfrm>
          <a:prstGeom prst="rect">
            <a:avLst/>
          </a:prstGeom>
          <a:noFill/>
        </p:spPr>
        <p:txBody>
          <a:bodyPr wrap="none" lIns="91324" tIns="45662" rIns="91324" bIns="45662" rtlCol="0">
            <a:spAutoFit/>
          </a:bodyPr>
          <a:lstStyle/>
          <a:p>
            <a:pPr defTabSz="684848">
              <a:defRPr/>
            </a:pPr>
            <a:r>
              <a:rPr lang="zh-CN" altLang="en-US" sz="2800" b="1">
                <a:solidFill>
                  <a:prstClr val="white"/>
                </a:solidFill>
                <a:latin typeface="Microsoft YaHei" panose="020B0503020204020204" pitchFamily="34" charset="-122"/>
              </a:rPr>
              <a:t>单击此处添加文字标题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39" y="732832"/>
            <a:ext cx="9143999" cy="4194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4" tIns="45662" rIns="91324" bIns="45662" rtlCol="0" anchor="ctr"/>
          <a:lstStyle/>
          <a:p>
            <a:pPr algn="ctr" defTabSz="684848">
              <a:defRPr/>
            </a:pPr>
            <a:endParaRPr lang="zh-CN" altLang="en-US" sz="14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4442235"/>
            <a:ext cx="9144000" cy="70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4" y="1"/>
            <a:ext cx="1255713" cy="132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24/12/2023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24/12/2023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24/12/2023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24/12/2023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24/12/2023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24/12/2023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C5BDD-082C-4349-BEE9-4D251FC5A993}" type="datetimeFigureOut">
              <a:rPr lang="en-US" smtClean="0"/>
              <a:pPr/>
              <a:t>24/12/2023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5984700" cy="31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324" tIns="45662" rIns="91324" bIns="4566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324" tIns="45662" rIns="91324" bIns="4566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324" tIns="45662" rIns="91324" bIns="4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848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4848">
                <a:defRPr/>
              </a:pPr>
              <a:t>2023/12/24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324" tIns="45662" rIns="91324" bIns="4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848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324" tIns="45662" rIns="91324" bIns="4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848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4848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l" defTabSz="68484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484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874" indent="-171450" algn="l" defTabSz="68484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821" indent="-171450" algn="l" defTabSz="68484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245" indent="-171450" algn="l" defTabSz="68484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669" indent="-171450" algn="l" defTabSz="68484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093" indent="-171450" algn="l" defTabSz="68484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516" indent="-171450" algn="l" defTabSz="68484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940" indent="-171450" algn="l" defTabSz="68484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364" indent="-171450" algn="l" defTabSz="68484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48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424" algn="l" defTabSz="6848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848" algn="l" defTabSz="6848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271" algn="l" defTabSz="6848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695" algn="l" defTabSz="6848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119" algn="l" defTabSz="6848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543" algn="l" defTabSz="6848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6966" algn="l" defTabSz="6848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390" algn="l" defTabSz="6848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342424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684848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027271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369695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170974" indent="-170974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513398" indent="-17097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855821" indent="-17097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198245" indent="-17097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1540669" indent="-17097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1883093" indent="-170974" algn="l" defTabSz="68484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516" indent="-170974" algn="l" defTabSz="68484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940" indent="-170974" algn="l" defTabSz="68484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9888" indent="-170974" algn="l" defTabSz="68484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8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424" algn="l" defTabSz="6848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848" algn="l" defTabSz="6848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271" algn="l" defTabSz="6848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695" algn="l" defTabSz="6848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643" algn="l" defTabSz="6848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066" algn="l" defTabSz="6848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6490" algn="l" defTabSz="6848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8914" algn="l" defTabSz="6848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audio" Target="../media/audio3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2" descr="ALRMCL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0" y="-42204"/>
            <a:ext cx="790575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23"/>
          <p:cNvSpPr>
            <a:spLocks noChangeArrowheads="1" noChangeShapeType="1" noTextEdit="1"/>
          </p:cNvSpPr>
          <p:nvPr/>
        </p:nvSpPr>
        <p:spPr bwMode="auto">
          <a:xfrm>
            <a:off x="6519862" y="971550"/>
            <a:ext cx="1481138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HẾT GIỜ</a:t>
            </a:r>
          </a:p>
        </p:txBody>
      </p:sp>
      <p:sp>
        <p:nvSpPr>
          <p:cNvPr id="11" name="Oval 29"/>
          <p:cNvSpPr>
            <a:spLocks noChangeArrowheads="1"/>
          </p:cNvSpPr>
          <p:nvPr/>
        </p:nvSpPr>
        <p:spPr bwMode="auto">
          <a:xfrm>
            <a:off x="7258050" y="228600"/>
            <a:ext cx="519113" cy="5143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100" b="1">
                <a:solidFill>
                  <a:srgbClr val="0000D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12" name="Oval 30"/>
          <p:cNvSpPr>
            <a:spLocks noChangeArrowheads="1"/>
          </p:cNvSpPr>
          <p:nvPr/>
        </p:nvSpPr>
        <p:spPr bwMode="auto">
          <a:xfrm>
            <a:off x="7258050" y="228600"/>
            <a:ext cx="519113" cy="5143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100" b="1" dirty="0">
                <a:solidFill>
                  <a:srgbClr val="0000D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3" name="Oval 31"/>
          <p:cNvSpPr>
            <a:spLocks noChangeArrowheads="1"/>
          </p:cNvSpPr>
          <p:nvPr/>
        </p:nvSpPr>
        <p:spPr bwMode="auto">
          <a:xfrm>
            <a:off x="7258050" y="228600"/>
            <a:ext cx="519113" cy="5143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100" b="1">
                <a:solidFill>
                  <a:srgbClr val="0000D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4" name="Oval 32"/>
          <p:cNvSpPr>
            <a:spLocks noChangeArrowheads="1"/>
          </p:cNvSpPr>
          <p:nvPr/>
        </p:nvSpPr>
        <p:spPr bwMode="auto">
          <a:xfrm>
            <a:off x="7258050" y="228600"/>
            <a:ext cx="519113" cy="5143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100" b="1" dirty="0">
                <a:solidFill>
                  <a:srgbClr val="0000D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15" name="Oval 33"/>
          <p:cNvSpPr>
            <a:spLocks noChangeArrowheads="1"/>
          </p:cNvSpPr>
          <p:nvPr/>
        </p:nvSpPr>
        <p:spPr bwMode="auto">
          <a:xfrm>
            <a:off x="7258050" y="228600"/>
            <a:ext cx="519113" cy="5143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100" b="1">
                <a:solidFill>
                  <a:srgbClr val="0000D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6" name="Oval 34"/>
          <p:cNvSpPr>
            <a:spLocks noChangeArrowheads="1"/>
          </p:cNvSpPr>
          <p:nvPr/>
        </p:nvSpPr>
        <p:spPr bwMode="auto">
          <a:xfrm>
            <a:off x="7258050" y="228600"/>
            <a:ext cx="519113" cy="5143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100" b="1">
                <a:solidFill>
                  <a:srgbClr val="0000D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7" name="Oval 35"/>
          <p:cNvSpPr>
            <a:spLocks noChangeArrowheads="1"/>
          </p:cNvSpPr>
          <p:nvPr/>
        </p:nvSpPr>
        <p:spPr bwMode="auto">
          <a:xfrm>
            <a:off x="7258050" y="228600"/>
            <a:ext cx="519113" cy="5143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100" b="1" dirty="0">
                <a:solidFill>
                  <a:srgbClr val="0000D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8" name="Oval 36"/>
          <p:cNvSpPr>
            <a:spLocks noChangeArrowheads="1"/>
          </p:cNvSpPr>
          <p:nvPr/>
        </p:nvSpPr>
        <p:spPr bwMode="auto">
          <a:xfrm>
            <a:off x="7258050" y="228600"/>
            <a:ext cx="519113" cy="5143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100" b="1">
                <a:solidFill>
                  <a:srgbClr val="0000D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9" name="Oval 37"/>
          <p:cNvSpPr>
            <a:spLocks noChangeArrowheads="1"/>
          </p:cNvSpPr>
          <p:nvPr/>
        </p:nvSpPr>
        <p:spPr bwMode="auto">
          <a:xfrm>
            <a:off x="7258050" y="228600"/>
            <a:ext cx="519113" cy="5143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100" b="1">
                <a:solidFill>
                  <a:srgbClr val="0000D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0" name="Oval 38"/>
          <p:cNvSpPr>
            <a:spLocks noChangeArrowheads="1"/>
          </p:cNvSpPr>
          <p:nvPr/>
        </p:nvSpPr>
        <p:spPr bwMode="auto">
          <a:xfrm>
            <a:off x="7258050" y="228600"/>
            <a:ext cx="519113" cy="5143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100" b="1">
                <a:solidFill>
                  <a:srgbClr val="0000D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1" name="Oval 39"/>
          <p:cNvSpPr>
            <a:spLocks noChangeArrowheads="1"/>
          </p:cNvSpPr>
          <p:nvPr/>
        </p:nvSpPr>
        <p:spPr bwMode="auto">
          <a:xfrm>
            <a:off x="7258050" y="228600"/>
            <a:ext cx="519113" cy="5143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100" b="1" dirty="0">
                <a:solidFill>
                  <a:srgbClr val="0000D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" name="WordArt 2">
            <a:extLst>
              <a:ext uri="{FF2B5EF4-FFF2-40B4-BE49-F238E27FC236}">
                <a16:creationId xmlns:a16="http://schemas.microsoft.com/office/drawing/2014/main" id="{82FB3B38-DB48-8A5E-A60D-F895C8EB66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3513" y="709877"/>
            <a:ext cx="6199187" cy="816769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Ai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nhanh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,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ai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 ®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óng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 ?</a:t>
            </a:r>
          </a:p>
        </p:txBody>
      </p:sp>
      <p:sp>
        <p:nvSpPr>
          <p:cNvPr id="4" name="WordArt 23">
            <a:extLst>
              <a:ext uri="{FF2B5EF4-FFF2-40B4-BE49-F238E27FC236}">
                <a16:creationId xmlns:a16="http://schemas.microsoft.com/office/drawing/2014/main" id="{3A04428F-CCD8-4F5F-405B-7478BB4CF9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6747" y="328017"/>
            <a:ext cx="5305425" cy="3155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 cap="sq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</a:t>
            </a:r>
            <a:endParaRPr lang="en-US" sz="3600" kern="10">
              <a:ln w="9525" cap="sq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8CB353-D3F2-43EC-DB40-4EEEF16817A6}"/>
              </a:ext>
            </a:extLst>
          </p:cNvPr>
          <p:cNvSpPr txBox="1"/>
          <p:nvPr/>
        </p:nvSpPr>
        <p:spPr>
          <a:xfrm>
            <a:off x="440864" y="1877270"/>
            <a:ext cx="7493461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950" b="1">
                <a:latin typeface="Times New Roman" panose="02020603050405020304" pitchFamily="18" charset="0"/>
                <a:ea typeface="DengXian" panose="02010600030101010101" pitchFamily="2" charset="-122"/>
              </a:rPr>
              <a:t>Số 5 đọc là:</a:t>
            </a:r>
            <a:endParaRPr lang="en-US" sz="4950" b="1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2B4FB9-9630-D415-4F88-F1B8A09F3BD7}"/>
              </a:ext>
            </a:extLst>
          </p:cNvPr>
          <p:cNvSpPr txBox="1"/>
          <p:nvPr/>
        </p:nvSpPr>
        <p:spPr>
          <a:xfrm>
            <a:off x="312874" y="3031513"/>
            <a:ext cx="3255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lăm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F2F9A6-99E2-A794-A1EA-593FEF403AD3}"/>
              </a:ext>
            </a:extLst>
          </p:cNvPr>
          <p:cNvSpPr txBox="1"/>
          <p:nvPr/>
        </p:nvSpPr>
        <p:spPr>
          <a:xfrm>
            <a:off x="2944363" y="3031513"/>
            <a:ext cx="3255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năm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C4D25B-4BA0-A497-709B-836C1D807CB3}"/>
              </a:ext>
            </a:extLst>
          </p:cNvPr>
          <p:cNvSpPr txBox="1"/>
          <p:nvPr/>
        </p:nvSpPr>
        <p:spPr>
          <a:xfrm>
            <a:off x="5958093" y="3031513"/>
            <a:ext cx="3255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măm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1F543D7-0E53-A717-A89F-45EBD039018C}"/>
              </a:ext>
            </a:extLst>
          </p:cNvPr>
          <p:cNvSpPr/>
          <p:nvPr/>
        </p:nvSpPr>
        <p:spPr>
          <a:xfrm>
            <a:off x="2901350" y="3133361"/>
            <a:ext cx="723511" cy="71963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8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23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111045" y="117719"/>
            <a:ext cx="495165" cy="452819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  <a:latin typeface=".VnAvant" panose="020BE200000000000000" pitchFamily="34" charset="0"/>
              </a:rPr>
              <a:t>1</a:t>
            </a: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11045" cy="6882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1148" y="90971"/>
            <a:ext cx="7354529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Nối các số theo </a:t>
            </a:r>
            <a:r>
              <a:rPr lang="en-US" sz="320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 tự 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 bé đến lớn là được hình dưới đây</a:t>
            </a:r>
            <a:r>
              <a:rPr lang="en-US" sz="320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Các 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 còn thiếu là số nào?</a:t>
            </a:r>
          </a:p>
        </p:txBody>
      </p:sp>
      <p:pic>
        <p:nvPicPr>
          <p:cNvPr id="10" name="Picture 9" descr="118080348_340063950481846_4358602542547368502_n.jpg"/>
          <p:cNvPicPr>
            <a:picLocks noChangeAspect="1"/>
          </p:cNvPicPr>
          <p:nvPr/>
        </p:nvPicPr>
        <p:blipFill rotWithShape="1">
          <a:blip r:embed="rId3" cstate="print"/>
          <a:srcRect l="22250" r="14304" b="9686"/>
          <a:stretch/>
        </p:blipFill>
        <p:spPr>
          <a:xfrm>
            <a:off x="2094271" y="1027119"/>
            <a:ext cx="4984954" cy="41163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85419" y="2149713"/>
            <a:ext cx="40312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707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83510" y="1184434"/>
            <a:ext cx="35573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558116" y="2645291"/>
            <a:ext cx="35573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89522" y="4631407"/>
            <a:ext cx="35573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47900" y="4631407"/>
            <a:ext cx="35573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460705" y="1027119"/>
            <a:ext cx="403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58116" y="2500534"/>
            <a:ext cx="403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01129" y="4492905"/>
            <a:ext cx="403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47900" y="4492904"/>
            <a:ext cx="403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93109" y="2149713"/>
            <a:ext cx="40312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707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96231" y="3403378"/>
            <a:ext cx="40312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707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83510" y="4052040"/>
            <a:ext cx="40312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707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28218" y="3389819"/>
            <a:ext cx="40312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707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9168" y="2904634"/>
            <a:ext cx="8691716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0707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Trong số đó: Số lớn nhất là: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0707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Số bé nhất là:</a:t>
            </a: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65960" cy="600582"/>
          </a:xfrm>
          <a:prstGeom prst="rect">
            <a:avLst/>
          </a:prstGeom>
        </p:spPr>
      </p:pic>
      <p:pic>
        <p:nvPicPr>
          <p:cNvPr id="7" name="Picture 6" descr="118090847_3109731032414362_515788455220640098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8927" y="327063"/>
            <a:ext cx="6573128" cy="249393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818446" y="136708"/>
            <a:ext cx="492135" cy="42362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09421" y="36894"/>
            <a:ext cx="2644586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 các số: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168" y="2486131"/>
            <a:ext cx="8691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707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Sắp xếp các số đó theo thứ từ từ bé đến lớn: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168" y="4193109"/>
            <a:ext cx="8691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707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Trong số đó, những số vừa lớn hơn 5 vừa bé hơn 8 là: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94092" y="2303897"/>
            <a:ext cx="678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54393" y="2303897"/>
            <a:ext cx="678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26746" y="2303897"/>
            <a:ext cx="678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83687" y="2313729"/>
            <a:ext cx="678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93344" y="2853636"/>
            <a:ext cx="678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37622" y="3489039"/>
            <a:ext cx="678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90319" y="3984848"/>
            <a:ext cx="678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15602" y="3994679"/>
            <a:ext cx="678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,7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 flipH="1">
            <a:off x="25667" y="393290"/>
            <a:ext cx="599768" cy="550473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  <a:latin typeface=".VnAvant" panose="020BE200000000000000" pitchFamily="34" charset="0"/>
              </a:rPr>
              <a:t>3</a:t>
            </a: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65960" cy="3932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8931" y="1016900"/>
            <a:ext cx="8435681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 bạn rùa đỏ vào giữa rùa xanh và rùa vàng thì khi đó rùa nâu đi thứ mấy?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118405164_701074843821060_8531106092081368153_n.jpg"/>
          <p:cNvPicPr>
            <a:picLocks noChangeAspect="1"/>
          </p:cNvPicPr>
          <p:nvPr/>
        </p:nvPicPr>
        <p:blipFill rotWithShape="1">
          <a:blip r:embed="rId3" cstate="print"/>
          <a:srcRect l="2049" t="41133" r="34117" b="17208"/>
          <a:stretch/>
        </p:blipFill>
        <p:spPr>
          <a:xfrm>
            <a:off x="1395762" y="2959587"/>
            <a:ext cx="4424935" cy="887857"/>
          </a:xfrm>
          <a:prstGeom prst="rect">
            <a:avLst/>
          </a:prstGeom>
        </p:spPr>
      </p:pic>
      <p:pic>
        <p:nvPicPr>
          <p:cNvPr id="15" name="Picture 14" descr="118405164_701074843821060_8531106092081368153_n.jpg"/>
          <p:cNvPicPr>
            <a:picLocks noChangeAspect="1"/>
          </p:cNvPicPr>
          <p:nvPr/>
        </p:nvPicPr>
        <p:blipFill rotWithShape="1">
          <a:blip r:embed="rId3" cstate="print"/>
          <a:srcRect l="24686" t="-1" r="41271" b="58187"/>
          <a:stretch/>
        </p:blipFill>
        <p:spPr>
          <a:xfrm>
            <a:off x="3553206" y="2005401"/>
            <a:ext cx="2267491" cy="899753"/>
          </a:xfrm>
          <a:prstGeom prst="rect">
            <a:avLst/>
          </a:prstGeom>
        </p:spPr>
      </p:pic>
      <p:pic>
        <p:nvPicPr>
          <p:cNvPr id="16" name="Picture 15" descr="118405164_701074843821060_8531106092081368153_n.jpg"/>
          <p:cNvPicPr>
            <a:picLocks noChangeAspect="1"/>
          </p:cNvPicPr>
          <p:nvPr/>
        </p:nvPicPr>
        <p:blipFill rotWithShape="1">
          <a:blip r:embed="rId3" cstate="print"/>
          <a:srcRect l="6816" t="-1" r="75172" b="58187"/>
          <a:stretch/>
        </p:blipFill>
        <p:spPr>
          <a:xfrm>
            <a:off x="2021995" y="2063257"/>
            <a:ext cx="1248581" cy="891162"/>
          </a:xfrm>
          <a:prstGeom prst="rect">
            <a:avLst/>
          </a:prstGeom>
        </p:spPr>
      </p:pic>
      <p:pic>
        <p:nvPicPr>
          <p:cNvPr id="17" name="Picture 16" descr="118405164_701074843821060_8531106092081368153_n.jpg"/>
          <p:cNvPicPr>
            <a:picLocks noChangeAspect="1"/>
          </p:cNvPicPr>
          <p:nvPr/>
        </p:nvPicPr>
        <p:blipFill rotWithShape="1">
          <a:blip r:embed="rId3" cstate="print"/>
          <a:srcRect l="33170" t="41133" r="34117" b="17208"/>
          <a:stretch/>
        </p:blipFill>
        <p:spPr>
          <a:xfrm>
            <a:off x="5833461" y="2954419"/>
            <a:ext cx="2267632" cy="977293"/>
          </a:xfrm>
          <a:prstGeom prst="rect">
            <a:avLst/>
          </a:prstGeom>
        </p:spPr>
      </p:pic>
      <p:pic>
        <p:nvPicPr>
          <p:cNvPr id="18" name="Picture 17" descr="118405164_701074843821060_8531106092081368153_n.jpg"/>
          <p:cNvPicPr>
            <a:picLocks noChangeAspect="1"/>
          </p:cNvPicPr>
          <p:nvPr/>
        </p:nvPicPr>
        <p:blipFill rotWithShape="1">
          <a:blip r:embed="rId3" cstate="print"/>
          <a:srcRect l="64971" t="40718" r="12335" b="17300"/>
          <a:stretch/>
        </p:blipFill>
        <p:spPr>
          <a:xfrm>
            <a:off x="5833461" y="3182390"/>
            <a:ext cx="1297858" cy="6909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6350" y="4043690"/>
            <a:ext cx="90674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 bạn rùa đỏ vào giữa rùa xanh và rùa vàng thì khi đó rùa nâu đi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tư</a:t>
            </a:r>
            <a:r>
              <a:rPr lang="en-US" sz="320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556D27-E229-A125-536E-941AEB3FA1A7}"/>
              </a:ext>
            </a:extLst>
          </p:cNvPr>
          <p:cNvSpPr txBox="1"/>
          <p:nvPr/>
        </p:nvSpPr>
        <p:spPr>
          <a:xfrm>
            <a:off x="651102" y="252872"/>
            <a:ext cx="8435681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 3 bạn rùa đi dạo chơi, rùa xanh đi thứ nhất, rùa vàng đi  thứ hai, rùa nâu đi </a:t>
            </a:r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 ba.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A92AF9-5E6F-F35B-881C-5974728EF7DF}"/>
              </a:ext>
            </a:extLst>
          </p:cNvPr>
          <p:cNvSpPr txBox="1"/>
          <p:nvPr/>
        </p:nvSpPr>
        <p:spPr>
          <a:xfrm>
            <a:off x="655252" y="242205"/>
            <a:ext cx="8435681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3 bạn rùa đi dạo chơi, rùa xanh đi thứ nhất, rùa vàng đi  thứ hai, rùa nâu đi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ba.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B1A9F9-6086-9C8F-990F-0AAF039CFED8}"/>
              </a:ext>
            </a:extLst>
          </p:cNvPr>
          <p:cNvSpPr txBox="1"/>
          <p:nvPr/>
        </p:nvSpPr>
        <p:spPr>
          <a:xfrm>
            <a:off x="675130" y="1016751"/>
            <a:ext cx="8435681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Nếu bạn rùa đỏ vào giữa rùa xanh và rùa vàng thì khi đó rùa nâu đi thứ mấy?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2FB4AB-088E-7842-5B2C-B36977E6C69A}"/>
              </a:ext>
            </a:extLst>
          </p:cNvPr>
          <p:cNvSpPr txBox="1"/>
          <p:nvPr/>
        </p:nvSpPr>
        <p:spPr>
          <a:xfrm>
            <a:off x="2576492" y="1776377"/>
            <a:ext cx="463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226428-DD58-D912-46A2-88C40404F63E}"/>
              </a:ext>
            </a:extLst>
          </p:cNvPr>
          <p:cNvSpPr txBox="1"/>
          <p:nvPr/>
        </p:nvSpPr>
        <p:spPr>
          <a:xfrm>
            <a:off x="3784646" y="1764219"/>
            <a:ext cx="463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A264FB-52EC-F709-2949-66DCB3C74F12}"/>
              </a:ext>
            </a:extLst>
          </p:cNvPr>
          <p:cNvSpPr txBox="1"/>
          <p:nvPr/>
        </p:nvSpPr>
        <p:spPr>
          <a:xfrm>
            <a:off x="5126613" y="1704809"/>
            <a:ext cx="463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A9A967-1707-43E9-C330-22B2D1EF4374}"/>
              </a:ext>
            </a:extLst>
          </p:cNvPr>
          <p:cNvSpPr txBox="1"/>
          <p:nvPr/>
        </p:nvSpPr>
        <p:spPr>
          <a:xfrm>
            <a:off x="2576492" y="2909285"/>
            <a:ext cx="390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028F8D-DC8E-08D0-C288-EA59FC7DB314}"/>
              </a:ext>
            </a:extLst>
          </p:cNvPr>
          <p:cNvSpPr txBox="1"/>
          <p:nvPr/>
        </p:nvSpPr>
        <p:spPr>
          <a:xfrm>
            <a:off x="3952431" y="2909285"/>
            <a:ext cx="390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7E7C18-F955-0348-E15F-82D1B8A1249D}"/>
              </a:ext>
            </a:extLst>
          </p:cNvPr>
          <p:cNvSpPr txBox="1"/>
          <p:nvPr/>
        </p:nvSpPr>
        <p:spPr>
          <a:xfrm>
            <a:off x="5200185" y="2905154"/>
            <a:ext cx="390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6FD798-C882-3290-2A20-152F010AF114}"/>
              </a:ext>
            </a:extLst>
          </p:cNvPr>
          <p:cNvSpPr txBox="1"/>
          <p:nvPr/>
        </p:nvSpPr>
        <p:spPr>
          <a:xfrm>
            <a:off x="6333421" y="2881515"/>
            <a:ext cx="390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42 0.02963 L 0.12899 0.0330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18 -0.16328 L -0.27465 -0.1787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3" y="-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10" grpId="0"/>
      <p:bldP spid="11" grpId="0"/>
      <p:bldP spid="12" grpId="0"/>
      <p:bldP spid="14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163144"/>
            <a:ext cx="495165" cy="452819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  <a:latin typeface=".VnAvant" panose="020BE200000000000000" pitchFamily="34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81" y="29496"/>
            <a:ext cx="8435681" cy="136191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 3 bạn thỏ đang chơi thì trời mưa, các bạn chạy vào trong cả hai chuồng. Hỏi mỗi chuồng có mấy bạn thỏ? Biết rằng số thỏ ở chuồng A nhiều hơn số thỏ ở chuồng B.</a:t>
            </a:r>
          </a:p>
        </p:txBody>
      </p:sp>
      <p:pic>
        <p:nvPicPr>
          <p:cNvPr id="7" name="Picture 6" descr="117971544_1038510636601677_870154055357327252_n (1).jpg"/>
          <p:cNvPicPr>
            <a:picLocks noChangeAspect="1"/>
          </p:cNvPicPr>
          <p:nvPr/>
        </p:nvPicPr>
        <p:blipFill rotWithShape="1">
          <a:blip r:embed="rId2" cstate="print"/>
          <a:srcRect l="4544" t="8191" r="45782" b="10925"/>
          <a:stretch/>
        </p:blipFill>
        <p:spPr>
          <a:xfrm>
            <a:off x="68828" y="1446108"/>
            <a:ext cx="5240592" cy="3658829"/>
          </a:xfrm>
          <a:prstGeom prst="rect">
            <a:avLst/>
          </a:prstGeom>
        </p:spPr>
      </p:pic>
      <p:pic>
        <p:nvPicPr>
          <p:cNvPr id="10" name="Picture 9" descr="117971544_1038510636601677_870154055357327252_n (1).jpg"/>
          <p:cNvPicPr>
            <a:picLocks noChangeAspect="1"/>
          </p:cNvPicPr>
          <p:nvPr/>
        </p:nvPicPr>
        <p:blipFill rotWithShape="1">
          <a:blip r:embed="rId2" cstate="print"/>
          <a:srcRect l="54432" t="53648" r="35055" b="13702"/>
          <a:stretch/>
        </p:blipFill>
        <p:spPr>
          <a:xfrm>
            <a:off x="5317598" y="3490307"/>
            <a:ext cx="1127107" cy="1653193"/>
          </a:xfrm>
          <a:prstGeom prst="rect">
            <a:avLst/>
          </a:prstGeom>
        </p:spPr>
      </p:pic>
      <p:pic>
        <p:nvPicPr>
          <p:cNvPr id="11" name="Picture 10" descr="117971544_1038510636601677_870154055357327252_n (1).jpg"/>
          <p:cNvPicPr>
            <a:picLocks noChangeAspect="1"/>
          </p:cNvPicPr>
          <p:nvPr/>
        </p:nvPicPr>
        <p:blipFill rotWithShape="1">
          <a:blip r:embed="rId2" cstate="print"/>
          <a:srcRect l="60315" t="17397" r="9435" b="44460"/>
          <a:stretch/>
        </p:blipFill>
        <p:spPr>
          <a:xfrm>
            <a:off x="5309420" y="1764890"/>
            <a:ext cx="3243184" cy="1725417"/>
          </a:xfrm>
          <a:prstGeom prst="rect">
            <a:avLst/>
          </a:prstGeom>
        </p:spPr>
      </p:pic>
      <p:pic>
        <p:nvPicPr>
          <p:cNvPr id="12" name="Picture 11" descr="117971544_1038510636601677_870154055357327252_n (1).jpg"/>
          <p:cNvPicPr>
            <a:picLocks noChangeAspect="1"/>
          </p:cNvPicPr>
          <p:nvPr/>
        </p:nvPicPr>
        <p:blipFill rotWithShape="1">
          <a:blip r:embed="rId2" cstate="print"/>
          <a:srcRect l="30598" t="40714" r="45782" b="10925"/>
          <a:stretch/>
        </p:blipFill>
        <p:spPr>
          <a:xfrm>
            <a:off x="6454537" y="3490307"/>
            <a:ext cx="2679631" cy="1674238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054942" y="1288026"/>
            <a:ext cx="2477729" cy="98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194322" y="1297858"/>
            <a:ext cx="2531245" cy="98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766521" y="1297858"/>
            <a:ext cx="1272411" cy="7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06754" y="1224206"/>
            <a:ext cx="532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68140" y="1616711"/>
            <a:ext cx="532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03204" y="1160860"/>
            <a:ext cx="532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221372-00A1-51A2-2F37-AF2CFF562A5A}"/>
              </a:ext>
            </a:extLst>
          </p:cNvPr>
          <p:cNvCxnSpPr>
            <a:endCxn id="18" idx="1"/>
          </p:cNvCxnSpPr>
          <p:nvPr/>
        </p:nvCxnSpPr>
        <p:spPr>
          <a:xfrm>
            <a:off x="3750067" y="1671412"/>
            <a:ext cx="1318073" cy="2992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04AE7D-7D47-880B-6397-7065836AAA72}"/>
              </a:ext>
            </a:extLst>
          </p:cNvPr>
          <p:cNvCxnSpPr>
            <a:cxnSpLocks/>
          </p:cNvCxnSpPr>
          <p:nvPr/>
        </p:nvCxnSpPr>
        <p:spPr>
          <a:xfrm flipV="1">
            <a:off x="5463619" y="1700146"/>
            <a:ext cx="1676168" cy="26227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7DA2593-043E-41D3-5856-E05155D06252}"/>
              </a:ext>
            </a:extLst>
          </p:cNvPr>
          <p:cNvSpPr txBox="1"/>
          <p:nvPr/>
        </p:nvSpPr>
        <p:spPr>
          <a:xfrm>
            <a:off x="5041382" y="1268279"/>
            <a:ext cx="395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-0.26821 L -0.32379 -0.1435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20" y="6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46914E-6 L -0.37743 -0.0978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72" y="-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2" descr="ALRMCL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0" y="-42204"/>
            <a:ext cx="790575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23"/>
          <p:cNvSpPr>
            <a:spLocks noChangeArrowheads="1" noChangeShapeType="1" noTextEdit="1"/>
          </p:cNvSpPr>
          <p:nvPr/>
        </p:nvSpPr>
        <p:spPr bwMode="auto">
          <a:xfrm>
            <a:off x="6519862" y="971550"/>
            <a:ext cx="1481138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HẾT GIỜ</a:t>
            </a:r>
          </a:p>
        </p:txBody>
      </p:sp>
      <p:sp>
        <p:nvSpPr>
          <p:cNvPr id="11" name="Oval 29"/>
          <p:cNvSpPr>
            <a:spLocks noChangeArrowheads="1"/>
          </p:cNvSpPr>
          <p:nvPr/>
        </p:nvSpPr>
        <p:spPr bwMode="auto">
          <a:xfrm>
            <a:off x="7258050" y="228600"/>
            <a:ext cx="519113" cy="5143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100" b="1">
                <a:solidFill>
                  <a:srgbClr val="0000D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12" name="Oval 30"/>
          <p:cNvSpPr>
            <a:spLocks noChangeArrowheads="1"/>
          </p:cNvSpPr>
          <p:nvPr/>
        </p:nvSpPr>
        <p:spPr bwMode="auto">
          <a:xfrm>
            <a:off x="7258050" y="228600"/>
            <a:ext cx="519113" cy="5143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100" b="1" dirty="0">
                <a:solidFill>
                  <a:srgbClr val="0000D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3" name="Oval 31"/>
          <p:cNvSpPr>
            <a:spLocks noChangeArrowheads="1"/>
          </p:cNvSpPr>
          <p:nvPr/>
        </p:nvSpPr>
        <p:spPr bwMode="auto">
          <a:xfrm>
            <a:off x="7258050" y="228600"/>
            <a:ext cx="519113" cy="5143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100" b="1">
                <a:solidFill>
                  <a:srgbClr val="0000D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4" name="Oval 32"/>
          <p:cNvSpPr>
            <a:spLocks noChangeArrowheads="1"/>
          </p:cNvSpPr>
          <p:nvPr/>
        </p:nvSpPr>
        <p:spPr bwMode="auto">
          <a:xfrm>
            <a:off x="7258050" y="228600"/>
            <a:ext cx="519113" cy="5143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100" b="1" dirty="0">
                <a:solidFill>
                  <a:srgbClr val="0000D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15" name="Oval 33"/>
          <p:cNvSpPr>
            <a:spLocks noChangeArrowheads="1"/>
          </p:cNvSpPr>
          <p:nvPr/>
        </p:nvSpPr>
        <p:spPr bwMode="auto">
          <a:xfrm>
            <a:off x="7258050" y="228600"/>
            <a:ext cx="519113" cy="5143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100" b="1">
                <a:solidFill>
                  <a:srgbClr val="0000D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6" name="Oval 34"/>
          <p:cNvSpPr>
            <a:spLocks noChangeArrowheads="1"/>
          </p:cNvSpPr>
          <p:nvPr/>
        </p:nvSpPr>
        <p:spPr bwMode="auto">
          <a:xfrm>
            <a:off x="7258050" y="228600"/>
            <a:ext cx="519113" cy="5143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100" b="1">
                <a:solidFill>
                  <a:srgbClr val="0000D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7" name="Oval 35"/>
          <p:cNvSpPr>
            <a:spLocks noChangeArrowheads="1"/>
          </p:cNvSpPr>
          <p:nvPr/>
        </p:nvSpPr>
        <p:spPr bwMode="auto">
          <a:xfrm>
            <a:off x="7258050" y="228600"/>
            <a:ext cx="519113" cy="5143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100" b="1" dirty="0">
                <a:solidFill>
                  <a:srgbClr val="0000D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8" name="Oval 36"/>
          <p:cNvSpPr>
            <a:spLocks noChangeArrowheads="1"/>
          </p:cNvSpPr>
          <p:nvPr/>
        </p:nvSpPr>
        <p:spPr bwMode="auto">
          <a:xfrm>
            <a:off x="7258050" y="228600"/>
            <a:ext cx="519113" cy="5143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100" b="1">
                <a:solidFill>
                  <a:srgbClr val="0000D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9" name="Oval 37"/>
          <p:cNvSpPr>
            <a:spLocks noChangeArrowheads="1"/>
          </p:cNvSpPr>
          <p:nvPr/>
        </p:nvSpPr>
        <p:spPr bwMode="auto">
          <a:xfrm>
            <a:off x="7258050" y="228600"/>
            <a:ext cx="519113" cy="5143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100" b="1">
                <a:solidFill>
                  <a:srgbClr val="0000D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0" name="Oval 38"/>
          <p:cNvSpPr>
            <a:spLocks noChangeArrowheads="1"/>
          </p:cNvSpPr>
          <p:nvPr/>
        </p:nvSpPr>
        <p:spPr bwMode="auto">
          <a:xfrm>
            <a:off x="7258050" y="228600"/>
            <a:ext cx="519113" cy="5143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100" b="1">
                <a:solidFill>
                  <a:srgbClr val="0000D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1" name="Oval 39"/>
          <p:cNvSpPr>
            <a:spLocks noChangeArrowheads="1"/>
          </p:cNvSpPr>
          <p:nvPr/>
        </p:nvSpPr>
        <p:spPr bwMode="auto">
          <a:xfrm>
            <a:off x="7258050" y="228600"/>
            <a:ext cx="519113" cy="5143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100" b="1" dirty="0">
                <a:solidFill>
                  <a:srgbClr val="0000D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" name="WordArt 2">
            <a:extLst>
              <a:ext uri="{FF2B5EF4-FFF2-40B4-BE49-F238E27FC236}">
                <a16:creationId xmlns:a16="http://schemas.microsoft.com/office/drawing/2014/main" id="{82FB3B38-DB48-8A5E-A60D-F895C8EB66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3513" y="709877"/>
            <a:ext cx="6199187" cy="816769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Ai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nhanh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,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ai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 ®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óng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 ?</a:t>
            </a:r>
          </a:p>
        </p:txBody>
      </p:sp>
      <p:sp>
        <p:nvSpPr>
          <p:cNvPr id="4" name="WordArt 23">
            <a:extLst>
              <a:ext uri="{FF2B5EF4-FFF2-40B4-BE49-F238E27FC236}">
                <a16:creationId xmlns:a16="http://schemas.microsoft.com/office/drawing/2014/main" id="{3A04428F-CCD8-4F5F-405B-7478BB4CF9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6747" y="328017"/>
            <a:ext cx="5305425" cy="3155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 cap="sq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</a:t>
            </a:r>
            <a:endParaRPr lang="en-US" sz="3600" kern="10">
              <a:ln w="9525" cap="sq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8CB353-D3F2-43EC-DB40-4EEEF16817A6}"/>
              </a:ext>
            </a:extLst>
          </p:cNvPr>
          <p:cNvSpPr txBox="1"/>
          <p:nvPr/>
        </p:nvSpPr>
        <p:spPr>
          <a:xfrm>
            <a:off x="502360" y="1919624"/>
            <a:ext cx="7493461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950" b="1">
                <a:latin typeface="Times New Roman" panose="02020603050405020304" pitchFamily="18" charset="0"/>
                <a:ea typeface="DengXian" panose="02010600030101010101" pitchFamily="2" charset="-122"/>
              </a:rPr>
              <a:t>Số 7 đọc là:</a:t>
            </a:r>
            <a:endParaRPr lang="en-US" sz="4950" b="1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2B4FB9-9630-D415-4F88-F1B8A09F3BD7}"/>
              </a:ext>
            </a:extLst>
          </p:cNvPr>
          <p:cNvSpPr txBox="1"/>
          <p:nvPr/>
        </p:nvSpPr>
        <p:spPr>
          <a:xfrm>
            <a:off x="312874" y="3031513"/>
            <a:ext cx="3255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bẩy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F2F9A6-99E2-A794-A1EA-593FEF403AD3}"/>
              </a:ext>
            </a:extLst>
          </p:cNvPr>
          <p:cNvSpPr txBox="1"/>
          <p:nvPr/>
        </p:nvSpPr>
        <p:spPr>
          <a:xfrm>
            <a:off x="2944363" y="3031513"/>
            <a:ext cx="3255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bải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C4D25B-4BA0-A497-709B-836C1D807CB3}"/>
              </a:ext>
            </a:extLst>
          </p:cNvPr>
          <p:cNvSpPr txBox="1"/>
          <p:nvPr/>
        </p:nvSpPr>
        <p:spPr>
          <a:xfrm>
            <a:off x="5958093" y="3031513"/>
            <a:ext cx="3255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bảy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5F72BE0-AD26-73BE-677A-4124AF3603BF}"/>
              </a:ext>
            </a:extLst>
          </p:cNvPr>
          <p:cNvSpPr/>
          <p:nvPr/>
        </p:nvSpPr>
        <p:spPr>
          <a:xfrm>
            <a:off x="6000944" y="3133361"/>
            <a:ext cx="723511" cy="71963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7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23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2" descr="ALRMCL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0" y="-42204"/>
            <a:ext cx="790575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23"/>
          <p:cNvSpPr>
            <a:spLocks noChangeArrowheads="1" noChangeShapeType="1" noTextEdit="1"/>
          </p:cNvSpPr>
          <p:nvPr/>
        </p:nvSpPr>
        <p:spPr bwMode="auto">
          <a:xfrm>
            <a:off x="6519862" y="971550"/>
            <a:ext cx="1481138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HẾT GIỜ</a:t>
            </a:r>
          </a:p>
        </p:txBody>
      </p:sp>
      <p:sp>
        <p:nvSpPr>
          <p:cNvPr id="11" name="Oval 29"/>
          <p:cNvSpPr>
            <a:spLocks noChangeArrowheads="1"/>
          </p:cNvSpPr>
          <p:nvPr/>
        </p:nvSpPr>
        <p:spPr bwMode="auto">
          <a:xfrm>
            <a:off x="7258050" y="228600"/>
            <a:ext cx="519113" cy="5143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100" b="1">
                <a:solidFill>
                  <a:srgbClr val="0000D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12" name="Oval 30"/>
          <p:cNvSpPr>
            <a:spLocks noChangeArrowheads="1"/>
          </p:cNvSpPr>
          <p:nvPr/>
        </p:nvSpPr>
        <p:spPr bwMode="auto">
          <a:xfrm>
            <a:off x="7258050" y="228600"/>
            <a:ext cx="519113" cy="5143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100" b="1" dirty="0">
                <a:solidFill>
                  <a:srgbClr val="0000D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3" name="Oval 31"/>
          <p:cNvSpPr>
            <a:spLocks noChangeArrowheads="1"/>
          </p:cNvSpPr>
          <p:nvPr/>
        </p:nvSpPr>
        <p:spPr bwMode="auto">
          <a:xfrm>
            <a:off x="7258050" y="228600"/>
            <a:ext cx="519113" cy="5143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100" b="1">
                <a:solidFill>
                  <a:srgbClr val="0000D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4" name="Oval 32"/>
          <p:cNvSpPr>
            <a:spLocks noChangeArrowheads="1"/>
          </p:cNvSpPr>
          <p:nvPr/>
        </p:nvSpPr>
        <p:spPr bwMode="auto">
          <a:xfrm>
            <a:off x="7258050" y="228600"/>
            <a:ext cx="519113" cy="5143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100" b="1" dirty="0">
                <a:solidFill>
                  <a:srgbClr val="0000D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15" name="Oval 33"/>
          <p:cNvSpPr>
            <a:spLocks noChangeArrowheads="1"/>
          </p:cNvSpPr>
          <p:nvPr/>
        </p:nvSpPr>
        <p:spPr bwMode="auto">
          <a:xfrm>
            <a:off x="7258050" y="228600"/>
            <a:ext cx="519113" cy="5143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100" b="1">
                <a:solidFill>
                  <a:srgbClr val="0000D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6" name="Oval 34"/>
          <p:cNvSpPr>
            <a:spLocks noChangeArrowheads="1"/>
          </p:cNvSpPr>
          <p:nvPr/>
        </p:nvSpPr>
        <p:spPr bwMode="auto">
          <a:xfrm>
            <a:off x="7258050" y="228600"/>
            <a:ext cx="519113" cy="5143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100" b="1">
                <a:solidFill>
                  <a:srgbClr val="0000D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7" name="Oval 35"/>
          <p:cNvSpPr>
            <a:spLocks noChangeArrowheads="1"/>
          </p:cNvSpPr>
          <p:nvPr/>
        </p:nvSpPr>
        <p:spPr bwMode="auto">
          <a:xfrm>
            <a:off x="7258050" y="228600"/>
            <a:ext cx="519113" cy="5143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100" b="1" dirty="0">
                <a:solidFill>
                  <a:srgbClr val="0000D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8" name="Oval 36"/>
          <p:cNvSpPr>
            <a:spLocks noChangeArrowheads="1"/>
          </p:cNvSpPr>
          <p:nvPr/>
        </p:nvSpPr>
        <p:spPr bwMode="auto">
          <a:xfrm>
            <a:off x="7258050" y="228600"/>
            <a:ext cx="519113" cy="5143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100" b="1">
                <a:solidFill>
                  <a:srgbClr val="0000D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9" name="Oval 37"/>
          <p:cNvSpPr>
            <a:spLocks noChangeArrowheads="1"/>
          </p:cNvSpPr>
          <p:nvPr/>
        </p:nvSpPr>
        <p:spPr bwMode="auto">
          <a:xfrm>
            <a:off x="7258050" y="228600"/>
            <a:ext cx="519113" cy="5143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100" b="1">
                <a:solidFill>
                  <a:srgbClr val="0000D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0" name="Oval 38"/>
          <p:cNvSpPr>
            <a:spLocks noChangeArrowheads="1"/>
          </p:cNvSpPr>
          <p:nvPr/>
        </p:nvSpPr>
        <p:spPr bwMode="auto">
          <a:xfrm>
            <a:off x="7258050" y="228600"/>
            <a:ext cx="519113" cy="5143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100" b="1">
                <a:solidFill>
                  <a:srgbClr val="0000D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1" name="Oval 39"/>
          <p:cNvSpPr>
            <a:spLocks noChangeArrowheads="1"/>
          </p:cNvSpPr>
          <p:nvPr/>
        </p:nvSpPr>
        <p:spPr bwMode="auto">
          <a:xfrm>
            <a:off x="7258050" y="228600"/>
            <a:ext cx="519113" cy="5143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100" b="1" dirty="0">
                <a:solidFill>
                  <a:srgbClr val="0000D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" name="WordArt 2">
            <a:extLst>
              <a:ext uri="{FF2B5EF4-FFF2-40B4-BE49-F238E27FC236}">
                <a16:creationId xmlns:a16="http://schemas.microsoft.com/office/drawing/2014/main" id="{82FB3B38-DB48-8A5E-A60D-F895C8EB66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3513" y="709877"/>
            <a:ext cx="6199187" cy="816769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Ai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nhanh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,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ai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 ®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óng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 ?</a:t>
            </a:r>
          </a:p>
        </p:txBody>
      </p:sp>
      <p:sp>
        <p:nvSpPr>
          <p:cNvPr id="4" name="WordArt 23">
            <a:extLst>
              <a:ext uri="{FF2B5EF4-FFF2-40B4-BE49-F238E27FC236}">
                <a16:creationId xmlns:a16="http://schemas.microsoft.com/office/drawing/2014/main" id="{3A04428F-CCD8-4F5F-405B-7478BB4CF9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6747" y="328017"/>
            <a:ext cx="5305425" cy="3155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 cap="sq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</a:t>
            </a:r>
            <a:endParaRPr lang="en-US" sz="3600" kern="10">
              <a:ln w="9525" cap="sq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8CB353-D3F2-43EC-DB40-4EEEF16817A6}"/>
              </a:ext>
            </a:extLst>
          </p:cNvPr>
          <p:cNvSpPr txBox="1"/>
          <p:nvPr/>
        </p:nvSpPr>
        <p:spPr>
          <a:xfrm>
            <a:off x="502360" y="1919624"/>
            <a:ext cx="7493461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950" b="1">
                <a:latin typeface="Times New Roman" panose="02020603050405020304" pitchFamily="18" charset="0"/>
                <a:ea typeface="DengXian" panose="02010600030101010101" pitchFamily="2" charset="-122"/>
              </a:rPr>
              <a:t>Số “ mười” viết là:</a:t>
            </a:r>
            <a:endParaRPr lang="en-US" sz="4950" b="1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2B4FB9-9630-D415-4F88-F1B8A09F3BD7}"/>
              </a:ext>
            </a:extLst>
          </p:cNvPr>
          <p:cNvSpPr txBox="1"/>
          <p:nvPr/>
        </p:nvSpPr>
        <p:spPr>
          <a:xfrm>
            <a:off x="312874" y="3031513"/>
            <a:ext cx="3255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10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F2F9A6-99E2-A794-A1EA-593FEF403AD3}"/>
              </a:ext>
            </a:extLst>
          </p:cNvPr>
          <p:cNvSpPr txBox="1"/>
          <p:nvPr/>
        </p:nvSpPr>
        <p:spPr>
          <a:xfrm>
            <a:off x="3135484" y="3031513"/>
            <a:ext cx="3255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1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C4D25B-4BA0-A497-709B-836C1D807CB3}"/>
              </a:ext>
            </a:extLst>
          </p:cNvPr>
          <p:cNvSpPr txBox="1"/>
          <p:nvPr/>
        </p:nvSpPr>
        <p:spPr>
          <a:xfrm>
            <a:off x="5958093" y="3031513"/>
            <a:ext cx="3255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01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E636209-283F-E05D-FE6A-49994216BE20}"/>
              </a:ext>
            </a:extLst>
          </p:cNvPr>
          <p:cNvSpPr/>
          <p:nvPr/>
        </p:nvSpPr>
        <p:spPr>
          <a:xfrm>
            <a:off x="312874" y="3166682"/>
            <a:ext cx="723511" cy="71963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4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23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4846" y="25644"/>
            <a:ext cx="6256664" cy="1425334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295422" y="1624819"/>
            <a:ext cx="8848578" cy="1294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buNone/>
            </a:pPr>
            <a:r>
              <a:rPr lang="en-US" sz="50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 17</a:t>
            </a:r>
          </a:p>
          <a:p>
            <a:pPr marL="0" indent="0" algn="ctr">
              <a:buNone/>
            </a:pPr>
            <a:r>
              <a:rPr lang="en-US" sz="50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0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Ôn tập các số trong phạm vi 10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454403" y="488693"/>
            <a:ext cx="654150" cy="438311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100" b="1" dirty="0">
                <a:latin typeface="Times New Roman" panose="02020603050405020304" charset="0"/>
                <a:cs typeface="Times New Roman" panose="02020603050405020304" charset="0"/>
              </a:rPr>
              <a:t>Số?</a:t>
            </a:r>
          </a:p>
        </p:txBody>
      </p:sp>
      <p:sp>
        <p:nvSpPr>
          <p:cNvPr id="8" name="Oval 7"/>
          <p:cNvSpPr/>
          <p:nvPr/>
        </p:nvSpPr>
        <p:spPr>
          <a:xfrm>
            <a:off x="64748" y="464122"/>
            <a:ext cx="413360" cy="3725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  <a:latin typeface=".VnAvant" panose="020BE200000000000000" pitchFamily="34" charset="0"/>
              </a:rPr>
              <a:t>1</a:t>
            </a: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8774" cy="481818"/>
          </a:xfrm>
          <a:prstGeom prst="rect">
            <a:avLst/>
          </a:prstGeom>
        </p:spPr>
      </p:pic>
      <p:pic>
        <p:nvPicPr>
          <p:cNvPr id="5" name="Picture 4" descr="118213543_241192370410923_7884809992298816848_n.jpg"/>
          <p:cNvPicPr>
            <a:picLocks noChangeAspect="1"/>
          </p:cNvPicPr>
          <p:nvPr/>
        </p:nvPicPr>
        <p:blipFill rotWithShape="1">
          <a:blip r:embed="rId3" cstate="print"/>
          <a:srcRect l="13744" r="4809"/>
          <a:stretch/>
        </p:blipFill>
        <p:spPr>
          <a:xfrm>
            <a:off x="1628774" y="0"/>
            <a:ext cx="7515225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28650" y="3708162"/>
            <a:ext cx="336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3406" y="3846662"/>
            <a:ext cx="42676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4783406" y="3127128"/>
            <a:ext cx="42676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4783406" y="2765178"/>
            <a:ext cx="42676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4750996" y="1669803"/>
            <a:ext cx="42676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4783405" y="1298328"/>
            <a:ext cx="42676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4783406" y="208376"/>
            <a:ext cx="42676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4750996" y="924401"/>
            <a:ext cx="42676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4828650" y="2973299"/>
            <a:ext cx="336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28650" y="2609850"/>
            <a:ext cx="336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16215" y="1515319"/>
            <a:ext cx="336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28649" y="1152475"/>
            <a:ext cx="336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41486" y="769997"/>
            <a:ext cx="336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16214" y="47625"/>
            <a:ext cx="336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88087" y="0"/>
            <a:ext cx="494355" cy="4843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</a:p>
        </p:txBody>
      </p:sp>
      <p:pic>
        <p:nvPicPr>
          <p:cNvPr id="7" name="Picture 6" descr="118250335_1027236201069651_667507975622699876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1" y="0"/>
            <a:ext cx="8667750" cy="4885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118198601_1385653184965160_2670419701079948370_n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465" y="660450"/>
            <a:ext cx="8683283" cy="2400236"/>
          </a:xfrm>
        </p:spPr>
      </p:pic>
      <p:sp>
        <p:nvSpPr>
          <p:cNvPr id="7" name="TextBox 6"/>
          <p:cNvSpPr txBox="1"/>
          <p:nvPr/>
        </p:nvSpPr>
        <p:spPr>
          <a:xfrm>
            <a:off x="305972" y="69606"/>
            <a:ext cx="437861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8" name="Rectangle: Rounded Corners 6"/>
          <p:cNvSpPr/>
          <p:nvPr/>
        </p:nvSpPr>
        <p:spPr>
          <a:xfrm>
            <a:off x="770204" y="158347"/>
            <a:ext cx="654150" cy="4383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100" b="1" dirty="0">
                <a:latin typeface="Times New Roman" panose="02020603050405020304" charset="0"/>
                <a:cs typeface="Times New Roman" panose="02020603050405020304" charset="0"/>
              </a:rPr>
              <a:t>Số?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8261" y="2804455"/>
            <a:ext cx="590844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b)</a:t>
            </a:r>
          </a:p>
          <a:p>
            <a:endParaRPr lang="en-US" sz="3000" dirty="0"/>
          </a:p>
        </p:txBody>
      </p:sp>
      <p:sp>
        <p:nvSpPr>
          <p:cNvPr id="10" name="TextBox 9"/>
          <p:cNvSpPr txBox="1"/>
          <p:nvPr/>
        </p:nvSpPr>
        <p:spPr>
          <a:xfrm>
            <a:off x="524902" y="2804455"/>
            <a:ext cx="7739939" cy="105413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Trong các con vật: Con thỏ, con chó,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số con vật nào 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ít 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95940" y="2089756"/>
            <a:ext cx="33627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34215" y="2089756"/>
            <a:ext cx="33627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82015" y="2101693"/>
            <a:ext cx="33627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86965" y="2101693"/>
            <a:ext cx="33627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15715" y="2082643"/>
            <a:ext cx="33627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7217" y="3871255"/>
            <a:ext cx="7842532" cy="105413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các con vật: Con thỏ, con chó, con trâu, 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 animBg="1"/>
      <p:bldP spid="9" grpId="0" build="p"/>
      <p:bldP spid="10" grpId="0" build="p"/>
      <p:bldP spid="11" grpId="0" animBg="1"/>
      <p:bldP spid="12" grpId="0" animBg="1"/>
      <p:bldP spid="13" grpId="0" animBg="1"/>
      <p:bldP spid="14" grpId="0" animBg="1"/>
      <p:bldP spid="15" grpId="0" animBg="1"/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8188089_634770340756712_5696184893668832328_n (1).jpg"/>
          <p:cNvPicPr>
            <a:picLocks noChangeAspect="1"/>
          </p:cNvPicPr>
          <p:nvPr/>
        </p:nvPicPr>
        <p:blipFill rotWithShape="1">
          <a:blip r:embed="rId2" cstate="print"/>
          <a:srcRect l="6594" t="33110" b="11675"/>
          <a:stretch/>
        </p:blipFill>
        <p:spPr>
          <a:xfrm>
            <a:off x="142875" y="1104899"/>
            <a:ext cx="8886825" cy="3381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6290" y="1455362"/>
            <a:ext cx="33627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78583" y="1471080"/>
            <a:ext cx="33627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31383" y="1471080"/>
            <a:ext cx="33627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40183" y="3404655"/>
            <a:ext cx="33627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5333" y="3417041"/>
            <a:ext cx="33627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60008" y="3417041"/>
            <a:ext cx="33627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228599" y="1444050"/>
            <a:ext cx="50292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buNone/>
            </a:pPr>
            <a:r>
              <a:rPr lang="en-US" sz="72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</a:t>
            </a:r>
            <a:r>
              <a:rPr lang="en-US" sz="72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2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461</Words>
  <Application>Microsoft Office PowerPoint</Application>
  <PresentationFormat>On-screen Show (16:9)</PresentationFormat>
  <Paragraphs>129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Chivo</vt:lpstr>
      <vt:lpstr>Chivo Light</vt:lpstr>
      <vt:lpstr>等线</vt:lpstr>
      <vt:lpstr>等线 Light</vt:lpstr>
      <vt:lpstr>Microsoft YaHei</vt:lpstr>
      <vt:lpstr>方正准圆简体</vt:lpstr>
      <vt:lpstr>.VnAvant</vt:lpstr>
      <vt:lpstr>.VnTifani HeavyH</vt:lpstr>
      <vt:lpstr>Arial</vt:lpstr>
      <vt:lpstr>Calibri</vt:lpstr>
      <vt:lpstr>Calibri Light</vt:lpstr>
      <vt:lpstr>Shadows Into Light Two</vt:lpstr>
      <vt:lpstr>Times New Roman</vt:lpstr>
      <vt:lpstr>Office Theme</vt:lpstr>
      <vt:lpstr>Aumerle template</vt:lpstr>
      <vt:lpstr>3_Office 主题​​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DELL</cp:lastModifiedBy>
  <cp:revision>51</cp:revision>
  <dcterms:created xsi:type="dcterms:W3CDTF">2020-08-12T16:29:00Z</dcterms:created>
  <dcterms:modified xsi:type="dcterms:W3CDTF">2023-12-24T13:35:10Z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