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27" r:id="rId2"/>
    <p:sldId id="328" r:id="rId3"/>
    <p:sldId id="329" r:id="rId4"/>
    <p:sldId id="330" r:id="rId5"/>
    <p:sldId id="331" r:id="rId6"/>
    <p:sldId id="334" r:id="rId7"/>
    <p:sldId id="332" r:id="rId8"/>
    <p:sldId id="335" r:id="rId9"/>
    <p:sldId id="333" r:id="rId10"/>
    <p:sldId id="29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1896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168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5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705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95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39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85885"/>
            <a:ext cx="9296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  </a:t>
            </a:r>
            <a:r>
              <a:rPr lang="en-US" sz="7200" b="1" dirty="0" smtClean="0">
                <a:latin typeface=".VnAvant" pitchFamily="34" charset="0"/>
              </a:rPr>
              <a:t>C« </a:t>
            </a:r>
            <a:r>
              <a:rPr lang="en-US" sz="7200" b="1" dirty="0" err="1" smtClean="0">
                <a:latin typeface=".VnAvant" pitchFamily="34" charset="0"/>
              </a:rPr>
              <a:t>Nhµn</a:t>
            </a:r>
            <a:r>
              <a:rPr lang="en-US" sz="7200" b="1" dirty="0" smtClean="0">
                <a:latin typeface=".VnAvant" pitchFamily="34" charset="0"/>
              </a:rPr>
              <a:t> ®</a:t>
            </a:r>
            <a:r>
              <a:rPr lang="en-US" sz="7200" b="1" dirty="0" err="1" smtClean="0">
                <a:latin typeface=".VnAvant" pitchFamily="34" charset="0"/>
              </a:rPr>
              <a:t>Õn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nh</a:t>
            </a:r>
            <a:r>
              <a:rPr lang="en-US" sz="7200" b="1" dirty="0" smtClean="0">
                <a:latin typeface=".VnAvant" pitchFamily="34" charset="0"/>
              </a:rPr>
              <a:t>µ Hµ. C« </a:t>
            </a:r>
            <a:r>
              <a:rPr lang="en-US" sz="7200" b="1" dirty="0" err="1" smtClean="0">
                <a:latin typeface=".VnAvant" pitchFamily="34" charset="0"/>
              </a:rPr>
              <a:t>khen</a:t>
            </a:r>
            <a:r>
              <a:rPr lang="en-US" sz="7200" b="1" dirty="0" smtClean="0">
                <a:latin typeface=".VnAvant" pitchFamily="34" charset="0"/>
              </a:rPr>
              <a:t> Hµ vµ </a:t>
            </a:r>
            <a:r>
              <a:rPr lang="en-US" sz="7200" b="1" dirty="0" err="1" smtClean="0">
                <a:latin typeface=".VnAvant" pitchFamily="34" charset="0"/>
              </a:rPr>
              <a:t>cho</a:t>
            </a:r>
            <a:r>
              <a:rPr lang="en-US" sz="7200" b="1" dirty="0" smtClean="0">
                <a:latin typeface=".VnAvant" pitchFamily="34" charset="0"/>
              </a:rPr>
              <a:t> bµ </a:t>
            </a:r>
            <a:r>
              <a:rPr lang="en-US" sz="7200" b="1" dirty="0" err="1" smtClean="0">
                <a:latin typeface=".VnAvant" pitchFamily="34" charset="0"/>
              </a:rPr>
              <a:t>qu</a:t>
            </a:r>
            <a:r>
              <a:rPr lang="en-US" sz="7200" b="1" dirty="0" smtClean="0">
                <a:latin typeface=".VnAvant" pitchFamily="34" charset="0"/>
              </a:rPr>
              <a:t>µ lµ </a:t>
            </a:r>
            <a:r>
              <a:rPr lang="en-US" sz="7200" b="1" dirty="0" err="1" smtClean="0">
                <a:latin typeface=".VnAvant" pitchFamily="34" charset="0"/>
              </a:rPr>
              <a:t>bã</a:t>
            </a:r>
            <a:r>
              <a:rPr lang="en-US" sz="7200" b="1" dirty="0" smtClean="0">
                <a:latin typeface=".VnAvant" pitchFamily="34" charset="0"/>
              </a:rPr>
              <a:t> l¸ </a:t>
            </a:r>
            <a:r>
              <a:rPr lang="en-US" sz="7200" b="1" dirty="0" err="1" smtClean="0">
                <a:latin typeface=".VnAvant" pitchFamily="34" charset="0"/>
              </a:rPr>
              <a:t>sen</a:t>
            </a:r>
            <a:r>
              <a:rPr lang="en-US" sz="7200" b="1" dirty="0" smtClean="0">
                <a:latin typeface=".VnAvant" pitchFamily="34" charset="0"/>
              </a:rPr>
              <a:t> to.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3954" y="879231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ªn</a:t>
            </a:r>
            <a:r>
              <a:rPr lang="en-US" sz="7200" b="1" dirty="0" smtClean="0">
                <a:latin typeface=".VnAvant" pitchFamily="34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6846" y="19812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en</a:t>
            </a:r>
            <a:r>
              <a:rPr lang="en-US" sz="7200" b="1" dirty="0" smtClean="0">
                <a:latin typeface=".VnAvant" pitchFamily="34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446" y="4179277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en</a:t>
            </a:r>
            <a:r>
              <a:rPr lang="en-US" sz="7200" b="1" dirty="0" smtClean="0">
                <a:latin typeface=".VnAvant" pitchFamily="34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348154" y="2039815"/>
            <a:ext cx="316523" cy="1101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754923" y="4255477"/>
            <a:ext cx="316523" cy="1101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860431" y="4278923"/>
            <a:ext cx="316523" cy="1101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256F8F7-95BA-432B-874F-D81842FC22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54" y="-1730"/>
            <a:ext cx="2051538" cy="99473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32892" y="58616"/>
            <a:ext cx="6670431" cy="106680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Môi trường sống của loài vật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89537"/>
            <a:ext cx="9144000" cy="55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975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71800" y="533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40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4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663625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NhÖn</a:t>
            </a:r>
            <a:r>
              <a:rPr lang="en-US" sz="3200" b="1" dirty="0" smtClean="0">
                <a:latin typeface=".VnAvant" pitchFamily="34" charset="0"/>
              </a:rPr>
              <a:t> ng¾m </a:t>
            </a:r>
            <a:r>
              <a:rPr lang="en-US" sz="3200" b="1" dirty="0" err="1" smtClean="0">
                <a:latin typeface=".VnAvant" pitchFamily="34" charset="0"/>
              </a:rPr>
              <a:t>nghÝa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tÊm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l­íi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võa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lµm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xong</a:t>
            </a:r>
            <a:r>
              <a:rPr lang="en-US" sz="3200" b="1" dirty="0" smtClean="0">
                <a:latin typeface=".VnAvant" pitchFamily="34" charset="0"/>
              </a:rPr>
              <a:t>.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663625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NhÖn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ng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¨m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nghÝa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©m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l­íi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võa</a:t>
            </a:r>
            <a:r>
              <a:rPr lang="en-US" sz="3200" b="1" dirty="0" smtClean="0">
                <a:latin typeface=".VnAvant" pitchFamily="34" charset="0"/>
              </a:rPr>
              <a:t> l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am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xong</a:t>
            </a:r>
            <a:r>
              <a:rPr lang="en-US" sz="3200" b="1" dirty="0" smtClean="0">
                <a:latin typeface=".VnAvant" pitchFamily="34" charset="0"/>
              </a:rPr>
              <a:t>.</a:t>
            </a:r>
            <a:endParaRPr lang="en-US" sz="32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457200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latin typeface=".VnAvant" pitchFamily="34" charset="0"/>
              </a:rPr>
              <a:t>am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4572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latin typeface=".VnAvant" pitchFamily="34" charset="0"/>
              </a:rPr>
              <a:t>¨m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457200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latin typeface=".VnAvant" pitchFamily="34" charset="0"/>
              </a:rPr>
              <a:t>©m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4617184"/>
            <a:ext cx="57912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2940784"/>
            <a:ext cx="28194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940784"/>
            <a:ext cx="29718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4572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4572000"/>
            <a:ext cx="609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latin typeface=".VnAvant" pitchFamily="34" charset="0"/>
              </a:rPr>
              <a:t>l</a:t>
            </a:r>
            <a:r>
              <a:rPr lang="en-US" sz="10000" b="1" dirty="0" err="1" smtClean="0">
                <a:solidFill>
                  <a:srgbClr val="FF0000"/>
                </a:solidFill>
                <a:latin typeface=".VnAvant" pitchFamily="34" charset="0"/>
              </a:rPr>
              <a:t>µm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28956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latin typeface=".VnAvant" pitchFamily="34" charset="0"/>
              </a:rPr>
              <a:t>l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2895600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F0000"/>
                </a:solidFill>
                <a:latin typeface=".VnAvant" pitchFamily="34" charset="0"/>
              </a:rPr>
              <a:t>am</a:t>
            </a:r>
            <a:endParaRPr lang="en-US" sz="10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76200" y="5334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cam      </a:t>
            </a:r>
            <a:r>
              <a:rPr lang="en-US" sz="8000" b="1" dirty="0" err="1" smtClean="0">
                <a:latin typeface=".VnAvant" pitchFamily="34" charset="0"/>
              </a:rPr>
              <a:t>kh¸m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2438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½m      </a:t>
            </a:r>
            <a:r>
              <a:rPr lang="en-US" sz="8000" b="1" dirty="0" err="1" smtClean="0">
                <a:latin typeface=".VnAvant" pitchFamily="34" charset="0"/>
              </a:rPr>
              <a:t>c»m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76200" y="44196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®</a:t>
            </a:r>
            <a:r>
              <a:rPr lang="en-US" sz="8000" b="1" dirty="0" err="1" smtClean="0">
                <a:latin typeface=".VnAvant" pitchFamily="34" charset="0"/>
              </a:rPr>
              <a:t>Ëm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nhÈm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76200" y="5334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c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am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kh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am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05354" y="24384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B050"/>
                </a:solidFill>
                <a:latin typeface=".VnAvant" pitchFamily="34" charset="0"/>
              </a:rPr>
              <a:t>¨m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c</a:t>
            </a:r>
            <a:r>
              <a:rPr lang="en-US" sz="8000" b="1" dirty="0" err="1" smtClean="0">
                <a:solidFill>
                  <a:srgbClr val="00B050"/>
                </a:solidFill>
                <a:latin typeface=".VnAvant" pitchFamily="34" charset="0"/>
              </a:rPr>
              <a:t>¨m</a:t>
            </a:r>
            <a:endParaRPr lang="en-US" sz="80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76200" y="44196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®</a:t>
            </a:r>
            <a:r>
              <a:rPr lang="en-US" sz="8000" b="1" dirty="0" smtClean="0">
                <a:solidFill>
                  <a:srgbClr val="0070C0"/>
                </a:solidFill>
                <a:latin typeface=".VnAvant" pitchFamily="34" charset="0"/>
              </a:rPr>
              <a:t>©m      </a:t>
            </a:r>
            <a:r>
              <a:rPr lang="en-US" sz="8000" b="1" dirty="0" err="1" smtClean="0">
                <a:latin typeface=".VnAvant" pitchFamily="34" charset="0"/>
              </a:rPr>
              <a:t>nh</a:t>
            </a:r>
            <a:r>
              <a:rPr lang="en-US" sz="8000" b="1" dirty="0" err="1" smtClean="0">
                <a:solidFill>
                  <a:srgbClr val="0070C0"/>
                </a:solidFill>
                <a:latin typeface=".VnAvant" pitchFamily="34" charset="0"/>
              </a:rPr>
              <a:t>©m</a:t>
            </a:r>
            <a:endParaRPr lang="en-US" sz="8000" b="1" dirty="0">
              <a:solidFill>
                <a:srgbClr val="0070C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22860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qu</a:t>
            </a:r>
            <a:r>
              <a:rPr lang="en-US" sz="7200" b="1" dirty="0" smtClean="0">
                <a:latin typeface=".VnAvant" pitchFamily="34" charset="0"/>
              </a:rPr>
              <a:t>¶ cam</a:t>
            </a:r>
            <a:endParaRPr lang="en-US" sz="7200" b="1" dirty="0"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0"/>
            <a:ext cx="4267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62600" y="2304871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t¨m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tre</a:t>
            </a:r>
            <a:endParaRPr lang="en-US" sz="7200" b="1" dirty="0">
              <a:latin typeface=".VnAvant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276600"/>
            <a:ext cx="4648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00400" y="54864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cñ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s©m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2860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qu</a:t>
            </a:r>
            <a:r>
              <a:rPr lang="en-US" sz="7200" b="1" dirty="0" smtClean="0">
                <a:latin typeface=".VnAvant" pitchFamily="34" charset="0"/>
              </a:rPr>
              <a:t>¶ c</a:t>
            </a: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am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2304871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t</a:t>
            </a:r>
            <a:r>
              <a:rPr lang="en-US" sz="7200" b="1" dirty="0" err="1" smtClean="0">
                <a:solidFill>
                  <a:srgbClr val="00B050"/>
                </a:solidFill>
                <a:latin typeface=".VnAvant" pitchFamily="34" charset="0"/>
              </a:rPr>
              <a:t>¨m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tre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54864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cñ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s</a:t>
            </a:r>
            <a:r>
              <a:rPr lang="en-US" sz="7200" b="1" dirty="0" err="1" smtClean="0">
                <a:solidFill>
                  <a:srgbClr val="0070C0"/>
                </a:solidFill>
                <a:latin typeface=".VnAvant" pitchFamily="34" charset="0"/>
              </a:rPr>
              <a:t>©m</a:t>
            </a:r>
            <a:endParaRPr lang="en-US" sz="7200" b="1" dirty="0">
              <a:solidFill>
                <a:srgbClr val="0070C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am     ¨m     ©m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799" y="2485306"/>
            <a:ext cx="4431323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1160596"/>
            <a:ext cx="2286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939" y="1148873"/>
            <a:ext cx="21336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5276" y="2485317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l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µm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1160596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l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1160596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am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85103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cam  </a:t>
            </a:r>
            <a:r>
              <a:rPr lang="en-US" sz="8000" b="1" dirty="0" err="1" smtClean="0">
                <a:latin typeface=".VnAvant" pitchFamily="34" charset="0"/>
              </a:rPr>
              <a:t>kh¸m</a:t>
            </a:r>
            <a:r>
              <a:rPr lang="en-US" sz="8000" b="1" dirty="0" smtClean="0">
                <a:latin typeface=".VnAvant" pitchFamily="34" charset="0"/>
              </a:rPr>
              <a:t>  ½m</a:t>
            </a:r>
          </a:p>
          <a:p>
            <a:pPr algn="ctr"/>
            <a:r>
              <a:rPr lang="en-US" sz="8000" b="1" dirty="0" err="1" smtClean="0">
                <a:latin typeface=".VnAvant" pitchFamily="34" charset="0"/>
              </a:rPr>
              <a:t>c»m</a:t>
            </a:r>
            <a:r>
              <a:rPr lang="en-US" sz="8000" b="1" dirty="0" smtClean="0">
                <a:latin typeface=".VnAvant" pitchFamily="34" charset="0"/>
              </a:rPr>
              <a:t>  ®</a:t>
            </a:r>
            <a:r>
              <a:rPr lang="en-US" sz="8000" b="1" dirty="0" err="1" smtClean="0">
                <a:latin typeface=".VnAvant" pitchFamily="34" charset="0"/>
              </a:rPr>
              <a:t>Ëm</a:t>
            </a:r>
            <a:r>
              <a:rPr lang="en-US" sz="8000" b="1" dirty="0" smtClean="0">
                <a:latin typeface=".VnAvant" pitchFamily="34" charset="0"/>
              </a:rPr>
              <a:t>  </a:t>
            </a:r>
            <a:r>
              <a:rPr lang="en-US" sz="8000" b="1" dirty="0" err="1" smtClean="0">
                <a:latin typeface=".VnAvant" pitchFamily="34" charset="0"/>
              </a:rPr>
              <a:t>nhÈm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066800" y="2438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t¨m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tre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44196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cñ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s©m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533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qu</a:t>
            </a:r>
            <a:r>
              <a:rPr lang="en-US" sz="8000" b="1" dirty="0" smtClean="0">
                <a:latin typeface=".VnAvant" pitchFamily="34" charset="0"/>
              </a:rPr>
              <a:t>¶ cam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47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52400" y="539889"/>
            <a:ext cx="899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.VnAvant" pitchFamily="34" charset="0"/>
              </a:rPr>
              <a:t>    </a:t>
            </a:r>
            <a:r>
              <a:rPr lang="en-US" sz="7200" b="1" dirty="0" err="1" smtClean="0">
                <a:latin typeface=".VnAvant" pitchFamily="34" charset="0"/>
              </a:rPr>
              <a:t>Mïa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hÌ</a:t>
            </a:r>
            <a:r>
              <a:rPr lang="en-US" sz="7200" b="1" dirty="0" smtClean="0">
                <a:latin typeface=".VnAvant" pitchFamily="34" charset="0"/>
              </a:rPr>
              <a:t>, </a:t>
            </a:r>
            <a:r>
              <a:rPr lang="en-US" sz="7200" b="1" dirty="0" err="1" smtClean="0">
                <a:latin typeface=".VnAvant" pitchFamily="34" charset="0"/>
              </a:rPr>
              <a:t>ve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r©m</a:t>
            </a:r>
            <a:r>
              <a:rPr lang="en-US" sz="7200" b="1" dirty="0" smtClean="0">
                <a:latin typeface=".VnAvant" pitchFamily="34" charset="0"/>
              </a:rPr>
              <a:t> ran, </a:t>
            </a:r>
            <a:r>
              <a:rPr lang="en-US" sz="7200" b="1" dirty="0" err="1" smtClean="0">
                <a:latin typeface=".VnAvant" pitchFamily="34" charset="0"/>
              </a:rPr>
              <a:t>sen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në</a:t>
            </a:r>
            <a:r>
              <a:rPr lang="en-US" sz="7200" b="1" dirty="0" smtClean="0">
                <a:latin typeface=".VnAvant" pitchFamily="34" charset="0"/>
              </a:rPr>
              <a:t> th¾m. </a:t>
            </a:r>
            <a:r>
              <a:rPr lang="en-US" sz="7200" b="1" dirty="0" err="1" smtClean="0">
                <a:latin typeface=".VnAvant" pitchFamily="34" charset="0"/>
              </a:rPr>
              <a:t>Lò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trÎ</a:t>
            </a:r>
            <a:r>
              <a:rPr lang="en-US" sz="7200" b="1" dirty="0" smtClean="0">
                <a:latin typeface=".VnAvant" pitchFamily="34" charset="0"/>
              </a:rPr>
              <a:t> n« ®</a:t>
            </a:r>
            <a:r>
              <a:rPr lang="en-US" sz="7200" b="1" dirty="0" err="1" smtClean="0">
                <a:latin typeface=".VnAvant" pitchFamily="34" charset="0"/>
              </a:rPr>
              <a:t>ïa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trªn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th¶m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cá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ven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hå</a:t>
            </a:r>
            <a:r>
              <a:rPr lang="en-US" sz="7200" b="1" dirty="0" smtClean="0">
                <a:latin typeface=".VnAvant" pitchFamily="34" charset="0"/>
              </a:rPr>
              <a:t>.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5334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©m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1619071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¨m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3828871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am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725509" y="1758462"/>
            <a:ext cx="281353" cy="101990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280032" y="3985846"/>
            <a:ext cx="281353" cy="101990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385540" y="3985846"/>
            <a:ext cx="281353" cy="101990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154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Môi trường sống của loài vật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58</cp:revision>
  <dcterms:created xsi:type="dcterms:W3CDTF">2020-08-06T11:51:30Z</dcterms:created>
  <dcterms:modified xsi:type="dcterms:W3CDTF">2021-07-31T04:38:36Z</dcterms:modified>
</cp:coreProperties>
</file>