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</p:sldMasterIdLst>
  <p:notesMasterIdLst>
    <p:notesMasterId r:id="rId14"/>
  </p:notesMasterIdLst>
  <p:sldIdLst>
    <p:sldId id="284" r:id="rId3"/>
    <p:sldId id="285" r:id="rId4"/>
    <p:sldId id="286" r:id="rId5"/>
    <p:sldId id="288" r:id="rId6"/>
    <p:sldId id="290" r:id="rId7"/>
    <p:sldId id="276" r:id="rId8"/>
    <p:sldId id="278" r:id="rId9"/>
    <p:sldId id="280" r:id="rId10"/>
    <p:sldId id="279" r:id="rId11"/>
    <p:sldId id="28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434" autoAdjust="0"/>
  </p:normalViewPr>
  <p:slideViewPr>
    <p:cSldViewPr snapToGrid="0">
      <p:cViewPr varScale="1">
        <p:scale>
          <a:sx n="63" d="100"/>
          <a:sy n="63" d="100"/>
        </p:scale>
        <p:origin x="4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958D0-A1DA-434B-9BB4-FD0A9CF777C4}" type="datetimeFigureOut">
              <a:rPr lang="en-US" smtClean="0"/>
              <a:t>20/10/2021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BC3F9-61D6-4D94-AAD5-2332772EC2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20/10/2021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gif"/><Relationship Id="rId18" Type="http://schemas.openxmlformats.org/officeDocument/2006/relationships/image" Target="../media/image11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5.gif"/><Relationship Id="rId17" Type="http://schemas.openxmlformats.org/officeDocument/2006/relationships/image" Target="../media/image10.gif"/><Relationship Id="rId2" Type="http://schemas.openxmlformats.org/officeDocument/2006/relationships/audio" Target="../media/audio1.wav"/><Relationship Id="rId16" Type="http://schemas.openxmlformats.org/officeDocument/2006/relationships/image" Target="../media/image9.gif"/><Relationship Id="rId20" Type="http://schemas.openxmlformats.org/officeDocument/2006/relationships/image" Target="../media/image13.png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4.gif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10" Type="http://schemas.openxmlformats.org/officeDocument/2006/relationships/image" Target="../media/image3.gif"/><Relationship Id="rId19" Type="http://schemas.openxmlformats.org/officeDocument/2006/relationships/image" Target="../media/image12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gif"/><Relationship Id="rId1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TER1">
            <a:hlinkClick r:id="rId6" action="ppaction://hlinksldjump" tooltip="Nhấn Enter">
              <a:snd r:embed="rId7" name="push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5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4111" name="Picture 5" descr="4408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6" descr="463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7" descr="boo7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8" descr="email00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9" descr="et5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10" descr="glob_anm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11" descr="ani53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12" descr="mu37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1" name="Group 13"/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4107" name="Picture 14" descr="an30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5" descr="33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6" descr="13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7" descr="13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lackH" pitchFamily="34" charset="0"/>
              <a:cs typeface="Arial" charset="0"/>
            </a:endParaRP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401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applause.wav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4628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6" grpId="0" animBg="1"/>
      <p:bldP spid="20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9151" y="703384"/>
            <a:ext cx="11662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Từ 8 khối lập phương nhỏ như nhau em hãy xếp thành một khối lập phương lớn.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pic>
        <p:nvPicPr>
          <p:cNvPr id="16" name="Picture 15" descr="118475531_1249833928694501_107518281443688857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087" y="2337262"/>
            <a:ext cx="10449098" cy="414528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2.PHƯƠNG NGÂN\A.NH 2020-2021\HÌNH ẢNH SGK\TOAN T1\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37135" r="11127" b="34433"/>
          <a:stretch>
            <a:fillRect/>
          </a:stretch>
        </p:blipFill>
        <p:spPr bwMode="auto">
          <a:xfrm>
            <a:off x="325438" y="382588"/>
            <a:ext cx="10977562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2.PHƯƠNG NGÂN\A.NH 2020-2021\HÌNH ẢNH SGK\TOAN T1\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5" t="58269" r="32364" b="35345"/>
          <a:stretch>
            <a:fillRect/>
          </a:stretch>
        </p:blipFill>
        <p:spPr bwMode="auto">
          <a:xfrm>
            <a:off x="7270750" y="4403725"/>
            <a:ext cx="10001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2.PHƯƠNG NGÂN\A.NH 2020-2021\HÌNH ẢNH SGK\TOAN T1\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1" t="85410" r="60580" b="9604"/>
          <a:stretch>
            <a:fillRect/>
          </a:stretch>
        </p:blipFill>
        <p:spPr bwMode="auto">
          <a:xfrm>
            <a:off x="3876675" y="6084888"/>
            <a:ext cx="64293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97313" y="6056313"/>
            <a:ext cx="649287" cy="646112"/>
          </a:xfrm>
          <a:prstGeom prst="rect">
            <a:avLst/>
          </a:prstGeom>
          <a:blipFill>
            <a:blip r:embed="rId4">
              <a:lum bright="70000" contrast="-7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2569 -0.224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839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2.PHƯƠNG NGÂN\A.NH 2020-2021\HÌNH ẢNH SGK\TOAN T1\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72214" r="11127" b="8826"/>
          <a:stretch>
            <a:fillRect/>
          </a:stretch>
        </p:blipFill>
        <p:spPr bwMode="auto">
          <a:xfrm>
            <a:off x="234950" y="1195388"/>
            <a:ext cx="118237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2.PHƯƠNG NGÂN\A.NH 2020-2021\HÌNH ẢNH SGK\TOAN T1\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1" t="85410" r="60580" b="9604"/>
          <a:stretch>
            <a:fillRect/>
          </a:stretch>
        </p:blipFill>
        <p:spPr bwMode="auto">
          <a:xfrm>
            <a:off x="4084638" y="3997325"/>
            <a:ext cx="98583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195763" y="5040313"/>
            <a:ext cx="647700" cy="646112"/>
          </a:xfrm>
          <a:prstGeom prst="rect">
            <a:avLst/>
          </a:prstGeom>
          <a:blipFill>
            <a:blip r:embed="rId4">
              <a:lum bright="70000" contrast="-70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37122 -0.233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555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ALRMCL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0"/>
            <a:ext cx="10541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8693150" y="1295400"/>
            <a:ext cx="19748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HẾT GIỜ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183" name="TextBox 1"/>
          <p:cNvSpPr txBox="1">
            <a:spLocks noChangeArrowheads="1"/>
          </p:cNvSpPr>
          <p:nvPr/>
        </p:nvSpPr>
        <p:spPr bwMode="auto">
          <a:xfrm>
            <a:off x="304800" y="0"/>
            <a:ext cx="7467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đúng?</a:t>
            </a:r>
          </a:p>
        </p:txBody>
      </p:sp>
      <p:sp>
        <p:nvSpPr>
          <p:cNvPr id="2" name="Cube 1"/>
          <p:cNvSpPr/>
          <p:nvPr/>
        </p:nvSpPr>
        <p:spPr>
          <a:xfrm>
            <a:off x="426720" y="1748849"/>
            <a:ext cx="1661160" cy="166116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6051669"/>
            <a:ext cx="9995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Những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nào là khối lập phương?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640568"/>
            <a:ext cx="54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4038600" y="1031874"/>
            <a:ext cx="1621664" cy="237813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8564880" y="2385754"/>
            <a:ext cx="960120" cy="96012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845936" y="2579429"/>
            <a:ext cx="54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95230" y="2579429"/>
            <a:ext cx="54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632460" y="4145219"/>
            <a:ext cx="1249680" cy="1662074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4312920" y="3611819"/>
            <a:ext cx="2194560" cy="219456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087880" y="5036938"/>
            <a:ext cx="54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44640" y="5159583"/>
            <a:ext cx="54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713" y="2663307"/>
            <a:ext cx="1005927" cy="8108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6586" y="2535036"/>
            <a:ext cx="1005927" cy="8108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996" y="5138884"/>
            <a:ext cx="1005927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80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3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4" presetClass="exit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ALRMCL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0"/>
            <a:ext cx="10541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8693150" y="1295400"/>
            <a:ext cx="19748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HẾT GIỜ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D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183" name="TextBox 1"/>
          <p:cNvSpPr txBox="1">
            <a:spLocks noChangeArrowheads="1"/>
          </p:cNvSpPr>
          <p:nvPr/>
        </p:nvSpPr>
        <p:spPr bwMode="auto">
          <a:xfrm>
            <a:off x="304800" y="0"/>
            <a:ext cx="7467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nhanh, ai đúng?</a:t>
            </a:r>
          </a:p>
        </p:txBody>
      </p:sp>
      <p:sp>
        <p:nvSpPr>
          <p:cNvPr id="2" name="Cube 1"/>
          <p:cNvSpPr/>
          <p:nvPr/>
        </p:nvSpPr>
        <p:spPr>
          <a:xfrm>
            <a:off x="426720" y="1748849"/>
            <a:ext cx="1661160" cy="166116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2640568"/>
            <a:ext cx="54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4038600" y="1031874"/>
            <a:ext cx="1621664" cy="237813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8564880" y="2385754"/>
            <a:ext cx="960120" cy="96012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845936" y="2579429"/>
            <a:ext cx="54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95230" y="2579429"/>
            <a:ext cx="54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632460" y="4145219"/>
            <a:ext cx="1249680" cy="1662074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4312920" y="3611819"/>
            <a:ext cx="2194560" cy="219456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087880" y="5036938"/>
            <a:ext cx="54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44640" y="5159583"/>
            <a:ext cx="54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097" y="2555692"/>
            <a:ext cx="1005927" cy="81083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91145" y="6008189"/>
            <a:ext cx="103813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 Những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nào là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 chữ nhật? 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68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3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4" presetClass="exit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8302" y="900331"/>
            <a:ext cx="1411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Bài 2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pic>
        <p:nvPicPr>
          <p:cNvPr id="18" name="Picture 17" descr="118362722_777629299651547_5751724246775916447_n (1).jpg"/>
          <p:cNvPicPr>
            <a:picLocks noChangeAspect="1"/>
          </p:cNvPicPr>
          <p:nvPr/>
        </p:nvPicPr>
        <p:blipFill rotWithShape="1">
          <a:blip r:embed="rId3" cstate="print"/>
          <a:srcRect l="12559" t="5039" r="11385" b="6441"/>
          <a:stretch/>
        </p:blipFill>
        <p:spPr>
          <a:xfrm>
            <a:off x="165761" y="1930921"/>
            <a:ext cx="3947160" cy="42214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12921" y="607943"/>
            <a:ext cx="8079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a, Mặt trước xúc xắc có mấy chấm?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8183" y="2174361"/>
            <a:ext cx="7817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b, Mặt bên phải xúc xắc có mấy chấm?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8182" y="4413694"/>
            <a:ext cx="7710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c, Mặt trên xúc xắc có mấy chấm?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3891" y="1363533"/>
            <a:ext cx="784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 trước xúc xắc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chấm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8182" y="3634088"/>
            <a:ext cx="7817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 phải xúc xắc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chấm.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8181" y="5366914"/>
            <a:ext cx="7710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Mặt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 xúc xắc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chấm.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3149600" y="0"/>
            <a:ext cx="93472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 cstate="print"/>
          <a:srcRect t="58926" r="47223" b="8534"/>
          <a:stretch>
            <a:fillRect/>
          </a:stretch>
        </p:blipFill>
        <p:spPr bwMode="auto">
          <a:xfrm>
            <a:off x="0" y="5257800"/>
            <a:ext cx="426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9144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0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719930" y="4094921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09930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913" y="4869529"/>
            <a:ext cx="318054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63001" y="4907889"/>
            <a:ext cx="274983" cy="42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9151" y="703384"/>
            <a:ext cx="116621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Câu nào đúng:</a:t>
            </a:r>
          </a:p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Hình bên phải có nhiều khối lập phương nhỏ hơn hình bên trái.</a:t>
            </a:r>
          </a:p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Hai hình có số khối lập phương nhỏ bằng nhau.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118407268_674171459974320_33064226151950604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3165231" cy="8581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53440" y="3533969"/>
            <a:ext cx="2742314" cy="2747839"/>
            <a:chOff x="853440" y="3533969"/>
            <a:chExt cx="2742314" cy="2747839"/>
          </a:xfrm>
        </p:grpSpPr>
        <p:sp>
          <p:nvSpPr>
            <p:cNvPr id="2" name="Cube 1"/>
            <p:cNvSpPr/>
            <p:nvPr/>
          </p:nvSpPr>
          <p:spPr>
            <a:xfrm>
              <a:off x="853440" y="5184528"/>
              <a:ext cx="1097280" cy="109728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>
              <a:off x="853440" y="4360296"/>
              <a:ext cx="1097280" cy="109728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/>
            <p:cNvSpPr/>
            <p:nvPr/>
          </p:nvSpPr>
          <p:spPr>
            <a:xfrm>
              <a:off x="853440" y="3536673"/>
              <a:ext cx="1097280" cy="109728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be 19"/>
            <p:cNvSpPr/>
            <p:nvPr/>
          </p:nvSpPr>
          <p:spPr>
            <a:xfrm>
              <a:off x="1670437" y="5181824"/>
              <a:ext cx="1097280" cy="109728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>
              <a:off x="1670437" y="4357592"/>
              <a:ext cx="1097280" cy="109728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1670437" y="3533969"/>
              <a:ext cx="1097280" cy="109728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/>
            <p:cNvSpPr/>
            <p:nvPr/>
          </p:nvSpPr>
          <p:spPr>
            <a:xfrm>
              <a:off x="2498474" y="5181824"/>
              <a:ext cx="1097280" cy="109728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2498474" y="4357592"/>
              <a:ext cx="1097280" cy="109728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29308" y="4359249"/>
            <a:ext cx="3557216" cy="1919855"/>
            <a:chOff x="5429308" y="4359249"/>
            <a:chExt cx="3557216" cy="1919855"/>
          </a:xfrm>
        </p:grpSpPr>
        <p:sp>
          <p:nvSpPr>
            <p:cNvPr id="26" name="Cube 25"/>
            <p:cNvSpPr/>
            <p:nvPr/>
          </p:nvSpPr>
          <p:spPr>
            <a:xfrm>
              <a:off x="5429308" y="5181824"/>
              <a:ext cx="1097280" cy="109728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>
              <a:off x="6243324" y="5181824"/>
              <a:ext cx="1097280" cy="109728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ube 27"/>
            <p:cNvSpPr/>
            <p:nvPr/>
          </p:nvSpPr>
          <p:spPr>
            <a:xfrm>
              <a:off x="7075228" y="5181824"/>
              <a:ext cx="1097280" cy="109728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be 28"/>
            <p:cNvSpPr/>
            <p:nvPr/>
          </p:nvSpPr>
          <p:spPr>
            <a:xfrm>
              <a:off x="7889244" y="5181824"/>
              <a:ext cx="1097280" cy="109728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ube 29"/>
            <p:cNvSpPr/>
            <p:nvPr/>
          </p:nvSpPr>
          <p:spPr>
            <a:xfrm>
              <a:off x="5429308" y="4359249"/>
              <a:ext cx="1097280" cy="109728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ube 30"/>
            <p:cNvSpPr/>
            <p:nvPr/>
          </p:nvSpPr>
          <p:spPr>
            <a:xfrm>
              <a:off x="6243324" y="4359249"/>
              <a:ext cx="1097280" cy="109728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ube 31"/>
            <p:cNvSpPr/>
            <p:nvPr/>
          </p:nvSpPr>
          <p:spPr>
            <a:xfrm>
              <a:off x="7075228" y="4359249"/>
              <a:ext cx="1097280" cy="109728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ube 32"/>
            <p:cNvSpPr/>
            <p:nvPr/>
          </p:nvSpPr>
          <p:spPr>
            <a:xfrm>
              <a:off x="7889244" y="4359249"/>
              <a:ext cx="1097280" cy="109728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5" y="2490842"/>
            <a:ext cx="786565" cy="63401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200</Words>
  <Application>Microsoft Office PowerPoint</Application>
  <PresentationFormat>Widescreen</PresentationFormat>
  <Paragraphs>51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.VnBahamasBH</vt:lpstr>
      <vt:lpstr>.VnBlackH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20</cp:revision>
  <dcterms:created xsi:type="dcterms:W3CDTF">2020-08-06T10:15:00Z</dcterms:created>
  <dcterms:modified xsi:type="dcterms:W3CDTF">2021-10-20T15:10:06Z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