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2" r:id="rId2"/>
    <p:sldId id="323" r:id="rId3"/>
    <p:sldId id="324" r:id="rId4"/>
    <p:sldId id="325" r:id="rId5"/>
    <p:sldId id="326" r:id="rId6"/>
    <p:sldId id="328" r:id="rId7"/>
    <p:sldId id="327" r:id="rId8"/>
    <p:sldId id="321" r:id="rId9"/>
    <p:sldId id="329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107" y="26377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7200" b="1" dirty="0" err="1" smtClean="0">
                <a:latin typeface=".VnAvant" pitchFamily="34" charset="0"/>
              </a:rPr>
              <a:t>Bè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smtClean="0">
                <a:latin typeface=".VnAvant" pitchFamily="34" charset="0"/>
              </a:rPr>
              <a:t>®­</a:t>
            </a:r>
            <a:r>
              <a:rPr lang="en-US" sz="7200" b="1" dirty="0" err="1" smtClean="0">
                <a:latin typeface=".VnAvant" pitchFamily="34" charset="0"/>
              </a:rPr>
              <a:t>ưa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S¬n</a:t>
            </a:r>
            <a:r>
              <a:rPr lang="en-US" sz="7200" b="1" dirty="0" smtClean="0">
                <a:latin typeface=".VnAvant" pitchFamily="34" charset="0"/>
              </a:rPr>
              <a:t> ®i </a:t>
            </a:r>
            <a:r>
              <a:rPr lang="en-US" sz="7200" b="1" dirty="0" err="1" smtClean="0">
                <a:latin typeface=".VnAvant" pitchFamily="34" charset="0"/>
              </a:rPr>
              <a:t>thi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vÏ</a:t>
            </a:r>
            <a:r>
              <a:rPr lang="en-US" sz="7200" b="1" dirty="0" smtClean="0">
                <a:latin typeface=".VnAvant" pitchFamily="34" charset="0"/>
              </a:rPr>
              <a:t>. </a:t>
            </a:r>
            <a:r>
              <a:rPr lang="en-US" sz="7200" b="1" dirty="0" err="1" smtClean="0">
                <a:latin typeface=".VnAvant" pitchFamily="34" charset="0"/>
              </a:rPr>
              <a:t>S¬n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vÏ</a:t>
            </a:r>
            <a:r>
              <a:rPr lang="en-US" sz="7200" b="1" dirty="0" smtClean="0">
                <a:latin typeface=".VnAvant" pitchFamily="34" charset="0"/>
              </a:rPr>
              <a:t> con gµ </a:t>
            </a:r>
            <a:r>
              <a:rPr lang="en-US" sz="7200" b="1" dirty="0" err="1" smtClean="0">
                <a:latin typeface=".VnAvant" pitchFamily="34" charset="0"/>
              </a:rPr>
              <a:t>mÑ</a:t>
            </a:r>
            <a:r>
              <a:rPr lang="en-US" sz="7200" b="1" dirty="0" smtClean="0">
                <a:latin typeface=".VnAvant" pitchFamily="34" charset="0"/>
              </a:rPr>
              <a:t> vµ </a:t>
            </a:r>
            <a:r>
              <a:rPr lang="en-US" sz="7200" b="1" dirty="0" err="1" smtClean="0">
                <a:latin typeface=".VnAvant" pitchFamily="34" charset="0"/>
              </a:rPr>
              <a:t>bèn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chó</a:t>
            </a:r>
            <a:r>
              <a:rPr lang="en-US" sz="7200" b="1" dirty="0" smtClean="0">
                <a:latin typeface=".VnAvant" pitchFamily="34" charset="0"/>
              </a:rPr>
              <a:t> gµ con </a:t>
            </a:r>
            <a:r>
              <a:rPr lang="en-US" sz="7200" b="1" dirty="0" err="1" smtClean="0">
                <a:latin typeface=".VnAvant" pitchFamily="34" charset="0"/>
              </a:rPr>
              <a:t>tha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thÈn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gi÷a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s©n</a:t>
            </a:r>
            <a:r>
              <a:rPr lang="en-US" sz="7200" b="1" dirty="0" smtClean="0">
                <a:latin typeface=".VnAvant" pitchFamily="34" charset="0"/>
              </a:rPr>
              <a:t>.</a:t>
            </a:r>
            <a:endParaRPr lang="en-US" sz="7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4" y="-1730"/>
            <a:ext cx="2368062" cy="9947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49416" y="0"/>
            <a:ext cx="6494584" cy="12192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Xin lỗi</a:t>
            </a:r>
            <a:endParaRPr lang="vi-VN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815"/>
            <a:ext cx="9144000" cy="558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7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685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4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4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63880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Cón</a:t>
            </a:r>
            <a:r>
              <a:rPr lang="en-US" sz="3600" b="1" dirty="0" smtClean="0">
                <a:latin typeface=".VnAvant" pitchFamily="34" charset="0"/>
              </a:rPr>
              <a:t> con </a:t>
            </a:r>
            <a:r>
              <a:rPr lang="en-US" sz="3600" b="1" dirty="0" err="1" smtClean="0">
                <a:latin typeface=".VnAvant" pitchFamily="34" charset="0"/>
              </a:rPr>
              <a:t>nh×n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thÊy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dÕ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mÌn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trªn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tµu</a:t>
            </a:r>
            <a:r>
              <a:rPr lang="en-US" sz="3600" b="1" dirty="0" smtClean="0">
                <a:latin typeface=".VnAvant" pitchFamily="34" charset="0"/>
              </a:rPr>
              <a:t> l¸.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63880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C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un</a:t>
            </a:r>
            <a:r>
              <a:rPr lang="en-US" sz="3600" b="1" dirty="0" smtClean="0">
                <a:latin typeface=".VnAvant" pitchFamily="34" charset="0"/>
              </a:rPr>
              <a:t> con </a:t>
            </a:r>
            <a:r>
              <a:rPr lang="en-US" sz="3600" b="1" dirty="0" err="1" smtClean="0">
                <a:latin typeface=".VnAvant" pitchFamily="34" charset="0"/>
              </a:rPr>
              <a:t>nh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thÊy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dÕ</a:t>
            </a:r>
            <a:r>
              <a:rPr lang="en-US" sz="3600" b="1" dirty="0" smtClean="0">
                <a:latin typeface=".VnAvant" pitchFamily="34" charset="0"/>
              </a:rPr>
              <a:t> 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tr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ªn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tµu</a:t>
            </a:r>
            <a:r>
              <a:rPr lang="en-US" sz="3600" b="1" dirty="0" smtClean="0">
                <a:latin typeface=".VnAvant" pitchFamily="34" charset="0"/>
              </a:rPr>
              <a:t> l¸.</a:t>
            </a:r>
            <a:endParaRPr lang="en-US" sz="36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en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99408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ªn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in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572000"/>
            <a:ext cx="4495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895600"/>
            <a:ext cx="22860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99408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457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572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m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Ìn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m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423208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un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423208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762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khÌn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sen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1343561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nÕn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nghÓn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27432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chÝn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mÞn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134356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n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ªn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ngh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ªn</a:t>
            </a:r>
            <a:endParaRPr lang="en-US" sz="8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81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kh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s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27432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ch</a:t>
            </a:r>
            <a:r>
              <a:rPr lang="en-US" sz="8000" b="1" dirty="0" smtClean="0">
                <a:solidFill>
                  <a:srgbClr val="0070C0"/>
                </a:solidFill>
                <a:latin typeface=".VnAvant" pitchFamily="34" charset="0"/>
              </a:rPr>
              <a:t>in</a:t>
            </a:r>
            <a:r>
              <a:rPr lang="en-US" sz="8000" b="1" dirty="0" smtClean="0">
                <a:latin typeface=".VnAvant" pitchFamily="34" charset="0"/>
              </a:rPr>
              <a:t>      m</a:t>
            </a:r>
            <a:r>
              <a:rPr lang="en-US" sz="8000" b="1" dirty="0" smtClean="0">
                <a:solidFill>
                  <a:srgbClr val="0070C0"/>
                </a:solidFill>
                <a:latin typeface=".VnAvant" pitchFamily="34" charset="0"/>
              </a:rPr>
              <a:t>in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1910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cón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vun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1910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  <a:latin typeface=".VnAvant" pitchFamily="34" charset="0"/>
              </a:rPr>
              <a:t>un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v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  <a:latin typeface=".VnAvant" pitchFamily="34" charset="0"/>
              </a:rPr>
              <a:t>un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209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ngän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nÕn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22286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®</a:t>
            </a:r>
            <a:r>
              <a:rPr lang="en-US" sz="7200" b="1" dirty="0" err="1" smtClean="0">
                <a:latin typeface=".VnAvant" pitchFamily="34" charset="0"/>
              </a:rPr>
              <a:t>Ìn</a:t>
            </a:r>
            <a:r>
              <a:rPr lang="en-US" sz="7200" b="1" dirty="0" smtClean="0">
                <a:latin typeface=".VnAvant" pitchFamily="34" charset="0"/>
              </a:rPr>
              <a:t> pin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200400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19400" y="555367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cón</a:t>
            </a:r>
            <a:r>
              <a:rPr lang="en-US" sz="7200" b="1" dirty="0" smtClean="0">
                <a:latin typeface=".VnAvant" pitchFamily="34" charset="0"/>
              </a:rPr>
              <a:t> con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ngän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n</a:t>
            </a:r>
            <a:r>
              <a:rPr lang="en-US" sz="7200" b="1" dirty="0" err="1" smtClean="0">
                <a:solidFill>
                  <a:srgbClr val="00B050"/>
                </a:solidFill>
                <a:latin typeface=".VnAvant" pitchFamily="34" charset="0"/>
              </a:rPr>
              <a:t>ªn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2286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®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r>
              <a:rPr lang="en-US" sz="7200" b="1" dirty="0" smtClean="0">
                <a:latin typeface=".VnAvant" pitchFamily="34" charset="0"/>
              </a:rPr>
              <a:t> p</a:t>
            </a:r>
            <a:r>
              <a:rPr lang="en-US" sz="7200" b="1" dirty="0" smtClean="0">
                <a:solidFill>
                  <a:srgbClr val="0070C0"/>
                </a:solidFill>
                <a:latin typeface=".VnAvant" pitchFamily="34" charset="0"/>
              </a:rPr>
              <a:t>in</a:t>
            </a:r>
            <a:endParaRPr lang="en-US" sz="72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55626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.VnAvant" pitchFamily="34" charset="0"/>
              </a:rPr>
              <a:t>un</a:t>
            </a:r>
            <a:r>
              <a:rPr lang="en-US" sz="7200" b="1" dirty="0" smtClean="0">
                <a:latin typeface=".VnAvant" pitchFamily="34" charset="0"/>
              </a:rPr>
              <a:t> con</a:t>
            </a:r>
            <a:endParaRPr lang="en-US" sz="7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en   ªn   in   un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799" y="2485306"/>
            <a:ext cx="443132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160596"/>
            <a:ext cx="2286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939" y="1148873"/>
            <a:ext cx="213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5276" y="2485317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Ìn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160596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1160596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17231" y="4144107"/>
            <a:ext cx="92846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khÌn</a:t>
            </a:r>
            <a:r>
              <a:rPr lang="en-US" sz="6600" b="1" dirty="0" smtClean="0">
                <a:latin typeface=".VnAvant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sen</a:t>
            </a:r>
            <a:r>
              <a:rPr lang="en-US" sz="6600" b="1" dirty="0" smtClean="0">
                <a:latin typeface=".VnAvant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nÕn</a:t>
            </a:r>
            <a:r>
              <a:rPr lang="en-US" sz="6600" b="1" dirty="0" smtClean="0">
                <a:latin typeface=".VnAvant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nghÓn</a:t>
            </a:r>
            <a:endParaRPr lang="en-US" sz="6600" b="1" dirty="0" smtClean="0">
              <a:latin typeface=".VnAvant" pitchFamily="34" charset="0"/>
            </a:endParaRPr>
          </a:p>
          <a:p>
            <a:pPr algn="ctr"/>
            <a:r>
              <a:rPr lang="en-US" sz="6600" b="1" dirty="0" err="1" smtClean="0">
                <a:latin typeface=".VnAvant" pitchFamily="34" charset="0"/>
              </a:rPr>
              <a:t>chÝn</a:t>
            </a:r>
            <a:r>
              <a:rPr lang="en-US" sz="6600" b="1" dirty="0" smtClean="0">
                <a:latin typeface=".VnAvant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mÞn</a:t>
            </a:r>
            <a:r>
              <a:rPr lang="en-US" sz="6600" b="1" dirty="0" smtClean="0">
                <a:latin typeface=".VnAvant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cón</a:t>
            </a:r>
            <a:r>
              <a:rPr lang="en-US" sz="6600" b="1" dirty="0" smtClean="0">
                <a:latin typeface=".VnAvant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vun</a:t>
            </a:r>
            <a:endParaRPr lang="en-US" sz="66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68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err="1" smtClean="0">
                <a:latin typeface=".VnAvant" pitchFamily="34" charset="0"/>
              </a:rPr>
              <a:t>Ìn</a:t>
            </a:r>
            <a:r>
              <a:rPr lang="en-US" sz="8000" b="1" dirty="0" smtClean="0">
                <a:latin typeface=".VnAvant" pitchFamily="34" charset="0"/>
              </a:rPr>
              <a:t> pin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cón</a:t>
            </a:r>
            <a:r>
              <a:rPr lang="en-US" sz="8000" b="1" dirty="0" smtClean="0">
                <a:latin typeface=".VnAvant" pitchFamily="34" charset="0"/>
              </a:rPr>
              <a:t> con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ngän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nÕn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7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162364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3200" b="1" dirty="0" smtClean="0">
                <a:latin typeface=".VnAvant" pitchFamily="34" charset="0"/>
              </a:rPr>
              <a:t>Con g× </a:t>
            </a:r>
            <a:r>
              <a:rPr lang="en-US" sz="3200" b="1" dirty="0" err="1" smtClean="0">
                <a:latin typeface=".VnAvant" pitchFamily="34" charset="0"/>
              </a:rPr>
              <a:t>tªn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gäi</a:t>
            </a:r>
            <a:r>
              <a:rPr lang="en-US" sz="3200" b="1" dirty="0" smtClean="0">
                <a:latin typeface=".VnAvant" pitchFamily="34" charset="0"/>
              </a:rPr>
              <a:t> lµ “cha”</a:t>
            </a:r>
          </a:p>
          <a:p>
            <a:pPr algn="ctr"/>
            <a:r>
              <a:rPr lang="en-US" sz="3200" b="1" dirty="0" err="1" smtClean="0">
                <a:latin typeface=".VnAvant" pitchFamily="34" charset="0"/>
              </a:rPr>
              <a:t>Cã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chøa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</a:t>
            </a:r>
            <a:r>
              <a:rPr lang="en-US" sz="3200" b="1" dirty="0" smtClean="0">
                <a:latin typeface=".VnAvant" pitchFamily="34" charset="0"/>
              </a:rPr>
              <a:t>÷ </a:t>
            </a:r>
            <a:r>
              <a:rPr lang="en-US" sz="3200" b="1" dirty="0" err="1" smtClean="0">
                <a:latin typeface=".VnAvant" pitchFamily="34" charset="0"/>
              </a:rPr>
              <a:t>sè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nh×n</a:t>
            </a:r>
            <a:r>
              <a:rPr lang="en-US" sz="3200" b="1" dirty="0" smtClean="0">
                <a:latin typeface=".VnAvant" pitchFamily="34" charset="0"/>
              </a:rPr>
              <a:t> qua </a:t>
            </a:r>
            <a:r>
              <a:rPr lang="en-US" sz="3200" b="1" dirty="0" err="1" smtClean="0">
                <a:latin typeface=".VnAvant" pitchFamily="34" charset="0"/>
              </a:rPr>
              <a:t>ngì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rïa</a:t>
            </a:r>
            <a:r>
              <a:rPr lang="en-US" sz="3200" b="1" dirty="0" smtClean="0">
                <a:latin typeface=".VnAvant" pitchFamily="34" charset="0"/>
              </a:rPr>
              <a:t>?</a:t>
            </a:r>
          </a:p>
          <a:p>
            <a:pPr algn="ctr"/>
            <a:r>
              <a:rPr lang="en-US" sz="3200" b="1" dirty="0" smtClean="0">
                <a:latin typeface=".VnAvant" pitchFamily="34" charset="0"/>
              </a:rPr>
              <a:t>Con g× </a:t>
            </a:r>
            <a:r>
              <a:rPr lang="en-US" sz="3200" b="1" dirty="0" err="1" smtClean="0">
                <a:latin typeface=".VnAvant" pitchFamily="34" charset="0"/>
              </a:rPr>
              <a:t>quen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vÎ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gi</a:t>
            </a:r>
            <a:r>
              <a:rPr lang="en-US" sz="3200" b="1" dirty="0" smtClean="0">
                <a:latin typeface=".VnAvant" pitchFamily="34" charset="0"/>
              </a:rPr>
              <a:t>µ </a:t>
            </a:r>
            <a:r>
              <a:rPr lang="en-US" sz="3200" b="1" dirty="0" err="1" smtClean="0">
                <a:latin typeface=".VnAvant" pitchFamily="34" charset="0"/>
              </a:rPr>
              <a:t>nua</a:t>
            </a:r>
            <a:endParaRPr lang="en-US" sz="3200" b="1" dirty="0" smtClean="0">
              <a:latin typeface=".VnAvant" pitchFamily="34" charset="0"/>
            </a:endParaRPr>
          </a:p>
          <a:p>
            <a:pPr algn="ctr"/>
            <a:r>
              <a:rPr lang="en-US" sz="3200" b="1" dirty="0" err="1" smtClean="0">
                <a:latin typeface=".VnAvant" pitchFamily="34" charset="0"/>
              </a:rPr>
              <a:t>Bèn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ch©n</a:t>
            </a:r>
            <a:r>
              <a:rPr lang="en-US" sz="3200" b="1" dirty="0" smtClean="0">
                <a:latin typeface=".VnAvant" pitchFamily="34" charset="0"/>
              </a:rPr>
              <a:t> ng¾n </a:t>
            </a:r>
            <a:r>
              <a:rPr lang="en-US" sz="3200" b="1" dirty="0" err="1" smtClean="0">
                <a:latin typeface=".VnAvant" pitchFamily="34" charset="0"/>
              </a:rPr>
              <a:t>ngñn</a:t>
            </a:r>
            <a:r>
              <a:rPr lang="en-US" sz="3200" b="1" dirty="0" smtClean="0">
                <a:latin typeface=".VnAvant" pitchFamily="34" charset="0"/>
              </a:rPr>
              <a:t>, </a:t>
            </a:r>
            <a:r>
              <a:rPr lang="en-US" sz="3200" b="1" dirty="0" err="1" smtClean="0">
                <a:latin typeface=".VnAvant" pitchFamily="34" charset="0"/>
              </a:rPr>
              <a:t>thá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thua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</a:t>
            </a:r>
            <a:r>
              <a:rPr lang="en-US" sz="3200" b="1" dirty="0" smtClean="0">
                <a:latin typeface=".VnAvant" pitchFamily="34" charset="0"/>
              </a:rPr>
              <a:t>¶ </a:t>
            </a:r>
            <a:r>
              <a:rPr lang="en-US" sz="3200" b="1" dirty="0" err="1" smtClean="0">
                <a:latin typeface=".VnAvant" pitchFamily="34" charset="0"/>
              </a:rPr>
              <a:t>ngê</a:t>
            </a:r>
            <a:r>
              <a:rPr lang="en-US" sz="3200" b="1" dirty="0" smtClean="0">
                <a:latin typeface=".VnAvant" pitchFamily="34" charset="0"/>
              </a:rPr>
              <a:t>?</a:t>
            </a:r>
          </a:p>
          <a:p>
            <a:endParaRPr lang="en-US" sz="4000" b="1" dirty="0" smtClean="0">
              <a:latin typeface=".VnAvant" pitchFamily="34" charset="0"/>
            </a:endParaRPr>
          </a:p>
          <a:p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161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lỗi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58</cp:revision>
  <dcterms:created xsi:type="dcterms:W3CDTF">2020-08-06T11:51:30Z</dcterms:created>
  <dcterms:modified xsi:type="dcterms:W3CDTF">2021-09-24T01:50:00Z</dcterms:modified>
</cp:coreProperties>
</file>