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6" r:id="rId2"/>
    <p:sldId id="317" r:id="rId3"/>
    <p:sldId id="318" r:id="rId4"/>
    <p:sldId id="319" r:id="rId5"/>
    <p:sldId id="320" r:id="rId6"/>
    <p:sldId id="323" r:id="rId7"/>
    <p:sldId id="321" r:id="rId8"/>
    <p:sldId id="324" r:id="rId9"/>
    <p:sldId id="322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834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3689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MÑ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Hµ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phè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cæ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Phè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cæ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nhá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ngâ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nhá</a:t>
            </a:r>
            <a:r>
              <a:rPr lang="en-US" sz="6000" b="1" dirty="0" smtClean="0">
                <a:latin typeface=".VnAvant" pitchFamily="34" charset="0"/>
              </a:rPr>
              <a:t>. MÑ vµ Hµ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bé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Bê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Hå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Bê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Hå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ghÕ</a:t>
            </a:r>
            <a:r>
              <a:rPr lang="en-US" sz="6000" b="1" dirty="0" smtClean="0">
                <a:latin typeface=".VnAvant" pitchFamily="34" charset="0"/>
              </a:rPr>
              <a:t> ®¸ vµ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vØa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hÌ</a:t>
            </a:r>
            <a:r>
              <a:rPr lang="en-US" sz="6000" b="1" dirty="0" smtClean="0">
                <a:latin typeface=".VnAvant" pitchFamily="34" charset="0"/>
              </a:rPr>
              <a:t> to.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82615" y="1430215"/>
            <a:ext cx="222739" cy="949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474676" y="2321169"/>
            <a:ext cx="222739" cy="949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010399" y="3188677"/>
            <a:ext cx="222739" cy="949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35415" y="5111262"/>
            <a:ext cx="222739" cy="949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64368" y="5076092"/>
            <a:ext cx="222739" cy="949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4" y="-1730"/>
            <a:ext cx="2368062" cy="994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49416" y="35170"/>
            <a:ext cx="6295292" cy="10668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+mj-lt"/>
              </a:rPr>
              <a:t>Xin lỗi</a:t>
            </a:r>
            <a:endParaRPr lang="vi-VN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646"/>
            <a:ext cx="9144000" cy="561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525"/>
            <a:ext cx="9144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381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58742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Ngùa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v»n</a:t>
            </a:r>
            <a:r>
              <a:rPr lang="en-US" sz="3200" b="1" dirty="0" smtClean="0">
                <a:latin typeface=".VnAvant" pitchFamily="34" charset="0"/>
              </a:rPr>
              <a:t> vµ </a:t>
            </a:r>
            <a:r>
              <a:rPr lang="en-US" sz="3200" b="1" dirty="0" err="1" smtClean="0">
                <a:latin typeface=".VnAvant" pitchFamily="34" charset="0"/>
              </a:rPr>
              <a:t>h­ư¬u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cao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cæ</a:t>
            </a:r>
            <a:r>
              <a:rPr lang="en-US" sz="3200" b="1" dirty="0" smtClean="0">
                <a:latin typeface=".VnAvant" pitchFamily="34" charset="0"/>
              </a:rPr>
              <a:t> lµ ®«i b¹n </a:t>
            </a:r>
            <a:r>
              <a:rPr lang="en-US" sz="3200" b="1" dirty="0" err="1" smtClean="0">
                <a:latin typeface=".VnAvant" pitchFamily="34" charset="0"/>
              </a:rPr>
              <a:t>th©n</a:t>
            </a:r>
            <a:r>
              <a:rPr lang="en-US" sz="3200" b="1" dirty="0" smtClean="0">
                <a:latin typeface=".VnAvant" pitchFamily="34" charset="0"/>
              </a:rPr>
              <a:t>.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560983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Ngùa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3200" b="1" dirty="0" smtClean="0">
                <a:latin typeface=".VnAvant" pitchFamily="34" charset="0"/>
              </a:rPr>
              <a:t> vµ </a:t>
            </a:r>
            <a:r>
              <a:rPr lang="en-US" sz="3200" b="1" dirty="0" err="1" smtClean="0">
                <a:latin typeface=".VnAvant" pitchFamily="34" charset="0"/>
              </a:rPr>
              <a:t>h­ư¬u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cao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cæ</a:t>
            </a:r>
            <a:r>
              <a:rPr lang="en-US" sz="3200" b="1" dirty="0" smtClean="0">
                <a:latin typeface=".VnAvant" pitchFamily="34" charset="0"/>
              </a:rPr>
              <a:t> lµ ®«i b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r>
              <a:rPr lang="en-US" sz="3200" b="1" dirty="0" smtClean="0">
                <a:latin typeface=".VnAvant" pitchFamily="34" charset="0"/>
              </a:rPr>
              <a:t>.</a:t>
            </a:r>
            <a:endParaRPr lang="en-US" sz="3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an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¨n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©n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b</a:t>
            </a:r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¹n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b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b¶n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nh·n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g¾n      </a:t>
            </a:r>
            <a:r>
              <a:rPr lang="en-US" sz="8000" b="1" dirty="0" err="1" smtClean="0">
                <a:latin typeface=".VnAvant" pitchFamily="34" charset="0"/>
              </a:rPr>
              <a:t>lÆn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bËn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gÇn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b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¨n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¨n</a:t>
            </a:r>
            <a:endParaRPr lang="en-US" sz="8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©n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©n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2400" cy="261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2362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b¹n </a:t>
            </a:r>
            <a:r>
              <a:rPr lang="en-US" sz="7200" b="1" dirty="0" err="1" smtClean="0">
                <a:latin typeface=".VnAvant" pitchFamily="34" charset="0"/>
              </a:rPr>
              <a:t>th©n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2286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kh¨n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r»n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5814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43200" y="5410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qu</a:t>
            </a:r>
            <a:r>
              <a:rPr lang="en-US" sz="7200" b="1" dirty="0" smtClean="0">
                <a:latin typeface=".VnAvant" pitchFamily="34" charset="0"/>
              </a:rPr>
              <a:t>¶ </a:t>
            </a:r>
            <a:r>
              <a:rPr lang="en-US" sz="7200" b="1" dirty="0" err="1" smtClean="0">
                <a:latin typeface=".VnAvant" pitchFamily="34" charset="0"/>
              </a:rPr>
              <a:t>mËn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362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b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th</a:t>
            </a:r>
            <a:r>
              <a:rPr lang="en-US" sz="7200" b="1" dirty="0" err="1" smtClean="0">
                <a:solidFill>
                  <a:srgbClr val="00B050"/>
                </a:solidFill>
                <a:latin typeface=".VnAvant" pitchFamily="34" charset="0"/>
              </a:rPr>
              <a:t>©n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286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kh</a:t>
            </a:r>
            <a:r>
              <a:rPr lang="en-US" sz="7200" b="1" dirty="0" err="1" smtClean="0">
                <a:solidFill>
                  <a:srgbClr val="0070C0"/>
                </a:solidFill>
                <a:latin typeface=".VnAvant" pitchFamily="34" charset="0"/>
              </a:rPr>
              <a:t>¨n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r</a:t>
            </a:r>
            <a:r>
              <a:rPr lang="en-US" sz="7200" b="1" dirty="0" err="1" smtClean="0">
                <a:solidFill>
                  <a:srgbClr val="0070C0"/>
                </a:solidFill>
                <a:latin typeface=".VnAvant" pitchFamily="34" charset="0"/>
              </a:rPr>
              <a:t>¨n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410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qu</a:t>
            </a:r>
            <a:r>
              <a:rPr lang="en-US" sz="7200" b="1" dirty="0" smtClean="0">
                <a:latin typeface=".VnAvant" pitchFamily="34" charset="0"/>
              </a:rPr>
              <a:t>¶ </a:t>
            </a:r>
            <a:r>
              <a:rPr lang="en-US" sz="7200" b="1" dirty="0" err="1" smtClean="0">
                <a:latin typeface=".VnAvant" pitchFamily="34" charset="0"/>
              </a:rPr>
              <a:t>m</a:t>
            </a:r>
            <a:r>
              <a:rPr lang="en-US" sz="7200" b="1" dirty="0" err="1" smtClean="0">
                <a:solidFill>
                  <a:srgbClr val="00B050"/>
                </a:solidFill>
                <a:latin typeface=".VnAvant" pitchFamily="34" charset="0"/>
              </a:rPr>
              <a:t>©n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an     ¨n     ©n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799" y="2485306"/>
            <a:ext cx="443132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60596"/>
            <a:ext cx="2286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939" y="1148873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5276" y="2485317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¹n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b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85103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b¶n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nh·n</a:t>
            </a:r>
            <a:r>
              <a:rPr lang="en-US" sz="8000" b="1" dirty="0" smtClean="0">
                <a:latin typeface=".VnAvant" pitchFamily="34" charset="0"/>
              </a:rPr>
              <a:t>  g¾n </a:t>
            </a:r>
            <a:r>
              <a:rPr lang="en-US" sz="8000" b="1" dirty="0" err="1" smtClean="0">
                <a:latin typeface=".VnAvant" pitchFamily="34" charset="0"/>
              </a:rPr>
              <a:t>lÆn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bËn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gÇn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49921" y="3600254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mËn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015" y="19343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b¹n </a:t>
            </a:r>
            <a:r>
              <a:rPr lang="en-US" sz="8000" b="1" dirty="0" err="1" smtClean="0">
                <a:latin typeface=".VnAvant" pitchFamily="34" charset="0"/>
              </a:rPr>
              <a:t>th©n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63616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kh¨n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r</a:t>
            </a:r>
            <a:r>
              <a:rPr lang="en-US" sz="8000" b="1" dirty="0" err="1" smtClean="0">
                <a:latin typeface=".VnAvant" pitchFamily="34" charset="0"/>
              </a:rPr>
              <a:t>»n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" y="539889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    §µn gµ </a:t>
            </a:r>
            <a:r>
              <a:rPr lang="en-US" sz="7200" b="1" dirty="0" err="1" smtClean="0">
                <a:latin typeface=".VnAvant" pitchFamily="34" charset="0"/>
              </a:rPr>
              <a:t>cø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tha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thÈn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gÇn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ch©n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mÑ</a:t>
            </a:r>
            <a:r>
              <a:rPr lang="en-US" sz="7200" b="1" dirty="0" smtClean="0">
                <a:latin typeface=".VnAvant" pitchFamily="34" charset="0"/>
              </a:rPr>
              <a:t>. §· </a:t>
            </a:r>
            <a:r>
              <a:rPr lang="en-US" sz="7200" b="1" dirty="0" err="1" smtClean="0">
                <a:latin typeface=".VnAvant" pitchFamily="34" charset="0"/>
              </a:rPr>
              <a:t>cã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mÑ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che</a:t>
            </a:r>
            <a:r>
              <a:rPr lang="en-US" sz="7200" b="1" dirty="0" smtClean="0">
                <a:latin typeface=".VnAvant" pitchFamily="34" charset="0"/>
              </a:rPr>
              <a:t> ch¾n, c¶ ®µn </a:t>
            </a:r>
            <a:r>
              <a:rPr lang="en-US" sz="7200" b="1" dirty="0" err="1" smtClean="0">
                <a:latin typeface=".VnAvant" pitchFamily="34" charset="0"/>
              </a:rPr>
              <a:t>ch</a:t>
            </a:r>
            <a:r>
              <a:rPr lang="en-US" sz="7200" b="1" dirty="0" smtClean="0">
                <a:latin typeface=".VnAvant" pitchFamily="34" charset="0"/>
              </a:rPr>
              <a:t>¶ </a:t>
            </a:r>
            <a:r>
              <a:rPr lang="en-US" sz="7200" b="1" dirty="0" err="1" smtClean="0">
                <a:latin typeface=".VnAvant" pitchFamily="34" charset="0"/>
              </a:rPr>
              <a:t>sî</a:t>
            </a:r>
            <a:r>
              <a:rPr lang="en-US" sz="7200" b="1" dirty="0" smtClean="0">
                <a:latin typeface=".VnAvant" pitchFamily="34" charset="0"/>
              </a:rPr>
              <a:t> g× </a:t>
            </a:r>
            <a:r>
              <a:rPr lang="en-US" sz="7200" b="1" dirty="0" err="1" smtClean="0">
                <a:latin typeface=".VnAvant" pitchFamily="34" charset="0"/>
              </a:rPr>
              <a:t>lò</a:t>
            </a:r>
            <a:r>
              <a:rPr lang="en-US" sz="7200" b="1" dirty="0" smtClean="0">
                <a:latin typeface=".VnAvant" pitchFamily="34" charset="0"/>
              </a:rPr>
              <a:t> qu¹ d÷.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522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6190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6190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190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810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8288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522677" y="1746738"/>
            <a:ext cx="211015" cy="10316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34554" y="5134707"/>
            <a:ext cx="211015" cy="10316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1785" y="5111261"/>
            <a:ext cx="211015" cy="10316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176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lỗi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51</cp:revision>
  <dcterms:created xsi:type="dcterms:W3CDTF">2020-08-06T11:51:30Z</dcterms:created>
  <dcterms:modified xsi:type="dcterms:W3CDTF">2021-09-22T08:55:14Z</dcterms:modified>
</cp:coreProperties>
</file>