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3" r:id="rId2"/>
    <p:sldId id="294" r:id="rId3"/>
    <p:sldId id="295" r:id="rId4"/>
    <p:sldId id="292" r:id="rId5"/>
    <p:sldId id="296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896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0"/>
          <a:ext cx="8610600" cy="655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a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e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ª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¬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ph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qu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v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x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13716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pha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13716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phe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3716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phª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3716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ph¬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667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qua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2667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que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2667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qu</a:t>
            </a:r>
            <a:r>
              <a:rPr lang="en-US" sz="6600" b="1" dirty="0" smtClean="0">
                <a:latin typeface=".VnAvant" pitchFamily="34" charset="0"/>
              </a:rPr>
              <a:t>ª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2667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qu</a:t>
            </a:r>
            <a:r>
              <a:rPr lang="en-US" sz="6600" b="1" dirty="0" smtClean="0">
                <a:latin typeface=".VnAvant" pitchFamily="34" charset="0"/>
              </a:rPr>
              <a:t>¬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40386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va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3997404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ve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39624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vª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3921204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v¬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0200" y="5334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xa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5334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xe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5334000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xª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292804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x¬</a:t>
            </a:r>
            <a:endParaRPr lang="en-US" sz="66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228600"/>
            <a:ext cx="69342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b="1" dirty="0" err="1" smtClean="0">
                <a:latin typeface=".VnAvant" pitchFamily="34" charset="0"/>
              </a:rPr>
              <a:t>phè</a:t>
            </a:r>
            <a:r>
              <a:rPr lang="en-US" sz="12000" b="1" dirty="0" smtClean="0">
                <a:latin typeface=".VnAvant" pitchFamily="34" charset="0"/>
              </a:rPr>
              <a:t> </a:t>
            </a:r>
            <a:r>
              <a:rPr lang="en-US" sz="12000" b="1" dirty="0" err="1" smtClean="0">
                <a:latin typeface=".VnAvant" pitchFamily="34" charset="0"/>
              </a:rPr>
              <a:t>cæ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438400"/>
            <a:ext cx="70866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latin typeface=".VnAvant" pitchFamily="34" charset="0"/>
              </a:rPr>
              <a:t>qua phµ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4690408"/>
            <a:ext cx="53340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b="1" dirty="0" err="1" smtClean="0">
                <a:latin typeface=".VnAvant" pitchFamily="34" charset="0"/>
              </a:rPr>
              <a:t>vØa</a:t>
            </a:r>
            <a:r>
              <a:rPr lang="en-US" sz="12000" b="1" dirty="0" smtClean="0">
                <a:latin typeface=".VnAvant" pitchFamily="34" charset="0"/>
              </a:rPr>
              <a:t> </a:t>
            </a:r>
            <a:r>
              <a:rPr lang="en-US" sz="12000" b="1" dirty="0" err="1" smtClean="0">
                <a:latin typeface=".VnAvant" pitchFamily="34" charset="0"/>
              </a:rPr>
              <a:t>hÌ</a:t>
            </a:r>
            <a:endParaRPr lang="en-US" sz="12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76200"/>
            <a:ext cx="43434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b="1" dirty="0" err="1" smtClean="0">
                <a:latin typeface=".VnAvant" pitchFamily="34" charset="0"/>
              </a:rPr>
              <a:t>xa</a:t>
            </a:r>
            <a:r>
              <a:rPr lang="en-US" sz="12000" b="1" dirty="0" smtClean="0">
                <a:latin typeface=".VnAvant" pitchFamily="34" charset="0"/>
              </a:rPr>
              <a:t> </a:t>
            </a:r>
            <a:r>
              <a:rPr lang="en-US" sz="12000" b="1" dirty="0" err="1" smtClean="0">
                <a:latin typeface=".VnAvant" pitchFamily="34" charset="0"/>
              </a:rPr>
              <a:t>xa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133600"/>
            <a:ext cx="64008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latin typeface=".VnAvant" pitchFamily="34" charset="0"/>
              </a:rPr>
              <a:t>®¸ </a:t>
            </a:r>
            <a:r>
              <a:rPr lang="en-US" sz="12000" b="1" dirty="0" err="1" smtClean="0">
                <a:latin typeface=".VnAvant" pitchFamily="34" charset="0"/>
              </a:rPr>
              <a:t>quý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4419600"/>
            <a:ext cx="3657600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0" b="1" dirty="0" err="1" smtClean="0">
                <a:latin typeface=".VnAvant" pitchFamily="34" charset="0"/>
              </a:rPr>
              <a:t>xø</a:t>
            </a:r>
            <a:r>
              <a:rPr lang="en-US" sz="10000" b="1" dirty="0" smtClean="0">
                <a:latin typeface=".VnAvant" pitchFamily="34" charset="0"/>
              </a:rPr>
              <a:t> </a:t>
            </a:r>
            <a:r>
              <a:rPr lang="en-US" sz="10000" b="1" dirty="0" err="1" smtClean="0">
                <a:latin typeface=".VnAvant" pitchFamily="34" charset="0"/>
              </a:rPr>
              <a:t>së</a:t>
            </a:r>
            <a:endParaRPr lang="en-US" sz="10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4267200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0" b="1" dirty="0" err="1" smtClean="0">
                <a:latin typeface=".VnAvant" pitchFamily="34" charset="0"/>
              </a:rPr>
              <a:t>cæ</a:t>
            </a:r>
            <a:r>
              <a:rPr lang="en-US" sz="10000" b="1" dirty="0" smtClean="0">
                <a:latin typeface=".VnAvant" pitchFamily="34" charset="0"/>
              </a:rPr>
              <a:t> </a:t>
            </a:r>
            <a:r>
              <a:rPr lang="en-US" sz="10000" b="1" dirty="0" err="1" smtClean="0">
                <a:latin typeface=".VnAvant" pitchFamily="34" charset="0"/>
              </a:rPr>
              <a:t>vò</a:t>
            </a:r>
            <a:endParaRPr lang="en-US" sz="10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2737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itchFamily="34" charset="0"/>
              </a:rPr>
              <a:t>  </a:t>
            </a:r>
            <a:r>
              <a:rPr lang="en-US" sz="6600" b="1" dirty="0" err="1" smtClean="0">
                <a:latin typeface=".VnAvant" pitchFamily="34" charset="0"/>
              </a:rPr>
              <a:t>Nh</a:t>
            </a:r>
            <a:r>
              <a:rPr lang="en-US" sz="6600" b="1" dirty="0" smtClean="0">
                <a:latin typeface=".VnAvant" pitchFamily="34" charset="0"/>
              </a:rPr>
              <a:t>µ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 ë </a:t>
            </a:r>
            <a:r>
              <a:rPr lang="en-US" sz="6600" b="1" dirty="0" err="1" smtClean="0">
                <a:latin typeface=".VnAvant" pitchFamily="34" charset="0"/>
              </a:rPr>
              <a:t>thñ</a:t>
            </a:r>
            <a:r>
              <a:rPr lang="en-US" sz="6600" b="1" dirty="0" smtClean="0">
                <a:latin typeface=".VnAvant" pitchFamily="34" charset="0"/>
              </a:rPr>
              <a:t> ®«. </a:t>
            </a:r>
            <a:r>
              <a:rPr lang="en-US" sz="6600" b="1" dirty="0" err="1" smtClean="0">
                <a:latin typeface=".VnAvant" pitchFamily="34" charset="0"/>
              </a:rPr>
              <a:t>Thñ</a:t>
            </a:r>
            <a:r>
              <a:rPr lang="en-US" sz="6600" b="1" dirty="0" smtClean="0">
                <a:latin typeface=".VnAvant" pitchFamily="34" charset="0"/>
              </a:rPr>
              <a:t> ®« </a:t>
            </a:r>
            <a:r>
              <a:rPr lang="en-US" sz="6600" b="1" dirty="0" err="1" smtClean="0">
                <a:latin typeface=".VnAvant" pitchFamily="34" charset="0"/>
              </a:rPr>
              <a:t>cã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Bê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Hå</a:t>
            </a:r>
            <a:r>
              <a:rPr lang="en-US" sz="6600" b="1" dirty="0" smtClean="0">
                <a:latin typeface=".VnAvant" pitchFamily="34" charset="0"/>
              </a:rPr>
              <a:t>. </a:t>
            </a:r>
            <a:r>
              <a:rPr lang="en-US" sz="6600" b="1" dirty="0" err="1" smtClean="0">
                <a:latin typeface=".VnAvant" pitchFamily="34" charset="0"/>
              </a:rPr>
              <a:t>Qu</a:t>
            </a:r>
            <a:r>
              <a:rPr lang="en-US" sz="6600" b="1" dirty="0" smtClean="0">
                <a:latin typeface=".VnAvant" pitchFamily="34" charset="0"/>
              </a:rPr>
              <a:t>ª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 ë </a:t>
            </a:r>
            <a:r>
              <a:rPr lang="en-US" sz="6600" b="1" dirty="0" err="1" smtClean="0">
                <a:latin typeface=".VnAvant" pitchFamily="34" charset="0"/>
              </a:rPr>
              <a:t>Phó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Thä</a:t>
            </a:r>
            <a:r>
              <a:rPr lang="en-US" sz="6600" b="1" dirty="0" smtClean="0">
                <a:latin typeface=".VnAvant" pitchFamily="34" charset="0"/>
              </a:rPr>
              <a:t>. </a:t>
            </a:r>
            <a:r>
              <a:rPr lang="en-US" sz="6600" b="1" dirty="0" err="1" smtClean="0">
                <a:latin typeface=".VnAvant" pitchFamily="34" charset="0"/>
              </a:rPr>
              <a:t>Phó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Thä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cã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chÌ</a:t>
            </a:r>
            <a:r>
              <a:rPr lang="en-US" sz="6600" b="1" dirty="0" smtClean="0">
                <a:latin typeface=".VnAvant" pitchFamily="34" charset="0"/>
              </a:rPr>
              <a:t>, </a:t>
            </a:r>
            <a:r>
              <a:rPr lang="en-US" sz="6600" b="1" dirty="0" err="1" smtClean="0">
                <a:latin typeface=".VnAvant" pitchFamily="34" charset="0"/>
              </a:rPr>
              <a:t>cã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cä</a:t>
            </a:r>
            <a:r>
              <a:rPr lang="en-US" sz="6600" b="1" dirty="0" smtClean="0">
                <a:latin typeface=".VnAvant" pitchFamily="34" charset="0"/>
              </a:rPr>
              <a:t>. </a:t>
            </a:r>
            <a:r>
              <a:rPr lang="en-US" sz="6600" b="1" dirty="0" err="1" smtClean="0">
                <a:latin typeface=".VnAvant" pitchFamily="34" charset="0"/>
              </a:rPr>
              <a:t>Xa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nh</a:t>
            </a:r>
            <a:r>
              <a:rPr lang="en-US" sz="6600" b="1" dirty="0" smtClean="0">
                <a:latin typeface=".VnAvant" pitchFamily="34" charset="0"/>
              </a:rPr>
              <a:t>µ,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nh</a:t>
            </a:r>
            <a:r>
              <a:rPr lang="en-US" sz="6600" b="1" dirty="0" err="1" smtClean="0">
                <a:latin typeface=".VnAvant" pitchFamily="34" charset="0"/>
              </a:rPr>
              <a:t>í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mÑ</a:t>
            </a:r>
            <a:r>
              <a:rPr lang="en-US" sz="6600" b="1" dirty="0" smtClean="0">
                <a:latin typeface=".VnAvant" pitchFamily="34" charset="0"/>
              </a:rPr>
              <a:t>. </a:t>
            </a:r>
            <a:r>
              <a:rPr lang="en-US" sz="6600" b="1" dirty="0" err="1" smtClean="0">
                <a:latin typeface=".VnAvant" pitchFamily="34" charset="0"/>
              </a:rPr>
              <a:t>Xa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qu</a:t>
            </a:r>
            <a:r>
              <a:rPr lang="en-US" sz="6600" b="1" dirty="0" smtClean="0">
                <a:latin typeface=".VnAvant" pitchFamily="34" charset="0"/>
              </a:rPr>
              <a:t>ª,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nhí</a:t>
            </a:r>
            <a:r>
              <a:rPr lang="en-US" sz="6600" b="1" dirty="0" smtClean="0">
                <a:latin typeface=".VnAvant" pitchFamily="34" charset="0"/>
              </a:rPr>
              <a:t> bµ.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197969" y="187569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11262" y="1289538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009292" y="2332892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00" y="3329353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0" y="4325815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01662" y="5345722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18893" y="5357445"/>
            <a:ext cx="199293" cy="1090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48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46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208118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379560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3982"/>
            <a:ext cx="9144000" cy="574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86</Words>
  <Application>Microsoft Office PowerPoint</Application>
  <PresentationFormat>On-screen Show (4:3)</PresentationFormat>
  <Paragraphs>33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36</cp:revision>
  <dcterms:created xsi:type="dcterms:W3CDTF">2020-08-06T11:51:30Z</dcterms:created>
  <dcterms:modified xsi:type="dcterms:W3CDTF">2021-07-31T03:26:36Z</dcterms:modified>
</cp:coreProperties>
</file>