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3B2B-B3CC-4228-9566-03EDCF5383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5031-7DA4-4B19-B954-C9542E85E6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34499"/>
              </p:ext>
            </p:extLst>
          </p:nvPr>
        </p:nvGraphicFramePr>
        <p:xfrm>
          <a:off x="0" y="-50800"/>
          <a:ext cx="1186180" cy="683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180"/>
              </a:tblGrid>
              <a:tr h="1001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1" dirty="0" smtClean="0">
                          <a:latin typeface=".VnAvant" pitchFamily="34" charset="0"/>
                        </a:rPr>
                        <a:t>c«</a:t>
                      </a: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cư</a:t>
                      </a:r>
                      <a:r>
                        <a:rPr lang="en-US" sz="5000" b="1" dirty="0" smtClean="0">
                          <a:latin typeface=".VnAvant" pitchFamily="34" charset="0"/>
                        </a:rPr>
                        <a:t>­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cß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smtClean="0">
                          <a:latin typeface=".VnAvant" pitchFamily="34" charset="0"/>
                        </a:rPr>
                        <a:t>c¸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cæ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cì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88533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cä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670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733800" y="21336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.VnAvant" pitchFamily="34" charset="0"/>
              </a:rPr>
              <a:t>c¸ </a:t>
            </a:r>
            <a:r>
              <a:rPr lang="en-US" sz="5400" b="1" dirty="0" err="1" smtClean="0">
                <a:latin typeface=".VnAvant" pitchFamily="34" charset="0"/>
              </a:rPr>
              <a:t>cê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343400" y="3102114"/>
            <a:ext cx="1828800" cy="1632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43400" y="3886200"/>
            <a:ext cx="1828800" cy="848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43400" y="4648200"/>
            <a:ext cx="1828800" cy="86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343400" y="4734580"/>
            <a:ext cx="1828800" cy="6756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43400" y="4734580"/>
            <a:ext cx="1828800" cy="14376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172200" y="5950803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­ư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24200" y="4166443"/>
            <a:ext cx="1219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.VnAvant" pitchFamily="34" charset="0"/>
              </a:rPr>
              <a:t>c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72200" y="3578929"/>
            <a:ext cx="914400" cy="8406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172200" y="4350603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«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172200" y="5112603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¬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172200" y="2718643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a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86600" y="594360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cư</a:t>
            </a:r>
            <a:r>
              <a:rPr lang="en-US" sz="4800" b="1" dirty="0" smtClean="0">
                <a:latin typeface=".VnAvant" pitchFamily="34" charset="0"/>
              </a:rPr>
              <a:t>­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086600" y="350520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co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4350603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c«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086600" y="5112603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c¬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86600" y="2750403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ca</a:t>
            </a:r>
            <a:endParaRPr lang="en-US" sz="4800" b="1" dirty="0"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16" grpId="0" animBg="1"/>
      <p:bldP spid="117" grpId="0" animBg="1"/>
      <p:bldP spid="118" grpId="0" animBg="1"/>
      <p:bldP spid="119" grpId="0" animBg="1"/>
      <p:bldP spid="1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0"/>
          <a:ext cx="1186180" cy="683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180"/>
              </a:tblGrid>
              <a:tr h="1001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1" dirty="0" err="1" smtClean="0">
                          <a:latin typeface=".VnAvant" pitchFamily="34" charset="0"/>
                        </a:rPr>
                        <a:t>ki</a:t>
                      </a:r>
                      <a:endParaRPr lang="en-US" sz="5000" b="1" dirty="0" smtClean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kÒ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kÕ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kÎ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kØ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989201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kÏ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88533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kÖ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81400" y="1905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.VnAvant" pitchFamily="34" charset="0"/>
              </a:rPr>
              <a:t>ch</a:t>
            </a:r>
            <a:r>
              <a:rPr lang="en-US" sz="5400" b="1" dirty="0" smtClean="0">
                <a:latin typeface=".VnAvant" pitchFamily="34" charset="0"/>
              </a:rPr>
              <a:t>÷ </a:t>
            </a:r>
            <a:r>
              <a:rPr lang="en-US" sz="5400" b="1" dirty="0" err="1" smtClean="0">
                <a:latin typeface=".VnAvant" pitchFamily="34" charset="0"/>
              </a:rPr>
              <a:t>kÝ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343400" y="3102114"/>
            <a:ext cx="1828800" cy="1632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8" idx="3"/>
            <a:endCxn id="99" idx="1"/>
          </p:cNvCxnSpPr>
          <p:nvPr/>
        </p:nvCxnSpPr>
        <p:spPr>
          <a:xfrm flipV="1">
            <a:off x="4343400" y="4714965"/>
            <a:ext cx="1905000" cy="516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8" idx="3"/>
            <a:endCxn id="100" idx="1"/>
          </p:cNvCxnSpPr>
          <p:nvPr/>
        </p:nvCxnSpPr>
        <p:spPr>
          <a:xfrm>
            <a:off x="4343400" y="4766608"/>
            <a:ext cx="1905000" cy="13199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124200" y="4166443"/>
            <a:ext cx="1219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.VnAvant" pitchFamily="34" charset="0"/>
              </a:rPr>
              <a:t>k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48400" y="4114800"/>
            <a:ext cx="9144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248400" y="5486400"/>
            <a:ext cx="9144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172200" y="2718643"/>
            <a:ext cx="9144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162800" y="4114800"/>
            <a:ext cx="1524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ke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162800" y="5486400"/>
            <a:ext cx="1524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.VnAvant" pitchFamily="34" charset="0"/>
              </a:rPr>
              <a:t>kª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86600" y="2685871"/>
            <a:ext cx="1524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ki</a:t>
            </a:r>
            <a:endParaRPr lang="en-US" sz="7200" b="1" dirty="0">
              <a:latin typeface=".VnAvant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7010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8" grpId="0" animBg="1"/>
      <p:bldP spid="99" grpId="0" animBg="1"/>
      <p:bldP spid="100" grpId="0" animBg="1"/>
      <p:bldP spid="102" grpId="0" animBg="1"/>
      <p:bldP spid="117" grpId="0" animBg="1"/>
      <p:bldP spid="118" grpId="0" animBg="1"/>
      <p:bldP spid="1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67000" y="21336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.VnAvant" pitchFamily="34" charset="0"/>
              </a:rPr>
              <a:t>gµ g«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>
            <a:endCxn id="102" idx="1"/>
          </p:cNvCxnSpPr>
          <p:nvPr/>
        </p:nvCxnSpPr>
        <p:spPr>
          <a:xfrm flipV="1">
            <a:off x="4953000" y="1634699"/>
            <a:ext cx="1219200" cy="22515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99" idx="1"/>
          </p:cNvCxnSpPr>
          <p:nvPr/>
        </p:nvCxnSpPr>
        <p:spPr>
          <a:xfrm flipV="1">
            <a:off x="4953000" y="2499822"/>
            <a:ext cx="1219200" cy="13863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8" idx="3"/>
            <a:endCxn id="100" idx="1"/>
          </p:cNvCxnSpPr>
          <p:nvPr/>
        </p:nvCxnSpPr>
        <p:spPr>
          <a:xfrm flipV="1">
            <a:off x="4953000" y="3266659"/>
            <a:ext cx="1219200" cy="6863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1" idx="1"/>
          </p:cNvCxnSpPr>
          <p:nvPr/>
        </p:nvCxnSpPr>
        <p:spPr>
          <a:xfrm>
            <a:off x="4953000" y="3962400"/>
            <a:ext cx="1219200" cy="662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8" idx="3"/>
            <a:endCxn id="97" idx="1"/>
          </p:cNvCxnSpPr>
          <p:nvPr/>
        </p:nvCxnSpPr>
        <p:spPr>
          <a:xfrm>
            <a:off x="4953000" y="3952965"/>
            <a:ext cx="1219200" cy="17203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172200" y="52578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­ư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33800" y="3352800"/>
            <a:ext cx="1219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.VnAvant" pitchFamily="34" charset="0"/>
              </a:rPr>
              <a:t>g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72200" y="2079486"/>
            <a:ext cx="914400" cy="8406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172200" y="285116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«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172200" y="361316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¬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172200" y="12192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a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86600" y="525780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g­ư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086600" y="2005757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go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285116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g«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086600" y="361316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.VnAvant" pitchFamily="34" charset="0"/>
              </a:rPr>
              <a:t>g¬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86600" y="125096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ga</a:t>
            </a:r>
            <a:endParaRPr lang="en-US" sz="4800" b="1" dirty="0">
              <a:latin typeface=".VnAvant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0" y="0"/>
          <a:ext cx="15240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solidFill>
                            <a:schemeClr val="tx1"/>
                          </a:solidFill>
                          <a:latin typeface=".VnAvant" pitchFamily="34" charset="0"/>
                        </a:rPr>
                        <a:t>ga</a:t>
                      </a:r>
                      <a:endParaRPr lang="en-US" sz="5400" b="1" dirty="0">
                        <a:solidFill>
                          <a:schemeClr val="tx1"/>
                        </a:solidFill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>
                          <a:latin typeface=".VnAvant" pitchFamily="34" charset="0"/>
                        </a:rPr>
                        <a:t>gµ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gâ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gç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gï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gõ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4038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TextBox 55"/>
          <p:cNvSpPr txBox="1"/>
          <p:nvPr/>
        </p:nvSpPr>
        <p:spPr>
          <a:xfrm>
            <a:off x="6172200" y="44196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u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6600" y="4419600"/>
            <a:ext cx="15240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gu</a:t>
            </a:r>
            <a:endParaRPr lang="en-US" sz="4800" b="1" dirty="0">
              <a:latin typeface=".VnAvant" pitchFamily="34" charset="0"/>
            </a:endParaRPr>
          </a:p>
        </p:txBody>
      </p:sp>
      <p:cxnSp>
        <p:nvCxnSpPr>
          <p:cNvPr id="58" name="Straight Arrow Connector 57"/>
          <p:cNvCxnSpPr>
            <a:stCxn id="98" idx="3"/>
            <a:endCxn id="56" idx="1"/>
          </p:cNvCxnSpPr>
          <p:nvPr/>
        </p:nvCxnSpPr>
        <p:spPr>
          <a:xfrm>
            <a:off x="4953000" y="3952965"/>
            <a:ext cx="1219200" cy="8821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56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0" y="2286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.VnAvant" pitchFamily="34" charset="0"/>
              </a:rPr>
              <a:t>ghÕ</a:t>
            </a:r>
            <a:r>
              <a:rPr lang="en-US" sz="5400" b="1" dirty="0" smtClean="0">
                <a:latin typeface=".VnAvant" pitchFamily="34" charset="0"/>
              </a:rPr>
              <a:t> </a:t>
            </a:r>
            <a:r>
              <a:rPr lang="en-US" sz="5400" b="1" dirty="0" err="1" smtClean="0">
                <a:latin typeface=".VnAvant" pitchFamily="34" charset="0"/>
              </a:rPr>
              <a:t>gç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343400" y="3429000"/>
            <a:ext cx="1447800" cy="13055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8" idx="3"/>
            <a:endCxn id="99" idx="1"/>
          </p:cNvCxnSpPr>
          <p:nvPr/>
        </p:nvCxnSpPr>
        <p:spPr>
          <a:xfrm flipV="1">
            <a:off x="4343400" y="4714965"/>
            <a:ext cx="1447800" cy="516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8" idx="3"/>
            <a:endCxn id="100" idx="1"/>
          </p:cNvCxnSpPr>
          <p:nvPr/>
        </p:nvCxnSpPr>
        <p:spPr>
          <a:xfrm>
            <a:off x="4343400" y="4766608"/>
            <a:ext cx="1447800" cy="13199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667000" y="4166443"/>
            <a:ext cx="16764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gh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791200" y="41148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791200" y="54864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1200" y="27432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781800" y="4114800"/>
            <a:ext cx="2133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ghe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781800" y="5486400"/>
            <a:ext cx="2133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gh</a:t>
            </a:r>
            <a:r>
              <a:rPr lang="en-US" sz="7200" b="1" dirty="0" smtClean="0">
                <a:latin typeface=".VnAvant" pitchFamily="34" charset="0"/>
              </a:rPr>
              <a:t>ª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781800" y="2762071"/>
            <a:ext cx="2133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ghi</a:t>
            </a:r>
            <a:endParaRPr lang="en-US" sz="7200" b="1" dirty="0">
              <a:latin typeface=".VnAvant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358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0"/>
          <a:ext cx="15240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1130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1" dirty="0" err="1" smtClean="0">
                          <a:latin typeface=".VnAvant" pitchFamily="34" charset="0"/>
                        </a:rPr>
                        <a:t>ghe</a:t>
                      </a:r>
                      <a:endParaRPr lang="en-US" sz="5000" b="1" dirty="0" smtClean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ghi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gh</a:t>
                      </a:r>
                      <a:r>
                        <a:rPr lang="en-US" sz="5000" b="1" dirty="0" smtClean="0">
                          <a:latin typeface=".VnAvant" pitchFamily="34" charset="0"/>
                        </a:rPr>
                        <a:t>×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ghÐ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ghÕ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ghÑ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8" grpId="0" animBg="1"/>
      <p:bldP spid="99" grpId="0" animBg="1"/>
      <p:bldP spid="100" grpId="0" animBg="1"/>
      <p:bldP spid="102" grpId="0" animBg="1"/>
      <p:bldP spid="117" grpId="0" animBg="1"/>
      <p:bldP spid="118" grpId="0" animBg="1"/>
      <p:bldP spid="1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62200" y="17526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.VnAvant" pitchFamily="34" charset="0"/>
              </a:rPr>
              <a:t>c¸ </a:t>
            </a:r>
            <a:r>
              <a:rPr lang="en-US" sz="5400" b="1" dirty="0" err="1" smtClean="0">
                <a:latin typeface=".VnAvant" pitchFamily="34" charset="0"/>
              </a:rPr>
              <a:t>ngõ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>
            <a:endCxn id="102" idx="1"/>
          </p:cNvCxnSpPr>
          <p:nvPr/>
        </p:nvCxnSpPr>
        <p:spPr>
          <a:xfrm flipV="1">
            <a:off x="4953000" y="1634699"/>
            <a:ext cx="1219200" cy="22515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99" idx="1"/>
          </p:cNvCxnSpPr>
          <p:nvPr/>
        </p:nvCxnSpPr>
        <p:spPr>
          <a:xfrm flipV="1">
            <a:off x="4953000" y="2499822"/>
            <a:ext cx="1219200" cy="13863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8" idx="3"/>
            <a:endCxn id="100" idx="1"/>
          </p:cNvCxnSpPr>
          <p:nvPr/>
        </p:nvCxnSpPr>
        <p:spPr>
          <a:xfrm flipV="1">
            <a:off x="4953000" y="3266659"/>
            <a:ext cx="1219200" cy="6863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1" idx="1"/>
          </p:cNvCxnSpPr>
          <p:nvPr/>
        </p:nvCxnSpPr>
        <p:spPr>
          <a:xfrm>
            <a:off x="4953000" y="3962400"/>
            <a:ext cx="1219200" cy="662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8" idx="3"/>
            <a:endCxn id="97" idx="1"/>
          </p:cNvCxnSpPr>
          <p:nvPr/>
        </p:nvCxnSpPr>
        <p:spPr>
          <a:xfrm>
            <a:off x="4953000" y="3952965"/>
            <a:ext cx="1219200" cy="17203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172200" y="52578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­ư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971800" y="3352800"/>
            <a:ext cx="19812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72200" y="2079486"/>
            <a:ext cx="914400" cy="8406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o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172200" y="285116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«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172200" y="361316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.VnAvant" pitchFamily="34" charset="0"/>
              </a:rPr>
              <a:t>¬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172200" y="12192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a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86600" y="5257800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ng­ư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086600" y="2005757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ngo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2851160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</a:t>
            </a:r>
            <a:r>
              <a:rPr lang="en-US" sz="4800" b="1" dirty="0" smtClean="0">
                <a:latin typeface=".VnAvant" pitchFamily="34" charset="0"/>
              </a:rPr>
              <a:t>«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086600" y="3613160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</a:t>
            </a:r>
            <a:r>
              <a:rPr lang="en-US" sz="4800" b="1" dirty="0" smtClean="0">
                <a:latin typeface=".VnAvant" pitchFamily="34" charset="0"/>
              </a:rPr>
              <a:t>¬</a:t>
            </a:r>
            <a:endParaRPr lang="en-US" sz="48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086600" y="1250960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nga</a:t>
            </a:r>
            <a:endParaRPr lang="en-US" sz="4800" b="1" dirty="0">
              <a:latin typeface=".VnAvant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0" y="0"/>
          <a:ext cx="16764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</a:tblGrid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solidFill>
                            <a:schemeClr val="tx1"/>
                          </a:solidFill>
                          <a:latin typeface=".VnAvant" pitchFamily="34" charset="0"/>
                        </a:rPr>
                        <a:t>ng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latin typeface=".VnAvant" pitchFamily="34" charset="0"/>
                        </a:rPr>
                        <a:t>«</a:t>
                      </a:r>
                      <a:endParaRPr lang="en-US" sz="5400" b="1" dirty="0">
                        <a:solidFill>
                          <a:schemeClr val="tx1"/>
                        </a:solidFill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ng</a:t>
                      </a:r>
                      <a:r>
                        <a:rPr lang="en-US" sz="5400" b="1" dirty="0" smtClean="0">
                          <a:latin typeface=".VnAvant" pitchFamily="34" charset="0"/>
                        </a:rPr>
                        <a:t>µ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ngõ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ngñ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ngâ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err="1" smtClean="0">
                          <a:latin typeface=".VnAvant" pitchFamily="34" charset="0"/>
                        </a:rPr>
                        <a:t>ngù</a:t>
                      </a:r>
                      <a:endParaRPr lang="en-US" sz="54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172200" y="4419600"/>
            <a:ext cx="914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.VnAvant" pitchFamily="34" charset="0"/>
              </a:rPr>
              <a:t>u</a:t>
            </a:r>
            <a:endParaRPr lang="en-US" sz="48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6600" y="4419600"/>
            <a:ext cx="1752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.VnAvant" pitchFamily="34" charset="0"/>
              </a:rPr>
              <a:t>ngu</a:t>
            </a:r>
            <a:endParaRPr lang="en-US" sz="4800" b="1" dirty="0">
              <a:latin typeface=".VnAvant" pitchFamily="34" charset="0"/>
            </a:endParaRPr>
          </a:p>
        </p:txBody>
      </p:sp>
      <p:cxnSp>
        <p:nvCxnSpPr>
          <p:cNvPr id="58" name="Straight Arrow Connector 57"/>
          <p:cNvCxnSpPr>
            <a:stCxn id="98" idx="3"/>
            <a:endCxn id="56" idx="1"/>
          </p:cNvCxnSpPr>
          <p:nvPr/>
        </p:nvCxnSpPr>
        <p:spPr>
          <a:xfrm>
            <a:off x="4953000" y="3952965"/>
            <a:ext cx="1219200" cy="8821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403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67000" y="17526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latin typeface=".VnAvant" pitchFamily="34" charset="0"/>
              </a:rPr>
              <a:t>cñ</a:t>
            </a:r>
            <a:r>
              <a:rPr lang="en-US" sz="5400" b="1" dirty="0" smtClean="0">
                <a:latin typeface=".VnAvant" pitchFamily="34" charset="0"/>
              </a:rPr>
              <a:t> </a:t>
            </a:r>
            <a:r>
              <a:rPr lang="en-US" sz="5400" b="1" dirty="0" err="1" smtClean="0">
                <a:latin typeface=".VnAvant" pitchFamily="34" charset="0"/>
              </a:rPr>
              <a:t>ngh</a:t>
            </a:r>
            <a:r>
              <a:rPr lang="en-US" sz="5400" b="1" dirty="0" err="1">
                <a:latin typeface=".VnAvant" pitchFamily="34" charset="0"/>
              </a:rPr>
              <a:t>Ö</a:t>
            </a:r>
            <a:endParaRPr lang="en-US" sz="5400" b="1" dirty="0">
              <a:latin typeface=".VnAvant" pitchFamily="34" charset="0"/>
            </a:endParaRPr>
          </a:p>
        </p:txBody>
      </p:sp>
      <p:cxnSp>
        <p:nvCxnSpPr>
          <p:cNvPr id="18" name="Straight Arrow Connector 17"/>
          <p:cNvCxnSpPr>
            <a:endCxn id="102" idx="1"/>
          </p:cNvCxnSpPr>
          <p:nvPr/>
        </p:nvCxnSpPr>
        <p:spPr>
          <a:xfrm flipV="1">
            <a:off x="4343400" y="3343365"/>
            <a:ext cx="1143000" cy="1391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8" idx="3"/>
            <a:endCxn id="99" idx="1"/>
          </p:cNvCxnSpPr>
          <p:nvPr/>
        </p:nvCxnSpPr>
        <p:spPr>
          <a:xfrm flipV="1">
            <a:off x="4343400" y="4714965"/>
            <a:ext cx="1143000" cy="516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8" idx="3"/>
            <a:endCxn id="100" idx="1"/>
          </p:cNvCxnSpPr>
          <p:nvPr/>
        </p:nvCxnSpPr>
        <p:spPr>
          <a:xfrm>
            <a:off x="4343400" y="4766608"/>
            <a:ext cx="1143000" cy="13199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209800" y="4166443"/>
            <a:ext cx="2133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ngh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486400" y="41148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486400" y="54864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486400" y="2743200"/>
            <a:ext cx="990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.VnAvant" pitchFamily="34" charset="0"/>
              </a:rPr>
              <a:t>i</a:t>
            </a:r>
            <a:endParaRPr lang="en-US" sz="7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477000" y="4114800"/>
            <a:ext cx="2667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nghe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477000" y="5486400"/>
            <a:ext cx="2667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ngh</a:t>
            </a:r>
            <a:r>
              <a:rPr lang="en-US" sz="7200" b="1" dirty="0" smtClean="0">
                <a:latin typeface=".VnAvant" pitchFamily="34" charset="0"/>
              </a:rPr>
              <a:t>ª</a:t>
            </a:r>
            <a:endParaRPr lang="en-US" sz="7200" b="1" dirty="0">
              <a:latin typeface=".VnAvant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477000" y="2762071"/>
            <a:ext cx="2667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latin typeface=".VnAvant" pitchFamily="34" charset="0"/>
              </a:rPr>
              <a:t>nghi</a:t>
            </a:r>
            <a:endParaRPr lang="en-US" sz="7200" b="1" dirty="0">
              <a:latin typeface=".VnAvant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0"/>
          <a:ext cx="19050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1130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1" dirty="0" err="1" smtClean="0">
                          <a:latin typeface=".VnAvant" pitchFamily="34" charset="0"/>
                        </a:rPr>
                        <a:t>nghe</a:t>
                      </a:r>
                      <a:endParaRPr lang="en-US" sz="5000" b="1" dirty="0" smtClean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nghÒ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nghÐ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nghØ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nghÜ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latin typeface=".VnAvant" pitchFamily="34" charset="0"/>
                        </a:rPr>
                        <a:t>nghÖ</a:t>
                      </a:r>
                      <a:endParaRPr lang="en-US" sz="5000" b="1" dirty="0">
                        <a:latin typeface=".VnAvan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2400"/>
            <a:ext cx="4572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8" grpId="0" animBg="1"/>
      <p:bldP spid="99" grpId="0" animBg="1"/>
      <p:bldP spid="100" grpId="0" animBg="1"/>
      <p:bldP spid="102" grpId="0" animBg="1"/>
      <p:bldP spid="117" grpId="0" animBg="1"/>
      <p:bldP spid="118" grpId="0" animBg="1"/>
      <p:bldP spid="1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127</Words>
  <Application>Microsoft Office PowerPoint</Application>
  <PresentationFormat>On-screen Show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10</cp:revision>
  <dcterms:created xsi:type="dcterms:W3CDTF">2020-09-20T14:29:52Z</dcterms:created>
  <dcterms:modified xsi:type="dcterms:W3CDTF">2021-09-22T02:17:37Z</dcterms:modified>
</cp:coreProperties>
</file>