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3" r:id="rId2"/>
    <p:sldId id="314" r:id="rId3"/>
    <p:sldId id="319" r:id="rId4"/>
    <p:sldId id="315" r:id="rId5"/>
    <p:sldId id="316" r:id="rId6"/>
    <p:sldId id="317" r:id="rId7"/>
    <p:sldId id="312" r:id="rId8"/>
    <p:sldId id="320" r:id="rId9"/>
    <p:sldId id="29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251222"/>
            <a:ext cx="9906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7200" b="1" dirty="0" err="1" smtClean="0">
                <a:latin typeface=".VnAvant" pitchFamily="34" charset="0"/>
              </a:rPr>
              <a:t>Bê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hå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cã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phè</a:t>
            </a:r>
            <a:r>
              <a:rPr lang="en-US" sz="7200" b="1" dirty="0" smtClean="0">
                <a:latin typeface=".VnAvant" pitchFamily="34" charset="0"/>
              </a:rPr>
              <a:t> ®</a:t>
            </a:r>
            <a:r>
              <a:rPr lang="en-US" sz="7200" b="1" dirty="0" err="1" smtClean="0">
                <a:latin typeface=".VnAvant" pitchFamily="34" charset="0"/>
              </a:rPr>
              <a:t>i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bé</a:t>
            </a:r>
            <a:r>
              <a:rPr lang="en-US" sz="7200" b="1" dirty="0" smtClean="0">
                <a:latin typeface=".VnAvant" pitchFamily="34" charset="0"/>
              </a:rPr>
              <a:t>.</a:t>
            </a:r>
          </a:p>
          <a:p>
            <a:pPr>
              <a:buFontTx/>
              <a:buChar char="-"/>
            </a:pPr>
            <a:endParaRPr lang="en-US" sz="1400" b="1" dirty="0" smtClean="0">
              <a:latin typeface=".VnAvant" pitchFamily="34" charset="0"/>
            </a:endParaRPr>
          </a:p>
          <a:p>
            <a:pPr>
              <a:buFontTx/>
              <a:buChar char="-"/>
            </a:pPr>
            <a:endParaRPr lang="en-US" sz="1200" b="1" dirty="0" smtClean="0">
              <a:latin typeface=".VnAvant" pitchFamily="34" charset="0"/>
            </a:endParaRPr>
          </a:p>
          <a:p>
            <a:pPr>
              <a:buFontTx/>
              <a:buChar char="-"/>
            </a:pPr>
            <a:r>
              <a:rPr lang="en-US" sz="7200" b="1" dirty="0" err="1" smtClean="0">
                <a:latin typeface=".VnAvant" pitchFamily="34" charset="0"/>
              </a:rPr>
              <a:t>Qu</a:t>
            </a:r>
            <a:r>
              <a:rPr lang="en-US" sz="7200" b="1" dirty="0" smtClean="0">
                <a:latin typeface=".VnAvant" pitchFamily="34" charset="0"/>
              </a:rPr>
              <a:t>¶ M¬ </a:t>
            </a:r>
            <a:r>
              <a:rPr lang="en-US" sz="7200" b="1" dirty="0" err="1" smtClean="0">
                <a:latin typeface=".VnAvant" pitchFamily="34" charset="0"/>
              </a:rPr>
              <a:t>cã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vÞ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chua</a:t>
            </a:r>
            <a:r>
              <a:rPr lang="en-US" sz="7200" b="1" dirty="0" smtClean="0">
                <a:latin typeface=".VnAvant" pitchFamily="34" charset="0"/>
              </a:rPr>
              <a:t>.</a:t>
            </a:r>
          </a:p>
          <a:p>
            <a:pPr>
              <a:buFontTx/>
              <a:buChar char="-"/>
            </a:pPr>
            <a:endParaRPr lang="en-US" sz="1400" b="1" dirty="0" smtClean="0">
              <a:latin typeface=".VnAvant" pitchFamily="34" charset="0"/>
            </a:endParaRPr>
          </a:p>
          <a:p>
            <a:pPr>
              <a:buFontTx/>
              <a:buChar char="-"/>
            </a:pPr>
            <a:endParaRPr lang="en-US" sz="1200" b="1" dirty="0" smtClean="0">
              <a:latin typeface=".VnAvant" pitchFamily="34" charset="0"/>
            </a:endParaRPr>
          </a:p>
          <a:p>
            <a:pPr>
              <a:buFontTx/>
              <a:buChar char="-"/>
            </a:pPr>
            <a:r>
              <a:rPr lang="en-US" sz="7200" b="1" dirty="0" err="1" smtClean="0">
                <a:latin typeface=".VnAvant" pitchFamily="34" charset="0"/>
              </a:rPr>
              <a:t>Chó</a:t>
            </a:r>
            <a:r>
              <a:rPr lang="en-US" sz="7200" b="1" dirty="0" smtClean="0">
                <a:latin typeface=".VnAvant" pitchFamily="34" charset="0"/>
              </a:rPr>
              <a:t> t­ </a:t>
            </a:r>
            <a:r>
              <a:rPr lang="en-US" sz="7200" b="1" dirty="0" err="1" smtClean="0">
                <a:latin typeface=".VnAvant" pitchFamily="34" charset="0"/>
              </a:rPr>
              <a:t>mua</a:t>
            </a:r>
            <a:r>
              <a:rPr lang="en-US" sz="7200" b="1" dirty="0" smtClean="0">
                <a:latin typeface=".VnAvant" pitchFamily="34" charset="0"/>
              </a:rPr>
              <a:t> « t«.</a:t>
            </a:r>
          </a:p>
          <a:p>
            <a:pPr>
              <a:buFontTx/>
              <a:buChar char="-"/>
            </a:pPr>
            <a:endParaRPr lang="en-US" sz="1400" b="1" dirty="0" smtClean="0">
              <a:latin typeface=".VnAvant" pitchFamily="34" charset="0"/>
            </a:endParaRPr>
          </a:p>
          <a:p>
            <a:r>
              <a:rPr lang="en-US" sz="7200" b="1" dirty="0" smtClean="0">
                <a:latin typeface=".VnAvant" pitchFamily="34" charset="0"/>
              </a:rPr>
              <a:t>-Bµ </a:t>
            </a:r>
            <a:r>
              <a:rPr lang="en-US" sz="7200" b="1" dirty="0" err="1" smtClean="0">
                <a:latin typeface=".VnAvant" pitchFamily="34" charset="0"/>
              </a:rPr>
              <a:t>chia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qu</a:t>
            </a:r>
            <a:r>
              <a:rPr lang="en-US" sz="7200" b="1" dirty="0" smtClean="0">
                <a:latin typeface=".VnAvant" pitchFamily="34" charset="0"/>
              </a:rPr>
              <a:t>µ </a:t>
            </a:r>
            <a:r>
              <a:rPr lang="en-US" sz="7200" b="1" dirty="0" err="1" smtClean="0">
                <a:latin typeface=".VnAvant" pitchFamily="34" charset="0"/>
              </a:rPr>
              <a:t>cho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bÐ</a:t>
            </a:r>
            <a:r>
              <a:rPr lang="en-US" sz="7200" b="1" dirty="0" smtClean="0">
                <a:latin typeface=".VnAvant" pitchFamily="34" charset="0"/>
              </a:rPr>
              <a:t>.</a:t>
            </a:r>
            <a:endParaRPr lang="en-US" sz="7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24200" y="228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486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Thêi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gian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quý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h¬n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vµng</a:t>
            </a:r>
            <a:r>
              <a:rPr lang="en-US" sz="4800" b="1" dirty="0" smtClean="0">
                <a:latin typeface=".VnAvant" pitchFamily="34" charset="0"/>
              </a:rPr>
              <a:t> b¹c.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486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Thêi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gian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qu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h¬n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vµng</a:t>
            </a:r>
            <a:r>
              <a:rPr lang="en-US" sz="4800" b="1" dirty="0" smtClean="0">
                <a:latin typeface=".VnAvant" pitchFamily="34" charset="0"/>
              </a:rPr>
              <a:t> b¹c.</a:t>
            </a:r>
            <a:endParaRPr lang="en-US" sz="4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7373" y="3705737"/>
            <a:ext cx="213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0973" y="3705737"/>
            <a:ext cx="213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7373" y="5064345"/>
            <a:ext cx="4267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5650" y="5089084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7374" y="3729183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qu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9249" y="3733775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6943" y="0"/>
            <a:ext cx="213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</a:p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2" grpId="0"/>
      <p:bldP spid="1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2062" y="103163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quy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quú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quý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46" y="290273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quü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quþ</a:t>
            </a:r>
            <a:r>
              <a:rPr lang="en-US" sz="8000" b="1" dirty="0" smtClean="0">
                <a:latin typeface=".VnAvant" pitchFamily="34" charset="0"/>
              </a:rPr>
              <a:t>     ý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62" y="103163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45" y="2902731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y t¸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62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0" y="4800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d· </a:t>
            </a:r>
            <a:r>
              <a:rPr lang="en-US" sz="8000" b="1" dirty="0" err="1" smtClean="0">
                <a:latin typeface=".VnAvant" pitchFamily="34" charset="0"/>
              </a:rPr>
              <a:t>quú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290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3340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®¸ </a:t>
            </a:r>
            <a:r>
              <a:rPr lang="en-US" sz="8000" b="1" dirty="0" err="1" smtClean="0">
                <a:latin typeface=".VnAvant" pitchFamily="34" charset="0"/>
              </a:rPr>
              <a:t>quý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199" y="2133601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8000" b="1" dirty="0" smtClean="0">
                <a:latin typeface=".VnAvant" pitchFamily="34" charset="0"/>
              </a:rPr>
              <a:t> t¸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800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d·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799" y="53340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®¸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37743"/>
            <a:ext cx="1981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qu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37743"/>
            <a:ext cx="1981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371600"/>
            <a:ext cx="3962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qu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667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quy</a:t>
            </a:r>
            <a:r>
              <a:rPr lang="en-US" sz="7200" b="1" dirty="0" smtClean="0">
                <a:latin typeface=".VnAvant" pitchFamily="34" charset="0"/>
              </a:rPr>
              <a:t>    </a:t>
            </a:r>
            <a:r>
              <a:rPr lang="en-US" sz="7200" b="1" dirty="0" err="1" smtClean="0">
                <a:latin typeface=".VnAvant" pitchFamily="34" charset="0"/>
              </a:rPr>
              <a:t>quú</a:t>
            </a:r>
            <a:r>
              <a:rPr lang="en-US" sz="7200" b="1" dirty="0" smtClean="0">
                <a:latin typeface=".VnAvant" pitchFamily="34" charset="0"/>
              </a:rPr>
              <a:t>    </a:t>
            </a:r>
            <a:r>
              <a:rPr lang="en-US" sz="7200" b="1" dirty="0" err="1" smtClean="0">
                <a:latin typeface=".VnAvant" pitchFamily="34" charset="0"/>
              </a:rPr>
              <a:t>quý</a:t>
            </a:r>
            <a:r>
              <a:rPr lang="en-US" sz="7200" b="1" dirty="0" smtClean="0">
                <a:latin typeface=".VnAvant" pitchFamily="34" charset="0"/>
              </a:rPr>
              <a:t>  </a:t>
            </a:r>
          </a:p>
          <a:p>
            <a:pPr algn="ctr"/>
            <a:r>
              <a:rPr lang="en-US" sz="7200" b="1" dirty="0" err="1" smtClean="0">
                <a:latin typeface=".VnAvant" pitchFamily="34" charset="0"/>
              </a:rPr>
              <a:t>quü</a:t>
            </a:r>
            <a:r>
              <a:rPr lang="en-US" sz="7200" b="1" dirty="0" smtClean="0">
                <a:latin typeface=".VnAvant" pitchFamily="34" charset="0"/>
              </a:rPr>
              <a:t>    </a:t>
            </a:r>
            <a:r>
              <a:rPr lang="en-US" sz="7200" b="1" dirty="0" err="1" smtClean="0">
                <a:latin typeface=".VnAvant" pitchFamily="34" charset="0"/>
              </a:rPr>
              <a:t>quþ</a:t>
            </a:r>
            <a:r>
              <a:rPr lang="en-US" sz="7200" b="1" dirty="0" smtClean="0">
                <a:latin typeface=".VnAvant" pitchFamily="34" charset="0"/>
              </a:rPr>
              <a:t>    ý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124033"/>
            <a:ext cx="1082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y t¸  d· </a:t>
            </a:r>
            <a:r>
              <a:rPr lang="en-US" sz="7200" b="1" dirty="0" err="1" smtClean="0">
                <a:latin typeface=".VnAvant" pitchFamily="34" charset="0"/>
              </a:rPr>
              <a:t>quú</a:t>
            </a:r>
            <a:r>
              <a:rPr lang="en-US" sz="7200" b="1" dirty="0" smtClean="0">
                <a:latin typeface=".VnAvant" pitchFamily="34" charset="0"/>
              </a:rPr>
              <a:t>  ®¸ </a:t>
            </a:r>
            <a:r>
              <a:rPr lang="en-US" sz="7200" b="1" dirty="0" err="1" smtClean="0">
                <a:latin typeface=".VnAvant" pitchFamily="34" charset="0"/>
              </a:rPr>
              <a:t>quý</a:t>
            </a:r>
            <a:endParaRPr lang="en-US" sz="7200" b="1" dirty="0" smtClean="0">
              <a:latin typeface=".VnAvant" pitchFamily="34" charset="0"/>
            </a:endParaRPr>
          </a:p>
          <a:p>
            <a:pPr algn="ctr"/>
            <a:endParaRPr lang="en-US" sz="7200" b="1" dirty="0" smtClean="0">
              <a:latin typeface=".VnAvant" pitchFamily="34" charset="0"/>
            </a:endParaRPr>
          </a:p>
          <a:p>
            <a:r>
              <a:rPr lang="en-US" sz="7200" b="1" dirty="0" smtClean="0">
                <a:latin typeface=".VnAvan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32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968" y="357554"/>
            <a:ext cx="8804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MÑ vµ Hµ </a:t>
            </a:r>
            <a:r>
              <a:rPr lang="en-US" sz="8000" b="1" dirty="0" err="1" smtClean="0">
                <a:latin typeface=".VnAvant" pitchFamily="34" charset="0"/>
              </a:rPr>
              <a:t>ghÐ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d× </a:t>
            </a:r>
            <a:r>
              <a:rPr lang="en-US" sz="8000" b="1" dirty="0" err="1" smtClean="0">
                <a:latin typeface=".VnAvant" pitchFamily="34" charset="0"/>
              </a:rPr>
              <a:t>Kha</a:t>
            </a:r>
            <a:r>
              <a:rPr lang="en-US" sz="8000" b="1" dirty="0" smtClean="0">
                <a:latin typeface=".VnAvant" pitchFamily="34" charset="0"/>
              </a:rPr>
              <a:t>. D× </a:t>
            </a:r>
            <a:r>
              <a:rPr lang="en-US" sz="8000" b="1" dirty="0" err="1" smtClean="0">
                <a:latin typeface=".VnAvant" pitchFamily="34" charset="0"/>
              </a:rPr>
              <a:t>kÓ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cho</a:t>
            </a:r>
            <a:r>
              <a:rPr lang="en-US" sz="8000" b="1" dirty="0" smtClean="0">
                <a:latin typeface=".VnAvant" pitchFamily="34" charset="0"/>
              </a:rPr>
              <a:t> Ha </a:t>
            </a:r>
            <a:r>
              <a:rPr lang="en-US" sz="8000" b="1" dirty="0" err="1" smtClean="0">
                <a:latin typeface=".VnAvant" pitchFamily="34" charset="0"/>
              </a:rPr>
              <a:t>nghe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vÒ</a:t>
            </a:r>
            <a:r>
              <a:rPr lang="en-US" sz="8000" b="1" dirty="0" smtClean="0">
                <a:latin typeface=".VnAvant" pitchFamily="34" charset="0"/>
              </a:rPr>
              <a:t> bµ. Hµ </a:t>
            </a:r>
            <a:r>
              <a:rPr lang="en-US" sz="8000" b="1" dirty="0" err="1" smtClean="0">
                <a:latin typeface=".VnAvant" pitchFamily="34" charset="0"/>
              </a:rPr>
              <a:t>chó</a:t>
            </a:r>
            <a:r>
              <a:rPr lang="en-US" sz="8000" b="1" dirty="0" smtClean="0">
                <a:latin typeface=".VnAvant" pitchFamily="34" charset="0"/>
              </a:rPr>
              <a:t> ý </a:t>
            </a:r>
            <a:r>
              <a:rPr lang="en-US" sz="8000" b="1" dirty="0" err="1" smtClean="0">
                <a:latin typeface=".VnAvant" pitchFamily="34" charset="0"/>
              </a:rPr>
              <a:t>nghe</a:t>
            </a:r>
            <a:r>
              <a:rPr lang="en-US" sz="8000" b="1" dirty="0" smtClean="0">
                <a:latin typeface=".VnAvant" pitchFamily="34" charset="0"/>
              </a:rPr>
              <a:t> d× </a:t>
            </a:r>
            <a:r>
              <a:rPr lang="en-US" sz="8000" b="1" dirty="0" err="1" smtClean="0">
                <a:latin typeface=".VnAvant" pitchFamily="34" charset="0"/>
              </a:rPr>
              <a:t>kÓ</a:t>
            </a:r>
            <a:r>
              <a:rPr lang="en-US" sz="8000" b="1" dirty="0" smtClean="0">
                <a:latin typeface=".VnAvant" pitchFamily="34" charset="0"/>
              </a:rPr>
              <a:t>.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967" y="357546"/>
            <a:ext cx="8804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MÑ vµ Hµ </a:t>
            </a:r>
            <a:r>
              <a:rPr lang="en-US" sz="8000" b="1" dirty="0" err="1" smtClean="0">
                <a:latin typeface=".VnAvant" pitchFamily="34" charset="0"/>
              </a:rPr>
              <a:t>ghÐ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d× </a:t>
            </a:r>
            <a:r>
              <a:rPr lang="en-US" sz="8000" b="1" dirty="0" err="1" smtClean="0">
                <a:latin typeface=".VnAvant" pitchFamily="34" charset="0"/>
              </a:rPr>
              <a:t>Kha</a:t>
            </a:r>
            <a:r>
              <a:rPr lang="en-US" sz="8000" b="1" dirty="0" smtClean="0">
                <a:latin typeface=".VnAvant" pitchFamily="34" charset="0"/>
              </a:rPr>
              <a:t>. D× </a:t>
            </a:r>
            <a:r>
              <a:rPr lang="en-US" sz="8000" b="1" dirty="0" err="1" smtClean="0">
                <a:latin typeface=".VnAvant" pitchFamily="34" charset="0"/>
              </a:rPr>
              <a:t>kÓ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cho</a:t>
            </a:r>
            <a:r>
              <a:rPr lang="en-US" sz="8000" b="1" dirty="0" smtClean="0">
                <a:latin typeface=".VnAvant" pitchFamily="34" charset="0"/>
              </a:rPr>
              <a:t> Ha </a:t>
            </a:r>
            <a:r>
              <a:rPr lang="en-US" sz="8000" b="1" dirty="0" err="1" smtClean="0">
                <a:latin typeface=".VnAvant" pitchFamily="34" charset="0"/>
              </a:rPr>
              <a:t>nghe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vÒ</a:t>
            </a:r>
            <a:r>
              <a:rPr lang="en-US" sz="8000" b="1" dirty="0" smtClean="0">
                <a:latin typeface=".VnAvant" pitchFamily="34" charset="0"/>
              </a:rPr>
              <a:t> bµ. Hµ </a:t>
            </a:r>
            <a:r>
              <a:rPr lang="en-US" sz="8000" b="1" dirty="0" err="1" smtClean="0">
                <a:latin typeface=".VnAvant" pitchFamily="34" charset="0"/>
              </a:rPr>
              <a:t>chó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nghe</a:t>
            </a:r>
            <a:r>
              <a:rPr lang="en-US" sz="8000" b="1" dirty="0" smtClean="0">
                <a:latin typeface=".VnAvant" pitchFamily="34" charset="0"/>
              </a:rPr>
              <a:t> d× </a:t>
            </a:r>
            <a:r>
              <a:rPr lang="en-US" sz="8000" b="1" dirty="0" err="1" smtClean="0">
                <a:latin typeface=".VnAvant" pitchFamily="34" charset="0"/>
              </a:rPr>
              <a:t>kÓ</a:t>
            </a:r>
            <a:r>
              <a:rPr lang="en-US" sz="8000" b="1" dirty="0" smtClean="0">
                <a:latin typeface=".VnAvant" pitchFamily="34" charset="0"/>
              </a:rPr>
              <a:t>.</a:t>
            </a:r>
            <a:endParaRPr lang="en-US" sz="8000" b="1" dirty="0" smtClean="0">
              <a:latin typeface=".VnAvan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744309" y="1676400"/>
            <a:ext cx="328246" cy="11254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805356" y="4196861"/>
            <a:ext cx="328246" cy="11254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849817" y="5334000"/>
            <a:ext cx="328246" cy="11254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697417" y="5298830"/>
            <a:ext cx="328246" cy="11254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4" y="-1730"/>
            <a:ext cx="2368062" cy="9947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49416" y="1"/>
            <a:ext cx="5310553" cy="10668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+mj-lt"/>
              </a:rPr>
              <a:t>Cảm ơn</a:t>
            </a:r>
            <a:endParaRPr lang="vi-VN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2950"/>
            <a:ext cx="9143999" cy="56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97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153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Cảm ơn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47</cp:revision>
  <dcterms:created xsi:type="dcterms:W3CDTF">2020-08-06T11:51:30Z</dcterms:created>
  <dcterms:modified xsi:type="dcterms:W3CDTF">2021-07-31T03:14:55Z</dcterms:modified>
</cp:coreProperties>
</file>