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0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9" r:id="rId14"/>
    <p:sldId id="318" r:id="rId15"/>
    <p:sldId id="29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-8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2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B2398-B768-4C1A-B671-90E9550B1E3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8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5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9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3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2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2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6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2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pPr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2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28600" y="2362200"/>
            <a:ext cx="10058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b="1" dirty="0" smtClean="0">
              <a:latin typeface=".VnAvant" pitchFamily="34" charset="0"/>
            </a:endParaRPr>
          </a:p>
          <a:p>
            <a:r>
              <a:rPr lang="en-US" sz="8000" b="1" smtClean="0">
                <a:latin typeface=".VnAvant" pitchFamily="34" charset="0"/>
              </a:rPr>
              <a:t>- Bè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mua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s÷a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chua</a:t>
            </a:r>
            <a:endParaRPr lang="en-US" sz="8000" b="1" dirty="0" smtClean="0">
              <a:latin typeface=".VnAvant" pitchFamily="34" charset="0"/>
            </a:endParaRPr>
          </a:p>
          <a:p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cho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bÐ</a:t>
            </a:r>
            <a:r>
              <a:rPr lang="en-US" sz="8000" b="1" dirty="0" smtClean="0">
                <a:latin typeface=".VnAvant" pitchFamily="34" charset="0"/>
              </a:rPr>
              <a:t>.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8600"/>
            <a:ext cx="899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- </a:t>
            </a:r>
            <a:r>
              <a:rPr lang="en-US" sz="8000" b="1" dirty="0" smtClean="0">
                <a:latin typeface=".VnAvant" pitchFamily="34" charset="0"/>
              </a:rPr>
              <a:t>MÑ </a:t>
            </a:r>
            <a:r>
              <a:rPr lang="en-US" sz="8000" b="1" dirty="0" smtClean="0">
                <a:latin typeface=".VnAvant" pitchFamily="34" charset="0"/>
              </a:rPr>
              <a:t>®­</a:t>
            </a:r>
            <a:r>
              <a:rPr lang="en-US" sz="8000" b="1" dirty="0" err="1" smtClean="0">
                <a:latin typeface=".VnAvant" pitchFamily="34" charset="0"/>
              </a:rPr>
              <a:t>ưa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bÐ</a:t>
            </a:r>
            <a:r>
              <a:rPr lang="en-US" sz="8000" b="1" dirty="0" smtClean="0">
                <a:latin typeface=".VnAvant" pitchFamily="34" charset="0"/>
              </a:rPr>
              <a:t> ®i </a:t>
            </a:r>
            <a:r>
              <a:rPr lang="en-US" sz="8000" b="1" dirty="0" err="1" smtClean="0">
                <a:latin typeface=".VnAvant" pitchFamily="34" charset="0"/>
              </a:rPr>
              <a:t>thi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móa</a:t>
            </a:r>
            <a:r>
              <a:rPr lang="en-US" sz="8000" b="1" dirty="0" smtClean="0">
                <a:latin typeface=".VnAvant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416778"/>
            <a:ext cx="7467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pha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tr</a:t>
            </a:r>
            <a:r>
              <a:rPr lang="en-US" sz="8000" b="1" dirty="0" smtClean="0">
                <a:latin typeface=".VnAvant" pitchFamily="34" charset="0"/>
              </a:rPr>
              <a:t>µ</a:t>
            </a:r>
          </a:p>
          <a:p>
            <a:pPr algn="ctr"/>
            <a:r>
              <a:rPr lang="en-US" sz="1600" b="1" dirty="0" smtClean="0">
                <a:latin typeface=".VnAvant" pitchFamily="34" charset="0"/>
              </a:rPr>
              <a:t>   </a:t>
            </a:r>
          </a:p>
          <a:p>
            <a:pPr algn="ctr"/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phè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cæ</a:t>
            </a:r>
            <a:endParaRPr lang="en-US" sz="8000" b="1" dirty="0" smtClean="0">
              <a:latin typeface=".VnAvant" pitchFamily="34" charset="0"/>
            </a:endParaRPr>
          </a:p>
          <a:p>
            <a:pPr algn="ctr"/>
            <a:endParaRPr lang="en-US" sz="1600" b="1" dirty="0" smtClean="0">
              <a:latin typeface=".VnAvant" pitchFamily="34" charset="0"/>
            </a:endParaRPr>
          </a:p>
          <a:p>
            <a:pPr algn="ctr"/>
            <a:r>
              <a:rPr lang="en-US" sz="16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qu</a:t>
            </a:r>
            <a:r>
              <a:rPr lang="en-US" sz="8000" b="1" dirty="0" smtClean="0">
                <a:latin typeface=".VnAvant" pitchFamily="34" charset="0"/>
              </a:rPr>
              <a:t>ª </a:t>
            </a:r>
            <a:r>
              <a:rPr lang="en-US" sz="8000" b="1" dirty="0" err="1" smtClean="0">
                <a:latin typeface=".VnAvant" pitchFamily="34" charset="0"/>
              </a:rPr>
              <a:t>nh</a:t>
            </a:r>
            <a:r>
              <a:rPr lang="en-US" sz="8000" b="1" dirty="0" smtClean="0">
                <a:latin typeface=".VnAvant" pitchFamily="34" charset="0"/>
              </a:rPr>
              <a:t>µ</a:t>
            </a:r>
          </a:p>
          <a:p>
            <a:pPr algn="ctr"/>
            <a:r>
              <a:rPr lang="en-US" sz="1600" b="1" dirty="0" smtClean="0">
                <a:latin typeface=".VnAvant" pitchFamily="34" charset="0"/>
              </a:rPr>
              <a:t>  </a:t>
            </a:r>
          </a:p>
          <a:p>
            <a:pPr algn="ctr"/>
            <a:r>
              <a:rPr lang="en-US" sz="16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qu</a:t>
            </a:r>
            <a:r>
              <a:rPr lang="en-US" sz="8000" b="1" dirty="0" smtClean="0">
                <a:latin typeface=".VnAvant" pitchFamily="34" charset="0"/>
              </a:rPr>
              <a:t>¶ </a:t>
            </a:r>
            <a:r>
              <a:rPr lang="en-US" sz="8000" b="1" dirty="0" err="1" smtClean="0">
                <a:latin typeface=".VnAvant" pitchFamily="34" charset="0"/>
              </a:rPr>
              <a:t>khÕ</a:t>
            </a:r>
            <a:endParaRPr lang="en-US" sz="8000" b="1" dirty="0" smtClean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600200"/>
            <a:ext cx="3124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 smtClean="0">
                <a:latin typeface=".VnAvant" pitchFamily="34" charset="0"/>
              </a:rPr>
              <a:t> ph</a:t>
            </a:r>
            <a:endParaRPr lang="en-US" sz="15000" b="1" dirty="0">
              <a:latin typeface=".VnAvan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914400"/>
            <a:ext cx="441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600200"/>
            <a:ext cx="3124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 smtClean="0">
                <a:latin typeface=".VnAvant" pitchFamily="34" charset="0"/>
              </a:rPr>
              <a:t> </a:t>
            </a:r>
            <a:r>
              <a:rPr lang="en-US" sz="15000" b="1" dirty="0" err="1" smtClean="0">
                <a:latin typeface=".VnAvant" pitchFamily="34" charset="0"/>
              </a:rPr>
              <a:t>qu</a:t>
            </a:r>
            <a:endParaRPr lang="en-US" sz="15000" b="1" dirty="0">
              <a:latin typeface=".VnAvan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76200"/>
            <a:ext cx="4800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61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8839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  </a:t>
            </a:r>
            <a:r>
              <a:rPr lang="en-US" sz="8000" b="1" dirty="0" smtClean="0">
                <a:latin typeface=".VnAvant" pitchFamily="34" charset="0"/>
              </a:rPr>
              <a:t>Bµ </a:t>
            </a:r>
            <a:r>
              <a:rPr lang="en-US" sz="8000" b="1" dirty="0" err="1" smtClean="0">
                <a:latin typeface=".VnAvant" pitchFamily="34" charset="0"/>
              </a:rPr>
              <a:t>ra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Thñ</a:t>
            </a:r>
            <a:r>
              <a:rPr lang="en-US" sz="8000" b="1" dirty="0" smtClean="0">
                <a:latin typeface=".VnAvant" pitchFamily="34" charset="0"/>
              </a:rPr>
              <a:t> ®«. Bµ </a:t>
            </a:r>
            <a:r>
              <a:rPr lang="en-US" sz="8000" b="1" dirty="0" err="1" smtClean="0">
                <a:latin typeface=".VnAvant" pitchFamily="34" charset="0"/>
              </a:rPr>
              <a:t>cho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bÐ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qu</a:t>
            </a:r>
            <a:r>
              <a:rPr lang="en-US" sz="8000" b="1" dirty="0" smtClean="0">
                <a:latin typeface=".VnAvant" pitchFamily="34" charset="0"/>
              </a:rPr>
              <a:t>µ </a:t>
            </a:r>
            <a:r>
              <a:rPr lang="en-US" sz="8000" b="1" dirty="0" err="1" smtClean="0">
                <a:latin typeface=".VnAvant" pitchFamily="34" charset="0"/>
              </a:rPr>
              <a:t>qu</a:t>
            </a:r>
            <a:r>
              <a:rPr lang="en-US" sz="8000" b="1" dirty="0" smtClean="0">
                <a:latin typeface=".VnAvant" pitchFamily="34" charset="0"/>
              </a:rPr>
              <a:t>ª. </a:t>
            </a:r>
            <a:r>
              <a:rPr lang="en-US" sz="8000" b="1" dirty="0" err="1" smtClean="0">
                <a:latin typeface=".VnAvant" pitchFamily="34" charset="0"/>
              </a:rPr>
              <a:t>Bè</a:t>
            </a:r>
            <a:r>
              <a:rPr lang="en-US" sz="8000" b="1" dirty="0" smtClean="0">
                <a:latin typeface=".VnAvant" pitchFamily="34" charset="0"/>
              </a:rPr>
              <a:t> ®­a bµ ®</a:t>
            </a:r>
            <a:r>
              <a:rPr lang="en-US" sz="8000" b="1" dirty="0" err="1" smtClean="0">
                <a:latin typeface=".VnAvant" pitchFamily="34" charset="0"/>
              </a:rPr>
              <a:t>i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Bê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Hå</a:t>
            </a:r>
            <a:r>
              <a:rPr lang="en-US" sz="8000" b="1" dirty="0" smtClean="0">
                <a:latin typeface=".VnAvant" pitchFamily="34" charset="0"/>
              </a:rPr>
              <a:t>, ®</a:t>
            </a:r>
            <a:r>
              <a:rPr lang="en-US" sz="8000" b="1" dirty="0" err="1" smtClean="0">
                <a:latin typeface=".VnAvant" pitchFamily="34" charset="0"/>
              </a:rPr>
              <a:t>i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phè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cæ</a:t>
            </a:r>
            <a:r>
              <a:rPr lang="en-US" sz="8000" b="1" dirty="0" smtClean="0">
                <a:latin typeface=".VnAvant" pitchFamily="34" charset="0"/>
              </a:rPr>
              <a:t>.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38862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ph</a:t>
            </a:r>
            <a:r>
              <a:rPr lang="en-US" sz="8000" b="1" dirty="0" err="1" smtClean="0">
                <a:latin typeface=".VnAvant" pitchFamily="34" charset="0"/>
              </a:rPr>
              <a:t>è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14478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8000" b="1" dirty="0" smtClean="0">
                <a:latin typeface=".VnAvant" pitchFamily="34" charset="0"/>
              </a:rPr>
              <a:t>µ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26670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8000" b="1" dirty="0" smtClean="0">
                <a:latin typeface=".VnAvant" pitchFamily="34" charset="0"/>
              </a:rPr>
              <a:t>ª</a:t>
            </a:r>
            <a:endParaRPr lang="en-US" sz="8000" b="1" dirty="0">
              <a:latin typeface=".VnAvant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22043">
            <a:off x="7613659" y="125270"/>
            <a:ext cx="160683" cy="154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22043">
            <a:off x="2584569" y="2579799"/>
            <a:ext cx="155746" cy="154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22043">
            <a:off x="1974968" y="5094400"/>
            <a:ext cx="155746" cy="154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22043">
            <a:off x="2127369" y="5170599"/>
            <a:ext cx="155746" cy="154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256F8F7-95BA-432B-874F-D81842FC22A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354" y="-1730"/>
            <a:ext cx="2368062" cy="99473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649416" y="152400"/>
            <a:ext cx="5310553" cy="106680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vi-VN" b="1" dirty="0" smtClean="0">
                <a:solidFill>
                  <a:srgbClr val="FF0000"/>
                </a:solidFill>
                <a:latin typeface="+mj-lt"/>
              </a:rPr>
              <a:t>Cảm ơn</a:t>
            </a:r>
            <a:endParaRPr lang="vi-VN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7902"/>
            <a:ext cx="9144000" cy="536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75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43200" y="3048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.VnAvant" pitchFamily="34" charset="0"/>
              </a:rPr>
              <a:t>NhËn</a:t>
            </a:r>
            <a:r>
              <a:rPr lang="en-US" sz="54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.VnAvant" pitchFamily="34" charset="0"/>
              </a:rPr>
              <a:t>biÕt</a:t>
            </a:r>
            <a:endParaRPr lang="en-US" sz="54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310426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.VnAvant" pitchFamily="34" charset="0"/>
              </a:rPr>
              <a:t>C¶ </a:t>
            </a:r>
            <a:r>
              <a:rPr lang="en-US" sz="5000" b="1" dirty="0" err="1" smtClean="0">
                <a:latin typeface=".VnAvant" pitchFamily="34" charset="0"/>
              </a:rPr>
              <a:t>nh</a:t>
            </a:r>
            <a:r>
              <a:rPr lang="en-US" sz="5000" b="1" dirty="0" smtClean="0">
                <a:latin typeface=".VnAvant" pitchFamily="34" charset="0"/>
              </a:rPr>
              <a:t>µ </a:t>
            </a:r>
            <a:r>
              <a:rPr lang="en-US" sz="5000" b="1" dirty="0" err="1" smtClean="0">
                <a:latin typeface=".VnAvant" pitchFamily="34" charset="0"/>
              </a:rPr>
              <a:t>tõ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phè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vÒ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th¨m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qu</a:t>
            </a:r>
            <a:r>
              <a:rPr lang="en-US" sz="5000" b="1" dirty="0" smtClean="0">
                <a:latin typeface=".VnAvant" pitchFamily="34" charset="0"/>
              </a:rPr>
              <a:t>ª.</a:t>
            </a:r>
            <a:endParaRPr lang="en-US" sz="50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310426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.VnAvant" pitchFamily="34" charset="0"/>
              </a:rPr>
              <a:t>C¶ </a:t>
            </a:r>
            <a:r>
              <a:rPr lang="en-US" sz="5000" b="1" dirty="0" err="1" smtClean="0">
                <a:latin typeface=".VnAvant" pitchFamily="34" charset="0"/>
              </a:rPr>
              <a:t>nh</a:t>
            </a:r>
            <a:r>
              <a:rPr lang="en-US" sz="5000" b="1" dirty="0" smtClean="0">
                <a:latin typeface=".VnAvant" pitchFamily="34" charset="0"/>
              </a:rPr>
              <a:t>µ </a:t>
            </a:r>
            <a:r>
              <a:rPr lang="en-US" sz="5000" b="1" dirty="0" err="1" smtClean="0">
                <a:latin typeface=".VnAvant" pitchFamily="34" charset="0"/>
              </a:rPr>
              <a:t>tõ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.VnAvant" pitchFamily="34" charset="0"/>
              </a:rPr>
              <a:t>ph</a:t>
            </a:r>
            <a:r>
              <a:rPr lang="en-US" sz="5000" b="1" dirty="0" err="1" smtClean="0">
                <a:latin typeface=".VnAvant" pitchFamily="34" charset="0"/>
              </a:rPr>
              <a:t>è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vÒ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latin typeface=".VnAvant" pitchFamily="34" charset="0"/>
              </a:rPr>
              <a:t>th¨m</a:t>
            </a:r>
            <a:r>
              <a:rPr lang="en-US" sz="5000" b="1" dirty="0" smtClean="0"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5000" b="1" dirty="0" smtClean="0">
                <a:latin typeface=".VnAvant" pitchFamily="34" charset="0"/>
              </a:rPr>
              <a:t>ª.</a:t>
            </a:r>
            <a:endParaRPr lang="en-US" sz="5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630501"/>
            <a:ext cx="8077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smtClean="0">
                <a:latin typeface=".VnAvant" pitchFamily="34" charset="0"/>
              </a:rPr>
              <a:t>P  - p </a:t>
            </a:r>
            <a:endParaRPr lang="en-US" sz="20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0"/>
            <a:ext cx="762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endParaRPr lang="en-US" sz="15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371600" y="1143000"/>
            <a:ext cx="990600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67000" y="152400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Sa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P</a:t>
            </a:r>
            <a:r>
              <a:rPr lang="en-US" sz="8000" b="1" dirty="0" smtClean="0">
                <a:latin typeface=".VnAvant" pitchFamily="34" charset="0"/>
              </a:rPr>
              <a:t>a</a:t>
            </a:r>
            <a:endParaRPr lang="en-US" sz="8000" b="1" dirty="0">
              <a:latin typeface=".VnAvant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371600" y="28194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38400" y="1981200"/>
            <a:ext cx="312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r>
              <a:rPr lang="en-US" sz="8000" b="1" dirty="0" smtClean="0">
                <a:latin typeface=".VnAvant" pitchFamily="34" charset="0"/>
              </a:rPr>
              <a:t>a n«</a:t>
            </a:r>
            <a:endParaRPr lang="en-US" sz="8000" b="1" dirty="0">
              <a:latin typeface=".VnAvant" pitchFamily="34" charset="0"/>
            </a:endParaRPr>
          </a:p>
        </p:txBody>
      </p:sp>
      <p:cxnSp>
        <p:nvCxnSpPr>
          <p:cNvPr id="16" name="Straight Arrow Connector 15"/>
          <p:cNvCxnSpPr>
            <a:endCxn id="19" idx="0"/>
          </p:cNvCxnSpPr>
          <p:nvPr/>
        </p:nvCxnSpPr>
        <p:spPr>
          <a:xfrm>
            <a:off x="1371600" y="2819400"/>
            <a:ext cx="1371600" cy="21817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0" y="5001161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r>
              <a:rPr lang="en-US" sz="8000" b="1" dirty="0" smtClean="0">
                <a:latin typeface=".VnAvant" pitchFamily="34" charset="0"/>
              </a:rPr>
              <a:t>i - a - n«</a:t>
            </a:r>
            <a:endParaRPr lang="en-US" sz="8000" b="1" dirty="0">
              <a:latin typeface=".VnAvant" pitchFamily="34" charset="0"/>
            </a:endParaRPr>
          </a:p>
        </p:txBody>
      </p:sp>
      <p:pic>
        <p:nvPicPr>
          <p:cNvPr id="20" name="Picture 2" descr="Du lịch Sa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7332" y="1"/>
            <a:ext cx="3386668" cy="1524000"/>
          </a:xfrm>
          <a:prstGeom prst="rect">
            <a:avLst/>
          </a:prstGeom>
          <a:noFill/>
        </p:spPr>
      </p:pic>
      <p:pic>
        <p:nvPicPr>
          <p:cNvPr id="21" name="Picture 4" descr="Pa nô tuyên truyền treo tại các tuyến đường trên địa bàn huyệ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676400"/>
            <a:ext cx="3352800" cy="2057400"/>
          </a:xfrm>
          <a:prstGeom prst="rect">
            <a:avLst/>
          </a:prstGeom>
          <a:noFill/>
        </p:spPr>
      </p:pic>
      <p:pic>
        <p:nvPicPr>
          <p:cNvPr id="28" name="Picture 6" descr="Hình ảnh &amp; demo âm thanh trên đàn Piano Kawai GL-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648200"/>
            <a:ext cx="3581400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4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04800"/>
            <a:ext cx="7772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 smtClean="0">
                <a:latin typeface=".VnAvant" pitchFamily="34" charset="0"/>
              </a:rPr>
              <a:t>Ph - ph</a:t>
            </a:r>
            <a:endParaRPr lang="en-US" sz="15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2895600"/>
            <a:ext cx="21336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8000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2895600"/>
            <a:ext cx="21336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8000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4191000"/>
            <a:ext cx="42672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8000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419100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ph</a:t>
            </a:r>
            <a:r>
              <a:rPr lang="en-US" sz="8000" b="1" dirty="0" err="1" smtClean="0">
                <a:latin typeface=".VnAvant" pitchFamily="34" charset="0"/>
              </a:rPr>
              <a:t>è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2819400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ph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2791361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«</a:t>
            </a:r>
            <a:endParaRPr lang="en-US" sz="8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7772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 err="1" smtClean="0">
                <a:latin typeface=".VnAvant" pitchFamily="34" charset="0"/>
              </a:rPr>
              <a:t>Qu</a:t>
            </a:r>
            <a:r>
              <a:rPr lang="en-US" sz="15000" b="1" dirty="0" smtClean="0">
                <a:latin typeface=".VnAvant" pitchFamily="34" charset="0"/>
              </a:rPr>
              <a:t> - </a:t>
            </a:r>
            <a:r>
              <a:rPr lang="en-US" sz="15000" b="1" dirty="0" err="1" smtClean="0">
                <a:latin typeface=".VnAvant" pitchFamily="34" charset="0"/>
              </a:rPr>
              <a:t>qu</a:t>
            </a:r>
            <a:endParaRPr lang="en-US" sz="15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2895600"/>
            <a:ext cx="21336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8000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2895600"/>
            <a:ext cx="21336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8000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4191000"/>
            <a:ext cx="42672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8000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419100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8000" b="1" dirty="0" smtClean="0">
                <a:latin typeface=".VnAvant" pitchFamily="34" charset="0"/>
              </a:rPr>
              <a:t>ª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2819400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qu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2791361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ª</a:t>
            </a:r>
            <a:endParaRPr lang="en-US" sz="8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33400" y="106680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phµ    </a:t>
            </a:r>
            <a:r>
              <a:rPr lang="en-US" sz="8000" b="1" dirty="0" err="1" smtClean="0">
                <a:latin typeface=".VnAvant" pitchFamily="34" charset="0"/>
              </a:rPr>
              <a:t>phÝ</a:t>
            </a:r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phë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2819400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qu¹    </a:t>
            </a:r>
            <a:r>
              <a:rPr lang="en-US" sz="8000" b="1" dirty="0" err="1" smtClean="0">
                <a:latin typeface=".VnAvant" pitchFamily="34" charset="0"/>
              </a:rPr>
              <a:t>qu</a:t>
            </a:r>
            <a:r>
              <a:rPr lang="en-US" sz="8000" b="1" dirty="0" smtClean="0">
                <a:latin typeface=".VnAvant" pitchFamily="34" charset="0"/>
              </a:rPr>
              <a:t>ª    </a:t>
            </a:r>
            <a:r>
              <a:rPr lang="en-US" sz="8000" b="1" dirty="0" err="1" smtClean="0">
                <a:latin typeface=".VnAvant" pitchFamily="34" charset="0"/>
              </a:rPr>
              <a:t>quÕ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106680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ph</a:t>
            </a:r>
            <a:r>
              <a:rPr lang="en-US" sz="8000" b="1" dirty="0" smtClean="0">
                <a:latin typeface=".VnAvant" pitchFamily="34" charset="0"/>
              </a:rPr>
              <a:t>µ    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ph</a:t>
            </a:r>
            <a:r>
              <a:rPr lang="en-US" sz="8000" b="1" dirty="0" err="1" smtClean="0">
                <a:latin typeface=".VnAvant" pitchFamily="34" charset="0"/>
              </a:rPr>
              <a:t>Ý</a:t>
            </a:r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ph</a:t>
            </a:r>
            <a:r>
              <a:rPr lang="en-US" sz="8000" b="1" dirty="0" err="1" smtClean="0">
                <a:latin typeface=".VnAvant" pitchFamily="34" charset="0"/>
              </a:rPr>
              <a:t>ë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2819400"/>
            <a:ext cx="906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8000" b="1" dirty="0" smtClean="0">
                <a:latin typeface=".VnAvant" pitchFamily="34" charset="0"/>
              </a:rPr>
              <a:t>¹    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8000" b="1" dirty="0" smtClean="0">
                <a:latin typeface=".VnAvant" pitchFamily="34" charset="0"/>
              </a:rPr>
              <a:t>ª    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8000" b="1" dirty="0" err="1" smtClean="0">
                <a:latin typeface=".VnAvant" pitchFamily="34" charset="0"/>
              </a:rPr>
              <a:t>Õ</a:t>
            </a:r>
            <a:endParaRPr lang="en-US" sz="8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19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2181761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.VnAvant" pitchFamily="34" charset="0"/>
              </a:rPr>
              <a:t>pha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tr</a:t>
            </a:r>
            <a:r>
              <a:rPr lang="en-US" sz="8000" b="1" dirty="0" smtClean="0">
                <a:latin typeface=".VnAvant" pitchFamily="34" charset="0"/>
              </a:rPr>
              <a:t>µ</a:t>
            </a:r>
            <a:endParaRPr lang="en-US" sz="8000" b="1" dirty="0">
              <a:latin typeface=".VnAvant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1" y="0"/>
            <a:ext cx="4495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57800" y="2209800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.VnAvant" pitchFamily="34" charset="0"/>
              </a:rPr>
              <a:t>phè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cæ</a:t>
            </a:r>
            <a:endParaRPr lang="en-US" sz="8000" b="1" dirty="0">
              <a:latin typeface=".VnAvant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41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8600" y="5257800"/>
            <a:ext cx="464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.VnAvant" pitchFamily="34" charset="0"/>
              </a:rPr>
              <a:t>qu</a:t>
            </a:r>
            <a:r>
              <a:rPr lang="en-US" sz="8000" b="1" dirty="0" smtClean="0">
                <a:latin typeface=".VnAvant" pitchFamily="34" charset="0"/>
              </a:rPr>
              <a:t>ª </a:t>
            </a:r>
            <a:r>
              <a:rPr lang="en-US" sz="8000" b="1" dirty="0" err="1" smtClean="0">
                <a:latin typeface=".VnAvant" pitchFamily="34" charset="0"/>
              </a:rPr>
              <a:t>nh</a:t>
            </a:r>
            <a:r>
              <a:rPr lang="en-US" sz="8000" b="1" dirty="0" smtClean="0">
                <a:latin typeface=".VnAvant" pitchFamily="34" charset="0"/>
              </a:rPr>
              <a:t>µ</a:t>
            </a:r>
            <a:endParaRPr lang="en-US" sz="8000" b="1" dirty="0">
              <a:latin typeface=".VnAvant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429000"/>
            <a:ext cx="43719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800600" y="5257800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.VnAvant" pitchFamily="34" charset="0"/>
              </a:rPr>
              <a:t>qu</a:t>
            </a:r>
            <a:r>
              <a:rPr lang="en-US" sz="8000" b="1" dirty="0" smtClean="0">
                <a:latin typeface=".VnAvant" pitchFamily="34" charset="0"/>
              </a:rPr>
              <a:t>¶ </a:t>
            </a:r>
            <a:r>
              <a:rPr lang="en-US" sz="8000" b="1" dirty="0" err="1" smtClean="0">
                <a:latin typeface=".VnAvant" pitchFamily="34" charset="0"/>
              </a:rPr>
              <a:t>kh</a:t>
            </a:r>
            <a:r>
              <a:rPr lang="en-US" sz="8000" b="1" dirty="0" err="1">
                <a:latin typeface=".VnAvant" pitchFamily="34" charset="0"/>
              </a:rPr>
              <a:t>Õ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2181761"/>
            <a:ext cx="182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ph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2209800"/>
            <a:ext cx="205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ph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5257800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qu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5257800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qu</a:t>
            </a:r>
            <a:endParaRPr lang="en-US" sz="8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0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19812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ph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76200"/>
            <a:ext cx="19812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.VnAvant" pitchFamily="34" charset="0"/>
              </a:rPr>
              <a:t>«</a:t>
            </a:r>
            <a:endParaRPr lang="en-US" sz="8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447800"/>
            <a:ext cx="39624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ph</a:t>
            </a:r>
            <a:r>
              <a:rPr lang="en-US" sz="8000" b="1" dirty="0" err="1" smtClean="0">
                <a:solidFill>
                  <a:schemeClr val="tx1"/>
                </a:solidFill>
                <a:latin typeface=".VnAvant" pitchFamily="34" charset="0"/>
              </a:rPr>
              <a:t>è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124361"/>
            <a:ext cx="23622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qu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124361"/>
            <a:ext cx="19812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.VnAvant" pitchFamily="34" charset="0"/>
              </a:rPr>
              <a:t>ª</a:t>
            </a:r>
            <a:endParaRPr lang="en-US" sz="8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1495961"/>
            <a:ext cx="43434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8000" b="1" dirty="0" smtClean="0">
                <a:solidFill>
                  <a:schemeClr val="tx1"/>
                </a:solidFill>
                <a:latin typeface=".VnAvant" pitchFamily="34" charset="0"/>
              </a:rPr>
              <a:t>ª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609600" y="3389055"/>
            <a:ext cx="1043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phµ     </a:t>
            </a:r>
            <a:r>
              <a:rPr lang="en-US" sz="8000" b="1" dirty="0" err="1" smtClean="0">
                <a:latin typeface=".VnAvant" pitchFamily="34" charset="0"/>
              </a:rPr>
              <a:t>phÝ</a:t>
            </a:r>
            <a:r>
              <a:rPr lang="en-US" sz="8000" b="1" dirty="0" smtClean="0">
                <a:latin typeface=".VnAvant" pitchFamily="34" charset="0"/>
              </a:rPr>
              <a:t>     </a:t>
            </a:r>
            <a:r>
              <a:rPr lang="en-US" sz="8000" b="1" dirty="0" err="1" smtClean="0">
                <a:latin typeface=".VnAvant" pitchFamily="34" charset="0"/>
              </a:rPr>
              <a:t>phë</a:t>
            </a:r>
            <a:r>
              <a:rPr lang="en-US" sz="8000" b="1" dirty="0" smtClean="0">
                <a:latin typeface=".VnAvant" pitchFamily="34" charset="0"/>
              </a:rPr>
              <a:t>  </a:t>
            </a:r>
          </a:p>
          <a:p>
            <a:pPr algn="ctr"/>
            <a:r>
              <a:rPr lang="en-US" sz="8000" b="1" dirty="0" smtClean="0">
                <a:latin typeface=".VnAvant" pitchFamily="34" charset="0"/>
              </a:rPr>
              <a:t>qu¹    </a:t>
            </a:r>
            <a:r>
              <a:rPr lang="en-US" sz="8000" b="1" dirty="0" err="1" smtClean="0">
                <a:latin typeface=".VnAvant" pitchFamily="34" charset="0"/>
              </a:rPr>
              <a:t>qu</a:t>
            </a:r>
            <a:r>
              <a:rPr lang="en-US" sz="8000" b="1" dirty="0" smtClean="0">
                <a:latin typeface=".VnAvant" pitchFamily="34" charset="0"/>
              </a:rPr>
              <a:t>ª   </a:t>
            </a:r>
            <a:r>
              <a:rPr lang="en-US" sz="8000" b="1" dirty="0" err="1" smtClean="0">
                <a:latin typeface=".VnAvant" pitchFamily="34" charset="0"/>
              </a:rPr>
              <a:t>quÕ</a:t>
            </a:r>
            <a:r>
              <a:rPr lang="en-US" sz="8000" b="1" dirty="0" smtClean="0">
                <a:latin typeface=".VnAvant" pitchFamily="34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</TotalTime>
  <Words>153</Words>
  <Application>Microsoft Office PowerPoint</Application>
  <PresentationFormat>On-screen Show (4:3)</PresentationFormat>
  <Paragraphs>55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Admin</cp:lastModifiedBy>
  <cp:revision>46</cp:revision>
  <dcterms:created xsi:type="dcterms:W3CDTF">2020-08-06T11:51:30Z</dcterms:created>
  <dcterms:modified xsi:type="dcterms:W3CDTF">2021-09-20T01:41:45Z</dcterms:modified>
</cp:coreProperties>
</file>