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5" r:id="rId2"/>
    <p:sldId id="306" r:id="rId3"/>
    <p:sldId id="307" r:id="rId4"/>
    <p:sldId id="308" r:id="rId5"/>
    <p:sldId id="304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0"/>
          <a:ext cx="88392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en-US" sz="6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i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u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­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r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s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t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tr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th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85707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ri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914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ru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914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r­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905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si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905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su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905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s­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971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971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tu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971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t­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3962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tri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962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tru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962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tr</a:t>
            </a:r>
            <a:r>
              <a:rPr lang="en-US" sz="7200" b="1" dirty="0" smtClean="0">
                <a:latin typeface=".VnAvant" pitchFamily="34" charset="0"/>
              </a:rPr>
              <a:t>­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4953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thi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953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thu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953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th</a:t>
            </a:r>
            <a:r>
              <a:rPr lang="en-US" sz="7200" b="1" dirty="0" smtClean="0">
                <a:latin typeface=".VnAvant" pitchFamily="34" charset="0"/>
              </a:rPr>
              <a:t>­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0"/>
          <a:ext cx="883920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en-US" sz="6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ia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ua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­a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r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s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.VnAvant" pitchFamily="34" charset="0"/>
                        </a:rPr>
                        <a:t>t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tr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th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914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ria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914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rua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914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r­a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905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sia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905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sua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905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s­a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895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tia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895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tua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895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t­a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9050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tria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886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trua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886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</a:t>
            </a:r>
            <a:r>
              <a:rPr lang="en-US" sz="7200" b="1" dirty="0" err="1" smtClean="0">
                <a:latin typeface=".VnAvant" pitchFamily="34" charset="0"/>
              </a:rPr>
              <a:t>r­a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49718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thia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953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thua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4953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th­a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43434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cñ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s¶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52400"/>
            <a:ext cx="42672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l¸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mÝa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505200"/>
            <a:ext cx="43434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l­a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th­a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3505200"/>
            <a:ext cx="42672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rÔ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tre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43434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mïa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thu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52400"/>
            <a:ext cx="42672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cöa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sæ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505200"/>
            <a:ext cx="43434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khÕ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chua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3505200"/>
            <a:ext cx="4267200" cy="3200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tæ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cß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9585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Mïa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hÌ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bµ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dõa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d­a</a:t>
            </a:r>
            <a:r>
              <a:rPr lang="en-US" sz="8000" b="1" dirty="0" smtClean="0">
                <a:latin typeface=".VnAvant" pitchFamily="34" charset="0"/>
              </a:rPr>
              <a:t> lª. </a:t>
            </a:r>
            <a:r>
              <a:rPr lang="en-US" sz="8000" b="1" dirty="0" err="1" smtClean="0">
                <a:latin typeface=".VnAvant" pitchFamily="34" charset="0"/>
              </a:rPr>
              <a:t>Mïa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thu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bµ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na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thÞ</a:t>
            </a:r>
            <a:r>
              <a:rPr lang="en-US" sz="8000" b="1" dirty="0" smtClean="0">
                <a:latin typeface=".VnAvant" pitchFamily="34" charset="0"/>
              </a:rPr>
              <a:t>.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7958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hÌ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bµ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8000" b="1" dirty="0" smtClean="0">
                <a:latin typeface=".VnAvant" pitchFamily="34" charset="0"/>
              </a:rPr>
              <a:t> lª.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thu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bµ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na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thÞ</a:t>
            </a:r>
            <a:r>
              <a:rPr lang="en-US" sz="8000" b="1" dirty="0" smtClean="0">
                <a:latin typeface=".VnAvant" pitchFamily="34" charset="0"/>
              </a:rPr>
              <a:t>. </a:t>
            </a:r>
            <a:endParaRPr lang="en-US" sz="80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66800" y="3352800"/>
            <a:ext cx="246185" cy="1137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913077" y="4630615"/>
            <a:ext cx="246185" cy="1137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030308" y="4630615"/>
            <a:ext cx="246185" cy="1137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9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9416" y="152400"/>
            <a:ext cx="6260122" cy="1066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Chó sói và cừu non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985"/>
            <a:ext cx="8991600" cy="554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2" y="281354"/>
            <a:ext cx="1563687" cy="9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125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Chó sói và cừu non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44</cp:revision>
  <dcterms:created xsi:type="dcterms:W3CDTF">2020-08-06T11:51:30Z</dcterms:created>
  <dcterms:modified xsi:type="dcterms:W3CDTF">2021-07-31T02:21:09Z</dcterms:modified>
</cp:coreProperties>
</file>