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2" r:id="rId2"/>
    <p:sldId id="303" r:id="rId3"/>
    <p:sldId id="309" r:id="rId4"/>
    <p:sldId id="304" r:id="rId5"/>
    <p:sldId id="305" r:id="rId6"/>
    <p:sldId id="306" r:id="rId7"/>
    <p:sldId id="307" r:id="rId8"/>
    <p:sldId id="301" r:id="rId9"/>
    <p:sldId id="31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- </a:t>
            </a:r>
            <a:r>
              <a:rPr lang="en-US" sz="7200" b="1" dirty="0" err="1" smtClean="0">
                <a:latin typeface=".VnAvant" pitchFamily="34" charset="0"/>
              </a:rPr>
              <a:t>Bè</a:t>
            </a:r>
            <a:r>
              <a:rPr lang="en-US" sz="7200" b="1" dirty="0" smtClean="0">
                <a:latin typeface=".VnAvant" pitchFamily="34" charset="0"/>
              </a:rPr>
              <a:t> Hµ lµ </a:t>
            </a:r>
            <a:r>
              <a:rPr lang="en-US" sz="7200" b="1" dirty="0" err="1" smtClean="0">
                <a:latin typeface=".VnAvant" pitchFamily="34" charset="0"/>
              </a:rPr>
              <a:t>nh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th</a:t>
            </a:r>
            <a:r>
              <a:rPr lang="en-US" sz="7200" b="1" dirty="0" smtClean="0">
                <a:latin typeface=".VnAvant" pitchFamily="34" charset="0"/>
              </a:rPr>
              <a:t>¬.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- MÑ ®</a:t>
            </a:r>
            <a:r>
              <a:rPr lang="en-US" sz="7200" b="1" dirty="0" err="1" smtClean="0">
                <a:latin typeface=".VnAvant" pitchFamily="34" charset="0"/>
              </a:rPr>
              <a:t>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tØa</a:t>
            </a:r>
            <a:r>
              <a:rPr lang="en-US" sz="7200" b="1" dirty="0" smtClean="0">
                <a:latin typeface=".VnAvant" pitchFamily="34" charset="0"/>
              </a:rPr>
              <a:t> l¸ </a:t>
            </a:r>
            <a:r>
              <a:rPr lang="en-US" sz="7200" b="1" dirty="0" err="1" smtClean="0">
                <a:latin typeface=".VnAvant" pitchFamily="34" charset="0"/>
              </a:rPr>
              <a:t>mÝa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- Bµ </a:t>
            </a:r>
            <a:r>
              <a:rPr lang="en-US" sz="7200" b="1" dirty="0" err="1" smtClean="0">
                <a:latin typeface=".VnAvant" pitchFamily="34" charset="0"/>
              </a:rPr>
              <a:t>cã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th×a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cho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bÐ</a:t>
            </a:r>
            <a:r>
              <a:rPr lang="en-US" sz="7200" b="1" dirty="0" smtClean="0">
                <a:latin typeface=".VnAvant" pitchFamily="34" charset="0"/>
              </a:rPr>
              <a:t>.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152400"/>
            <a:ext cx="6494584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Giúp mẹ</a:t>
            </a:r>
            <a:endParaRPr lang="vi-VN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386"/>
            <a:ext cx="9143999" cy="539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30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MÑ ®­a Hµ ®</a:t>
            </a:r>
            <a:r>
              <a:rPr lang="en-US" sz="4800" b="1" dirty="0" err="1" smtClean="0">
                <a:latin typeface=".VnAvant" pitchFamily="34" charset="0"/>
              </a:rPr>
              <a:t>Õn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häc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móa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MÑ ®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­a </a:t>
            </a:r>
            <a:r>
              <a:rPr lang="en-US" sz="4800" b="1" dirty="0" smtClean="0">
                <a:latin typeface=".VnAvant" pitchFamily="34" charset="0"/>
              </a:rPr>
              <a:t>Hµ ®</a:t>
            </a:r>
            <a:r>
              <a:rPr lang="en-US" sz="4800" b="1" dirty="0" err="1" smtClean="0">
                <a:latin typeface=".VnAvant" pitchFamily="34" charset="0"/>
              </a:rPr>
              <a:t>Õn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häc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509120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024" y="764704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50912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óa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140968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3140968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3140968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3140968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769928"/>
            <a:ext cx="3530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14096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314096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311367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4509120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450912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311367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" y="937846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cua</a:t>
            </a:r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òa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rïa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6826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cöa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døa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nhùa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16" y="937838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r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1" y="2668272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6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2741" y="2362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cµ </a:t>
            </a:r>
            <a:r>
              <a:rPr lang="en-US" sz="7200" b="1" dirty="0" err="1" smtClean="0">
                <a:latin typeface=".VnAvant" pitchFamily="34" charset="0"/>
              </a:rPr>
              <a:t>chua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1925" y="229901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móa</a:t>
            </a:r>
            <a:r>
              <a:rPr lang="en-US" sz="7200" b="1" dirty="0" smtClean="0">
                <a:latin typeface=".VnAvant" pitchFamily="34" charset="0"/>
              </a:rPr>
              <a:t> «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6241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617" y="5486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d­a</a:t>
            </a:r>
            <a:r>
              <a:rPr lang="en-US" sz="7200" b="1" dirty="0" smtClean="0">
                <a:latin typeface=".VnAvant" pitchFamily="34" charset="0"/>
              </a:rPr>
              <a:t> lª</a:t>
            </a:r>
            <a:endParaRPr lang="en-US" sz="72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3528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86756" y="5410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cöa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sæ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741" y="2362196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cµ </a:t>
            </a:r>
            <a:r>
              <a:rPr lang="en-US" sz="7200" b="1" dirty="0" err="1" smtClean="0">
                <a:latin typeface=".VnAvant" pitchFamily="34" charset="0"/>
              </a:rPr>
              <a:t>ch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924" y="2299006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m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7200" b="1" dirty="0" smtClean="0">
                <a:latin typeface=".VnAvant" pitchFamily="34" charset="0"/>
              </a:rPr>
              <a:t> «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617" y="548640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dư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lª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754" y="541020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c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sæ</a:t>
            </a:r>
            <a:endParaRPr lang="en-US" sz="72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3962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óa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4361"/>
            <a:ext cx="2362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®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24361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95961"/>
            <a:ext cx="4343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®</a:t>
            </a:r>
            <a:r>
              <a:rPr lang="en-US" sz="8000" b="1" dirty="0" err="1">
                <a:solidFill>
                  <a:schemeClr val="tx1"/>
                </a:solidFill>
                <a:latin typeface=".VnAvant" pitchFamily="34" charset="0"/>
              </a:rPr>
              <a:t>ư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3048000"/>
            <a:ext cx="10439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cua</a:t>
            </a:r>
            <a:r>
              <a:rPr lang="en-US" sz="8000" b="1" dirty="0" smtClean="0">
                <a:latin typeface=".VnAvant" pitchFamily="34" charset="0"/>
              </a:rPr>
              <a:t>   ®</a:t>
            </a:r>
            <a:r>
              <a:rPr lang="en-US" sz="8000" b="1" dirty="0" err="1" smtClean="0">
                <a:latin typeface=".VnAvant" pitchFamily="34" charset="0"/>
              </a:rPr>
              <a:t>òa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rïa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endParaRPr lang="en-US" sz="2400" b="1" dirty="0" smtClean="0">
              <a:latin typeface=".VnAvant" pitchFamily="34" charset="0"/>
            </a:endParaRPr>
          </a:p>
          <a:p>
            <a:pPr algn="ctr"/>
            <a:r>
              <a:rPr lang="en-US" sz="8000" b="1" dirty="0" err="1" smtClean="0">
                <a:latin typeface=".VnAvant" pitchFamily="34" charset="0"/>
              </a:rPr>
              <a:t>cöa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døa</a:t>
            </a:r>
            <a:r>
              <a:rPr lang="en-US" sz="8000" b="1" dirty="0" smtClean="0">
                <a:latin typeface=".VnAvant" pitchFamily="34" charset="0"/>
              </a:rPr>
              <a:t>  </a:t>
            </a:r>
            <a:r>
              <a:rPr lang="en-US" sz="8000" b="1" dirty="0" err="1" smtClean="0">
                <a:latin typeface=".VnAvant" pitchFamily="34" charset="0"/>
              </a:rPr>
              <a:t>nhùa</a:t>
            </a:r>
            <a:endParaRPr lang="en-US" sz="80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.VnAvant" pitchFamily="34" charset="0"/>
              </a:rPr>
              <a:t>cµ </a:t>
            </a:r>
            <a:r>
              <a:rPr lang="en-US" sz="8800" b="1" dirty="0" err="1" smtClean="0">
                <a:latin typeface=".VnAvant" pitchFamily="34" charset="0"/>
              </a:rPr>
              <a:t>chua</a:t>
            </a:r>
            <a:endParaRPr lang="en-US" sz="8800" b="1" dirty="0" smtClean="0">
              <a:latin typeface=".VnAvant" pitchFamily="34" charset="0"/>
            </a:endParaRPr>
          </a:p>
          <a:p>
            <a:pPr algn="ctr"/>
            <a:r>
              <a:rPr lang="en-US" sz="8800" b="1" dirty="0" err="1" smtClean="0">
                <a:latin typeface=".VnAvant" pitchFamily="34" charset="0"/>
              </a:rPr>
              <a:t>móa</a:t>
            </a:r>
            <a:r>
              <a:rPr lang="en-US" sz="8800" b="1" dirty="0" smtClean="0">
                <a:latin typeface=".VnAvant" pitchFamily="34" charset="0"/>
              </a:rPr>
              <a:t> «</a:t>
            </a:r>
          </a:p>
          <a:p>
            <a:pPr algn="ctr"/>
            <a:r>
              <a:rPr lang="en-US" sz="8800" b="1" dirty="0" err="1" smtClean="0">
                <a:latin typeface=".VnAvant" pitchFamily="34" charset="0"/>
              </a:rPr>
              <a:t>d­ưa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smtClean="0">
                <a:latin typeface=".VnAvant" pitchFamily="34" charset="0"/>
              </a:rPr>
              <a:t>lª</a:t>
            </a:r>
          </a:p>
          <a:p>
            <a:pPr algn="ctr"/>
            <a:r>
              <a:rPr lang="en-US" sz="8800" b="1" dirty="0" err="1" smtClean="0">
                <a:latin typeface=".VnAvant" pitchFamily="34" charset="0"/>
              </a:rPr>
              <a:t>cöa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sæ</a:t>
            </a:r>
            <a:endParaRPr lang="en-US" sz="8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vant" pitchFamily="34" charset="0"/>
              </a:rPr>
              <a:t>  MÑ ®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chî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mua</a:t>
            </a:r>
            <a:r>
              <a:rPr lang="en-US" sz="8800" b="1" dirty="0" smtClean="0">
                <a:latin typeface=".VnAvant" pitchFamily="34" charset="0"/>
              </a:rPr>
              <a:t> c¸, </a:t>
            </a:r>
            <a:r>
              <a:rPr lang="en-US" sz="8800" b="1" dirty="0" err="1" smtClean="0">
                <a:latin typeface=".VnAvant" pitchFamily="34" charset="0"/>
              </a:rPr>
              <a:t>mua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cua</a:t>
            </a:r>
            <a:r>
              <a:rPr lang="en-US" sz="8800" b="1" dirty="0" smtClean="0">
                <a:latin typeface=".VnAvant" pitchFamily="34" charset="0"/>
              </a:rPr>
              <a:t>. MÑ </a:t>
            </a:r>
            <a:r>
              <a:rPr lang="en-US" sz="8800" b="1" dirty="0" err="1" smtClean="0">
                <a:latin typeface=".VnAvant" pitchFamily="34" charset="0"/>
              </a:rPr>
              <a:t>mua</a:t>
            </a:r>
            <a:r>
              <a:rPr lang="en-US" sz="8800" b="1" dirty="0" smtClean="0">
                <a:latin typeface=".VnAvant" pitchFamily="34" charset="0"/>
              </a:rPr>
              <a:t> c¶ </a:t>
            </a:r>
            <a:r>
              <a:rPr lang="en-US" sz="8800" b="1" dirty="0" err="1" smtClean="0">
                <a:latin typeface=".VnAvant" pitchFamily="34" charset="0"/>
              </a:rPr>
              <a:t>s÷a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chua</a:t>
            </a:r>
            <a:r>
              <a:rPr lang="en-US" sz="8800" b="1" dirty="0" smtClean="0">
                <a:latin typeface=".VnAvant" pitchFamily="34" charset="0"/>
              </a:rPr>
              <a:t>, </a:t>
            </a:r>
            <a:r>
              <a:rPr lang="en-US" sz="8800" b="1" dirty="0" err="1" smtClean="0">
                <a:latin typeface=".VnAvant" pitchFamily="34" charset="0"/>
              </a:rPr>
              <a:t>d­a</a:t>
            </a:r>
            <a:r>
              <a:rPr lang="en-US" sz="8800" b="1" dirty="0" smtClean="0">
                <a:latin typeface=".VnAvant" pitchFamily="34" charset="0"/>
              </a:rPr>
              <a:t> lª.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6865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vant" pitchFamily="34" charset="0"/>
              </a:rPr>
              <a:t>  MÑ ®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chî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800" b="1" dirty="0" smtClean="0">
                <a:latin typeface=".VnAvant" pitchFamily="34" charset="0"/>
              </a:rPr>
              <a:t> c¸, </a:t>
            </a:r>
            <a:r>
              <a:rPr lang="en-US" sz="8800" b="1" dirty="0" err="1" smtClean="0">
                <a:latin typeface=".VnAvant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800" b="1" dirty="0" smtClean="0">
                <a:latin typeface=".VnAvant" pitchFamily="34" charset="0"/>
              </a:rPr>
              <a:t>. MÑ </a:t>
            </a:r>
            <a:r>
              <a:rPr lang="en-US" sz="8800" b="1" dirty="0" err="1" smtClean="0">
                <a:latin typeface=".VnAvant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800" b="1" dirty="0" smtClean="0">
                <a:latin typeface=".VnAvant" pitchFamily="34" charset="0"/>
              </a:rPr>
              <a:t> c¶ </a:t>
            </a:r>
            <a:r>
              <a:rPr lang="en-US" sz="8800" b="1" dirty="0" err="1" smtClean="0">
                <a:latin typeface=".VnAvant" pitchFamily="34" charset="0"/>
              </a:rPr>
              <a:t>s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ch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8800" b="1" dirty="0" smtClean="0">
                <a:latin typeface=".VnAvant" pitchFamily="34" charset="0"/>
              </a:rPr>
              <a:t>, </a:t>
            </a:r>
            <a:r>
              <a:rPr lang="en-US" sz="8800" b="1" dirty="0" err="1" smtClean="0">
                <a:latin typeface=".VnAvant" pitchFamily="34" charset="0"/>
              </a:rPr>
              <a:t>d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­a</a:t>
            </a:r>
            <a:r>
              <a:rPr lang="en-US" sz="8800" b="1" dirty="0" smtClean="0">
                <a:latin typeface=".VnAvant" pitchFamily="34" charset="0"/>
              </a:rPr>
              <a:t> lª.</a:t>
            </a:r>
            <a:endParaRPr lang="en-US" sz="8800" b="1" dirty="0"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080739" y="1629508"/>
            <a:ext cx="375139" cy="1465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998678" y="4267200"/>
            <a:ext cx="375139" cy="1465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51078" y="4290646"/>
            <a:ext cx="375139" cy="1465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153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Giúp mẹ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45</cp:revision>
  <dcterms:created xsi:type="dcterms:W3CDTF">2020-08-06T11:51:30Z</dcterms:created>
  <dcterms:modified xsi:type="dcterms:W3CDTF">2022-10-13T02:50:55Z</dcterms:modified>
</cp:coreProperties>
</file>