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0" r:id="rId2"/>
    <p:sldId id="301" r:id="rId3"/>
    <p:sldId id="306" r:id="rId4"/>
    <p:sldId id="302" r:id="rId5"/>
    <p:sldId id="303" r:id="rId6"/>
    <p:sldId id="304" r:id="rId7"/>
    <p:sldId id="305" r:id="rId8"/>
    <p:sldId id="299" r:id="rId9"/>
    <p:sldId id="307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89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85800" y="685800"/>
            <a:ext cx="990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7200" b="1" dirty="0" smtClean="0">
                <a:latin typeface=".VnAvant" pitchFamily="34" charset="0"/>
              </a:rPr>
              <a:t>- </a:t>
            </a:r>
            <a:r>
              <a:rPr lang="en-US" sz="7200" b="1" dirty="0" err="1" smtClean="0">
                <a:latin typeface=".VnAvant" pitchFamily="34" charset="0"/>
              </a:rPr>
              <a:t>Nh</a:t>
            </a:r>
            <a:r>
              <a:rPr lang="en-US" sz="7200" b="1" dirty="0" smtClean="0">
                <a:latin typeface=".VnAvant" pitchFamily="34" charset="0"/>
              </a:rPr>
              <a:t>µ bµ </a:t>
            </a:r>
            <a:r>
              <a:rPr lang="en-US" sz="7200" b="1" dirty="0" err="1" smtClean="0">
                <a:latin typeface=".VnAvant" pitchFamily="34" charset="0"/>
              </a:rPr>
              <a:t>cã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tñ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gç</a:t>
            </a:r>
            <a:r>
              <a:rPr lang="en-US" sz="7200" b="1" dirty="0" smtClean="0">
                <a:latin typeface=".VnAvant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642" y="2438400"/>
            <a:ext cx="87527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- ¤ t« ®ç ë </a:t>
            </a:r>
            <a:r>
              <a:rPr lang="en-US" sz="7200" b="1" dirty="0" err="1" smtClean="0">
                <a:latin typeface=".VnAvant" pitchFamily="34" charset="0"/>
              </a:rPr>
              <a:t>nh</a:t>
            </a:r>
            <a:r>
              <a:rPr lang="en-US" sz="7200" b="1" dirty="0" smtClean="0">
                <a:latin typeface=".VnAvant" pitchFamily="34" charset="0"/>
              </a:rPr>
              <a:t>µ </a:t>
            </a:r>
            <a:r>
              <a:rPr lang="en-US" sz="7200" b="1" dirty="0" err="1" smtClean="0">
                <a:latin typeface=".VnAvant" pitchFamily="34" charset="0"/>
              </a:rPr>
              <a:t>ga</a:t>
            </a:r>
            <a:r>
              <a:rPr lang="en-US" sz="7200" b="1" dirty="0" smtClean="0">
                <a:latin typeface=".VnAvant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28600" y="3733800"/>
            <a:ext cx="937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endParaRPr lang="en-US" sz="2000" b="1" dirty="0" smtClean="0">
              <a:latin typeface=".VnAvant" pitchFamily="34" charset="0"/>
            </a:endParaRPr>
          </a:p>
          <a:p>
            <a:pPr algn="ctr">
              <a:buFontTx/>
              <a:buChar char="-"/>
            </a:pPr>
            <a:endParaRPr lang="en-US" sz="2000" b="1" dirty="0" smtClean="0">
              <a:latin typeface=".VnAvant" pitchFamily="34" charset="0"/>
            </a:endParaRPr>
          </a:p>
          <a:p>
            <a:pPr algn="ctr"/>
            <a:r>
              <a:rPr lang="en-US" sz="7200" b="1" dirty="0" smtClean="0">
                <a:latin typeface=".VnAvant" pitchFamily="34" charset="0"/>
              </a:rPr>
              <a:t>- </a:t>
            </a:r>
            <a:r>
              <a:rPr lang="en-US" sz="7200" b="1" dirty="0" err="1" smtClean="0">
                <a:latin typeface=".VnAvant" pitchFamily="34" charset="0"/>
              </a:rPr>
              <a:t>Nh</a:t>
            </a:r>
            <a:r>
              <a:rPr lang="en-US" sz="7200" b="1" dirty="0" smtClean="0">
                <a:latin typeface=".VnAvant" pitchFamily="34" charset="0"/>
              </a:rPr>
              <a:t>µ </a:t>
            </a:r>
            <a:r>
              <a:rPr lang="en-US" sz="7200" b="1" dirty="0" err="1" smtClean="0">
                <a:latin typeface=".VnAvant" pitchFamily="34" charset="0"/>
              </a:rPr>
              <a:t>bÐ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cã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tñ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tr</a:t>
            </a:r>
            <a:r>
              <a:rPr lang="en-US" sz="7200" b="1" dirty="0" smtClean="0">
                <a:latin typeface=".VnAvant" pitchFamily="34" charset="0"/>
              </a:rPr>
              <a:t>µ.</a:t>
            </a:r>
            <a:endParaRPr lang="en-US" sz="72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54" y="-1730"/>
            <a:ext cx="2368062" cy="99473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49416" y="152400"/>
            <a:ext cx="6283569" cy="14771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  <a:latin typeface="+mj-lt"/>
              </a:rPr>
              <a:t>Cảm ơn</a:t>
            </a:r>
            <a:endParaRPr lang="vi-VN" sz="6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015"/>
            <a:ext cx="9144000" cy="512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975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25"/>
            <a:ext cx="91440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19400" y="381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4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4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5626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itchFamily="34" charset="0"/>
              </a:rPr>
              <a:t>Trung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thu</a:t>
            </a:r>
            <a:r>
              <a:rPr lang="en-US" sz="4800" b="1" dirty="0" smtClean="0">
                <a:latin typeface=".VnAvant" pitchFamily="34" charset="0"/>
              </a:rPr>
              <a:t>, </a:t>
            </a:r>
            <a:r>
              <a:rPr lang="en-US" sz="4800" b="1" dirty="0" err="1" smtClean="0">
                <a:latin typeface=".VnAvant" pitchFamily="34" charset="0"/>
              </a:rPr>
              <a:t>bÐ</a:t>
            </a:r>
            <a:r>
              <a:rPr lang="en-US" sz="4800" b="1" dirty="0" smtClean="0">
                <a:latin typeface=".VnAvant" pitchFamily="34" charset="0"/>
              </a:rPr>
              <a:t> ®­</a:t>
            </a:r>
            <a:r>
              <a:rPr lang="en-US" sz="4800" b="1" dirty="0" err="1" smtClean="0">
                <a:latin typeface=".VnAvant" pitchFamily="34" charset="0"/>
              </a:rPr>
              <a:t>îc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chia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qu</a:t>
            </a:r>
            <a:r>
              <a:rPr lang="en-US" sz="4800" b="1" dirty="0" smtClean="0">
                <a:latin typeface=".VnAvant" pitchFamily="34" charset="0"/>
              </a:rPr>
              <a:t>µ.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5626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itchFamily="34" charset="0"/>
              </a:rPr>
              <a:t>Trung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4800" b="1" dirty="0" err="1" smtClean="0">
                <a:latin typeface=".VnAvant" pitchFamily="34" charset="0"/>
              </a:rPr>
              <a:t>u</a:t>
            </a:r>
            <a:r>
              <a:rPr lang="en-US" sz="4800" b="1" dirty="0" smtClean="0">
                <a:latin typeface=".VnAvant" pitchFamily="34" charset="0"/>
              </a:rPr>
              <a:t>, </a:t>
            </a:r>
            <a:r>
              <a:rPr lang="en-US" sz="4800" b="1" dirty="0" err="1" smtClean="0">
                <a:latin typeface=".VnAvant" pitchFamily="34" charset="0"/>
              </a:rPr>
              <a:t>bÐ</a:t>
            </a:r>
            <a:r>
              <a:rPr lang="en-US" sz="4800" b="1" dirty="0" smtClean="0">
                <a:latin typeface=".VnAvant" pitchFamily="34" charset="0"/>
              </a:rPr>
              <a:t> ®­</a:t>
            </a:r>
            <a:r>
              <a:rPr lang="en-US" sz="4800" b="1" dirty="0" err="1" smtClean="0">
                <a:latin typeface=".VnAvant" pitchFamily="34" charset="0"/>
              </a:rPr>
              <a:t>îc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qu</a:t>
            </a:r>
            <a:r>
              <a:rPr lang="en-US" sz="4800" b="1" dirty="0" smtClean="0">
                <a:latin typeface=".VnAvant" pitchFamily="34" charset="0"/>
              </a:rPr>
              <a:t>µ.</a:t>
            </a:r>
            <a:endParaRPr lang="en-US" sz="48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273913"/>
            <a:ext cx="367240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6104" y="-27384"/>
            <a:ext cx="2627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endParaRPr lang="en-US" sz="12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TH 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5273913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8000" b="1" dirty="0" err="1" smtClean="0">
                <a:latin typeface=".VnAvant" pitchFamily="34" charset="0"/>
              </a:rPr>
              <a:t>u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3933056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44" y="3933056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3933056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240" y="3933056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5950" y="781509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3977769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67744" y="3977769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u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0032" y="3950474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ch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0032" y="5301208"/>
            <a:ext cx="367240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60032" y="5345921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32240" y="3950474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8" grpId="0"/>
      <p:bldP spid="30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2400" y="1453662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thÎ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thä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th</a:t>
            </a:r>
            <a:r>
              <a:rPr lang="en-US" sz="8000" b="1" dirty="0" smtClean="0">
                <a:latin typeface=".VnAvant" pitchFamily="34" charset="0"/>
              </a:rPr>
              <a:t>¬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690" y="3477161"/>
            <a:ext cx="8616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®</a:t>
            </a:r>
            <a:r>
              <a:rPr lang="en-US" sz="8000" b="1" dirty="0" err="1" smtClean="0">
                <a:latin typeface=".VnAvant" pitchFamily="34" charset="0"/>
              </a:rPr>
              <a:t>Üa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mÝa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th×a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399" y="1453662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8000" b="1" dirty="0" err="1" smtClean="0">
                <a:latin typeface=".VnAvant" pitchFamily="34" charset="0"/>
              </a:rPr>
              <a:t>Î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8000" b="1" dirty="0" err="1" smtClean="0">
                <a:latin typeface=".VnAvant" pitchFamily="34" charset="0"/>
              </a:rPr>
              <a:t>ä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8000" b="1" dirty="0" smtClean="0">
                <a:latin typeface=".VnAvant" pitchFamily="34" charset="0"/>
              </a:rPr>
              <a:t>¬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689" y="3477161"/>
            <a:ext cx="8616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®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m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th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444298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22860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thñ</a:t>
            </a:r>
            <a:r>
              <a:rPr lang="en-US" sz="8000" b="1" dirty="0" smtClean="0">
                <a:latin typeface=".VnAvant" pitchFamily="34" charset="0"/>
              </a:rPr>
              <a:t> ®«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0" y="22098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l¸ </a:t>
            </a:r>
            <a:r>
              <a:rPr lang="en-US" sz="8000" b="1" dirty="0" err="1" smtClean="0">
                <a:latin typeface=".VnAvant" pitchFamily="34" charset="0"/>
              </a:rPr>
              <a:t>th</a:t>
            </a:r>
            <a:r>
              <a:rPr lang="en-US" sz="8000" b="1" dirty="0" smtClean="0">
                <a:latin typeface=".VnAvant" pitchFamily="34" charset="0"/>
              </a:rPr>
              <a:t>­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396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345" y="5105400"/>
            <a:ext cx="4530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th×a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dÜa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1" y="3352800"/>
            <a:ext cx="4724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53000" y="5077361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l¸ </a:t>
            </a:r>
            <a:r>
              <a:rPr lang="en-US" sz="8000" b="1" dirty="0" err="1" smtClean="0">
                <a:latin typeface=".VnAvant" pitchFamily="34" charset="0"/>
              </a:rPr>
              <a:t>tÝa</a:t>
            </a:r>
            <a:r>
              <a:rPr lang="en-US" sz="8000" b="1" dirty="0" smtClean="0">
                <a:latin typeface=".VnAvant" pitchFamily="34" charset="0"/>
              </a:rPr>
              <a:t> t«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2860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8000" b="1" dirty="0" err="1" smtClean="0">
                <a:latin typeface=".VnAvant" pitchFamily="34" charset="0"/>
              </a:rPr>
              <a:t>ñ</a:t>
            </a:r>
            <a:r>
              <a:rPr lang="en-US" sz="8000" b="1" dirty="0" smtClean="0">
                <a:latin typeface=".VnAvant" pitchFamily="34" charset="0"/>
              </a:rPr>
              <a:t> ®«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1" y="2209802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l¸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8000" b="1" dirty="0" smtClean="0">
                <a:latin typeface=".VnAvant" pitchFamily="34" charset="0"/>
              </a:rPr>
              <a:t>­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38" y="5105404"/>
            <a:ext cx="4530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5077365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l¸ </a:t>
            </a:r>
            <a:r>
              <a:rPr lang="en-US" sz="8000" b="1" dirty="0" err="1" smtClean="0">
                <a:latin typeface=".VnAvant" pitchFamily="34" charset="0"/>
              </a:rPr>
              <a:t>t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r>
              <a:rPr lang="en-US" sz="8000" b="1" dirty="0" smtClean="0">
                <a:latin typeface=".VnAvant" pitchFamily="34" charset="0"/>
              </a:rPr>
              <a:t> t«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1981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76200"/>
            <a:ext cx="1981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u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39624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u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24361"/>
            <a:ext cx="2362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ch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124361"/>
            <a:ext cx="1981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495961"/>
            <a:ext cx="43434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ch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09600" y="3048000"/>
            <a:ext cx="10439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thÎ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thä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th</a:t>
            </a:r>
            <a:r>
              <a:rPr lang="en-US" sz="8000" b="1" dirty="0" smtClean="0">
                <a:latin typeface=".VnAvant" pitchFamily="34" charset="0"/>
              </a:rPr>
              <a:t>¬</a:t>
            </a:r>
          </a:p>
          <a:p>
            <a:pPr algn="ctr"/>
            <a:endParaRPr lang="en-US" sz="2400" b="1" dirty="0" smtClean="0">
              <a:latin typeface=".VnAvant" pitchFamily="34" charset="0"/>
            </a:endParaRPr>
          </a:p>
          <a:p>
            <a:pPr algn="ctr"/>
            <a:r>
              <a:rPr lang="en-US" sz="8000" b="1" dirty="0" smtClean="0">
                <a:latin typeface=".VnAvant" pitchFamily="34" charset="0"/>
              </a:rPr>
              <a:t>®</a:t>
            </a:r>
            <a:r>
              <a:rPr lang="en-US" sz="8000" b="1" dirty="0" err="1" smtClean="0">
                <a:latin typeface=".VnAvant" pitchFamily="34" charset="0"/>
              </a:rPr>
              <a:t>Üa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mÝa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th×a</a:t>
            </a:r>
            <a:endParaRPr lang="en-US" sz="8000" b="1" dirty="0" smtClean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58200"/>
            <a:ext cx="7315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.VnAvant" pitchFamily="34" charset="0"/>
              </a:rPr>
              <a:t>thñ</a:t>
            </a:r>
            <a:r>
              <a:rPr lang="en-US" sz="8800" b="1" dirty="0" smtClean="0">
                <a:latin typeface=".VnAvant" pitchFamily="34" charset="0"/>
              </a:rPr>
              <a:t> ®«</a:t>
            </a:r>
          </a:p>
          <a:p>
            <a:pPr algn="ctr"/>
            <a:r>
              <a:rPr lang="en-US" sz="8800" b="1" dirty="0" smtClean="0">
                <a:latin typeface=".VnAvant" pitchFamily="34" charset="0"/>
              </a:rPr>
              <a:t>l¸ </a:t>
            </a:r>
            <a:r>
              <a:rPr lang="en-US" sz="8800" b="1" dirty="0" err="1" smtClean="0">
                <a:latin typeface=".VnAvant" pitchFamily="34" charset="0"/>
              </a:rPr>
              <a:t>th</a:t>
            </a:r>
            <a:r>
              <a:rPr lang="en-US" sz="8800" b="1" dirty="0" smtClean="0">
                <a:latin typeface=".VnAvant" pitchFamily="34" charset="0"/>
              </a:rPr>
              <a:t>­</a:t>
            </a:r>
          </a:p>
          <a:p>
            <a:pPr algn="ctr"/>
            <a:r>
              <a:rPr lang="en-US" sz="8800" b="1" dirty="0" err="1" smtClean="0">
                <a:latin typeface=".VnAvant" pitchFamily="34" charset="0"/>
              </a:rPr>
              <a:t>th×a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dÜa</a:t>
            </a:r>
            <a:endParaRPr lang="en-US" sz="8800" b="1" dirty="0" smtClean="0">
              <a:latin typeface=".VnAvant" pitchFamily="34" charset="0"/>
            </a:endParaRPr>
          </a:p>
          <a:p>
            <a:pPr algn="ctr"/>
            <a:r>
              <a:rPr lang="en-US" sz="8800" b="1" dirty="0" smtClean="0">
                <a:latin typeface=".VnAvant" pitchFamily="34" charset="0"/>
              </a:rPr>
              <a:t>l¸ </a:t>
            </a:r>
            <a:r>
              <a:rPr lang="en-US" sz="8800" b="1" dirty="0" err="1" smtClean="0">
                <a:latin typeface=".VnAvant" pitchFamily="34" charset="0"/>
              </a:rPr>
              <a:t>tÝa</a:t>
            </a:r>
            <a:r>
              <a:rPr lang="en-US" sz="8800" b="1" dirty="0" smtClean="0">
                <a:latin typeface=".VnAvant" pitchFamily="34" charset="0"/>
              </a:rPr>
              <a:t> t«</a:t>
            </a:r>
            <a:endParaRPr lang="en-US" sz="88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254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061" y="187578"/>
            <a:ext cx="8991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 BÐ </a:t>
            </a:r>
            <a:r>
              <a:rPr lang="en-US" sz="8000" b="1" dirty="0" err="1" smtClean="0">
                <a:latin typeface=".VnAvant" pitchFamily="34" charset="0"/>
              </a:rPr>
              <a:t>chia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th×a</a:t>
            </a:r>
            <a:r>
              <a:rPr lang="en-US" sz="8000" b="1" dirty="0" smtClean="0">
                <a:latin typeface=".VnAvant" pitchFamily="34" charset="0"/>
              </a:rPr>
              <a:t>, </a:t>
            </a:r>
            <a:r>
              <a:rPr lang="en-US" sz="8000" b="1" dirty="0" err="1" smtClean="0">
                <a:latin typeface=".VnAvant" pitchFamily="34" charset="0"/>
              </a:rPr>
              <a:t>chia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dÜa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cho</a:t>
            </a:r>
            <a:r>
              <a:rPr lang="en-US" sz="8000" b="1" dirty="0" smtClean="0">
                <a:latin typeface=".VnAvant" pitchFamily="34" charset="0"/>
              </a:rPr>
              <a:t> c¶ </a:t>
            </a:r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µ. </a:t>
            </a:r>
            <a:r>
              <a:rPr lang="en-US" sz="8000" b="1" dirty="0" err="1" smtClean="0">
                <a:latin typeface=".VnAvant" pitchFamily="34" charset="0"/>
              </a:rPr>
              <a:t>Th×a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dÜa</a:t>
            </a:r>
            <a:r>
              <a:rPr lang="en-US" sz="8000" b="1" dirty="0" smtClean="0">
                <a:latin typeface=".VnAvant" pitchFamily="34" charset="0"/>
              </a:rPr>
              <a:t> to </a:t>
            </a:r>
            <a:r>
              <a:rPr lang="en-US" sz="8000" b="1" dirty="0" err="1" smtClean="0">
                <a:latin typeface=".VnAvant" pitchFamily="34" charset="0"/>
              </a:rPr>
              <a:t>cho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bè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mÑ</a:t>
            </a:r>
            <a:r>
              <a:rPr lang="en-US" sz="8000" b="1" dirty="0" smtClean="0">
                <a:latin typeface=".VnAvant" pitchFamily="34" charset="0"/>
              </a:rPr>
              <a:t>. </a:t>
            </a:r>
            <a:r>
              <a:rPr lang="en-US" sz="8000" b="1" dirty="0" err="1" smtClean="0">
                <a:latin typeface=".VnAvant" pitchFamily="34" charset="0"/>
              </a:rPr>
              <a:t>Th×a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dÜa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nhá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cho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bÐ</a:t>
            </a:r>
            <a:r>
              <a:rPr lang="en-US" sz="8000" b="1" dirty="0" smtClean="0">
                <a:latin typeface=".VnAvant" pitchFamily="34" charset="0"/>
              </a:rPr>
              <a:t>. 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62" y="187569"/>
            <a:ext cx="8991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 BÐ </a:t>
            </a:r>
            <a:r>
              <a:rPr lang="en-US" sz="8000" b="1" dirty="0" err="1" smtClean="0">
                <a:latin typeface=".VnAvant" pitchFamily="34" charset="0"/>
              </a:rPr>
              <a:t>ch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thia</a:t>
            </a:r>
            <a:r>
              <a:rPr lang="en-US" sz="8000" b="1" dirty="0" smtClean="0">
                <a:latin typeface=".VnAvant" pitchFamily="34" charset="0"/>
              </a:rPr>
              <a:t>, </a:t>
            </a:r>
            <a:r>
              <a:rPr lang="en-US" sz="8000" b="1" dirty="0" err="1" smtClean="0">
                <a:latin typeface=".VnAvant" pitchFamily="34" charset="0"/>
              </a:rPr>
              <a:t>ch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cho</a:t>
            </a:r>
            <a:r>
              <a:rPr lang="en-US" sz="8000" b="1" dirty="0" smtClean="0">
                <a:latin typeface=".VnAvant" pitchFamily="34" charset="0"/>
              </a:rPr>
              <a:t> c¶ </a:t>
            </a:r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µ.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Thia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smtClean="0">
                <a:latin typeface=".VnAvant" pitchFamily="34" charset="0"/>
              </a:rPr>
              <a:t>to </a:t>
            </a:r>
            <a:r>
              <a:rPr lang="en-US" sz="8000" b="1" dirty="0" err="1" smtClean="0">
                <a:latin typeface=".VnAvant" pitchFamily="34" charset="0"/>
              </a:rPr>
              <a:t>cho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bè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mÑ</a:t>
            </a:r>
            <a:r>
              <a:rPr lang="en-US" sz="8000" b="1" dirty="0" smtClean="0">
                <a:latin typeface=".VnAvant" pitchFamily="34" charset="0"/>
              </a:rPr>
              <a:t>.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Thia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nhá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cho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bÐ</a:t>
            </a:r>
            <a:r>
              <a:rPr lang="en-US" sz="8000" b="1" dirty="0" smtClean="0">
                <a:latin typeface=".VnAvant" pitchFamily="34" charset="0"/>
              </a:rPr>
              <a:t>. </a:t>
            </a:r>
            <a:endParaRPr lang="en-US" sz="8000" b="1" dirty="0">
              <a:latin typeface=".VnAvant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063264" y="2696308"/>
            <a:ext cx="375136" cy="12778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603633" y="3915508"/>
            <a:ext cx="375136" cy="12778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690341" y="5205046"/>
            <a:ext cx="375136" cy="12778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831018" y="5205046"/>
            <a:ext cx="375136" cy="12778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174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Cảm ơn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42</cp:revision>
  <dcterms:created xsi:type="dcterms:W3CDTF">2020-08-06T11:51:30Z</dcterms:created>
  <dcterms:modified xsi:type="dcterms:W3CDTF">2021-07-31T02:28:24Z</dcterms:modified>
</cp:coreProperties>
</file>