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94" r:id="rId2"/>
    <p:sldId id="295" r:id="rId3"/>
    <p:sldId id="299" r:id="rId4"/>
    <p:sldId id="300" r:id="rId5"/>
    <p:sldId id="297" r:id="rId6"/>
    <p:sldId id="298" r:id="rId7"/>
    <p:sldId id="285" r:id="rId8"/>
    <p:sldId id="283" r:id="rId9"/>
    <p:sldId id="286" r:id="rId10"/>
    <p:sldId id="268" r:id="rId11"/>
    <p:sldId id="291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81" d="100"/>
          <a:sy n="81" d="100"/>
        </p:scale>
        <p:origin x="-1896" y="-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pPr/>
              <a:t>7/31/2021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4.xml"/><Relationship Id="rId1" Type="http://schemas.openxmlformats.org/officeDocument/2006/relationships/video" Target="../media/media1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mp4"/><Relationship Id="rId5" Type="http://schemas.openxmlformats.org/officeDocument/2006/relationships/image" Target="../media/image8.png"/><Relationship Id="rId4" Type="http://schemas.microsoft.com/office/2007/relationships/media" Target="../media/media2.mp4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43200" y="0"/>
            <a:ext cx="4724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nh</a:t>
            </a:r>
            <a:r>
              <a:rPr lang="en-US" sz="8000" b="1" dirty="0" smtClean="0">
                <a:latin typeface=".VnAvant" pitchFamily="34" charset="0"/>
              </a:rPr>
              <a:t>µ </a:t>
            </a:r>
            <a:r>
              <a:rPr lang="en-US" sz="8000" b="1" dirty="0" err="1" smtClean="0">
                <a:latin typeface=".VnAvant" pitchFamily="34" charset="0"/>
              </a:rPr>
              <a:t>nghØ</a:t>
            </a:r>
            <a:endParaRPr lang="en-US" sz="8000" b="1" dirty="0" smtClean="0">
              <a:latin typeface=".VnAvant" pitchFamily="34" charset="0"/>
            </a:endParaRPr>
          </a:p>
          <a:p>
            <a:pPr algn="ctr"/>
            <a:r>
              <a:rPr lang="en-US" sz="8000" b="1" dirty="0" smtClean="0">
                <a:latin typeface=".VnAvant" pitchFamily="34" charset="0"/>
              </a:rPr>
              <a:t> </a:t>
            </a:r>
          </a:p>
          <a:p>
            <a:pPr algn="ctr"/>
            <a:endParaRPr lang="en-US" sz="8000" b="1" dirty="0" smtClean="0">
              <a:latin typeface=".VnAvant" pitchFamily="34" charset="0"/>
            </a:endParaRPr>
          </a:p>
          <a:p>
            <a:endParaRPr lang="en-US" sz="8000" b="1" dirty="0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1447800"/>
            <a:ext cx="4648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ngâ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nhá</a:t>
            </a:r>
            <a:endParaRPr lang="en-US" sz="8000" b="1" dirty="0" smtClean="0">
              <a:latin typeface=".VnAvant" pitchFamily="34" charset="0"/>
            </a:endParaRPr>
          </a:p>
          <a:p>
            <a:pPr algn="ctr"/>
            <a:endParaRPr lang="en-US" sz="8000" b="1" dirty="0" smtClean="0">
              <a:latin typeface=".VnAvant" pitchFamily="34" charset="0"/>
            </a:endParaRPr>
          </a:p>
          <a:p>
            <a:pPr algn="ctr"/>
            <a:endParaRPr lang="en-US" sz="8000" b="1" dirty="0" smtClean="0">
              <a:latin typeface=".VnAvant" pitchFamily="34" charset="0"/>
            </a:endParaRPr>
          </a:p>
          <a:p>
            <a:endParaRPr lang="en-US" sz="8000" b="1" dirty="0"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7800" y="1371600"/>
            <a:ext cx="4191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nghØ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hÌ</a:t>
            </a:r>
            <a:endParaRPr lang="en-US" sz="8000" b="1" dirty="0" smtClean="0">
              <a:latin typeface=".VnAvant" pitchFamily="34" charset="0"/>
            </a:endParaRPr>
          </a:p>
          <a:p>
            <a:pPr algn="ctr"/>
            <a:endParaRPr lang="en-US" sz="2800" b="1" dirty="0" smtClean="0">
              <a:latin typeface=".VnAvant" pitchFamily="34" charset="0"/>
            </a:endParaRPr>
          </a:p>
          <a:p>
            <a:pPr algn="ctr"/>
            <a:endParaRPr lang="en-US" sz="8000" b="1" dirty="0" smtClean="0">
              <a:latin typeface=".VnAvant" pitchFamily="34" charset="0"/>
            </a:endParaRPr>
          </a:p>
          <a:p>
            <a:pPr algn="ctr"/>
            <a:endParaRPr lang="en-US" sz="8000" b="1" dirty="0" smtClean="0">
              <a:latin typeface=".VnAvant" pitchFamily="34" charset="0"/>
            </a:endParaRPr>
          </a:p>
          <a:p>
            <a:endParaRPr lang="en-US" sz="8000" b="1" dirty="0"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" y="2819400"/>
            <a:ext cx="9525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 smtClean="0">
              <a:latin typeface=".VnAvant" pitchFamily="34" charset="0"/>
            </a:endParaRPr>
          </a:p>
          <a:p>
            <a:r>
              <a:rPr lang="en-US" sz="8000" b="1" dirty="0" smtClean="0">
                <a:latin typeface=".VnAvant" pitchFamily="34" charset="0"/>
              </a:rPr>
              <a:t>- </a:t>
            </a:r>
            <a:r>
              <a:rPr lang="en-US" sz="8000" b="1" dirty="0" err="1" smtClean="0">
                <a:latin typeface=".VnAvant" pitchFamily="34" charset="0"/>
              </a:rPr>
              <a:t>NghØ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lÔ</a:t>
            </a:r>
            <a:r>
              <a:rPr lang="en-US" sz="8000" b="1" dirty="0" smtClean="0">
                <a:latin typeface=".VnAvant" pitchFamily="34" charset="0"/>
              </a:rPr>
              <a:t>, </a:t>
            </a:r>
            <a:r>
              <a:rPr lang="en-US" sz="8000" b="1" dirty="0" err="1" smtClean="0">
                <a:latin typeface=".VnAvant" pitchFamily="34" charset="0"/>
              </a:rPr>
              <a:t>bè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cho</a:t>
            </a:r>
            <a:r>
              <a:rPr lang="en-US" sz="8000" b="1" dirty="0" smtClean="0">
                <a:latin typeface=".VnAvant" pitchFamily="34" charset="0"/>
              </a:rPr>
              <a:t> </a:t>
            </a:r>
          </a:p>
          <a:p>
            <a:r>
              <a:rPr lang="en-US" sz="8000" b="1" dirty="0" err="1" smtClean="0">
                <a:latin typeface=".VnAvant" pitchFamily="34" charset="0"/>
              </a:rPr>
              <a:t>bÐ</a:t>
            </a:r>
            <a:r>
              <a:rPr lang="en-US" sz="8000" b="1" dirty="0" smtClean="0">
                <a:latin typeface=".VnAvant" pitchFamily="34" charset="0"/>
              </a:rPr>
              <a:t> ®</a:t>
            </a:r>
            <a:r>
              <a:rPr lang="en-US" sz="8000" b="1" dirty="0" err="1" smtClean="0">
                <a:latin typeface=".VnAvant" pitchFamily="34" charset="0"/>
              </a:rPr>
              <a:t>i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bê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hå</a:t>
            </a:r>
            <a:r>
              <a:rPr lang="en-US" sz="8000" b="1" dirty="0" smtClean="0">
                <a:latin typeface=".VnAvant" pitchFamily="34" charset="0"/>
              </a:rPr>
              <a:t>.</a:t>
            </a:r>
          </a:p>
          <a:p>
            <a:pPr algn="ctr"/>
            <a:endParaRPr lang="en-US" sz="8000" b="1" dirty="0" smtClean="0">
              <a:latin typeface=".VnAvant" pitchFamily="34" charset="0"/>
            </a:endParaRPr>
          </a:p>
          <a:p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13938" y="14184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vi-VN" dirty="0"/>
          </a:p>
        </p:txBody>
      </p:sp>
      <p:sp>
        <p:nvSpPr>
          <p:cNvPr id="5" name="TextBox 4"/>
          <p:cNvSpPr txBox="1"/>
          <p:nvPr/>
        </p:nvSpPr>
        <p:spPr>
          <a:xfrm>
            <a:off x="4994031" y="810066"/>
            <a:ext cx="1204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7" name="TextBox 6"/>
          <p:cNvSpPr txBox="1"/>
          <p:nvPr/>
        </p:nvSpPr>
        <p:spPr>
          <a:xfrm>
            <a:off x="4994031" y="1113983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412769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   </a:t>
            </a:r>
            <a:r>
              <a:rPr lang="en-US" sz="8000" b="1" dirty="0" err="1" smtClean="0">
                <a:latin typeface=".VnAvant" pitchFamily="34" charset="0"/>
              </a:rPr>
              <a:t>Chî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cã</a:t>
            </a:r>
            <a:r>
              <a:rPr lang="en-US" sz="8000" b="1" dirty="0" smtClean="0">
                <a:latin typeface=".VnAvant" pitchFamily="34" charset="0"/>
              </a:rPr>
              <a:t> gµ </a:t>
            </a:r>
            <a:r>
              <a:rPr lang="en-US" sz="8000" b="1" dirty="0" err="1" smtClean="0">
                <a:latin typeface=".VnAvant" pitchFamily="34" charset="0"/>
              </a:rPr>
              <a:t>ri</a:t>
            </a:r>
            <a:r>
              <a:rPr lang="en-US" sz="8000" b="1" dirty="0" smtClean="0">
                <a:latin typeface=".VnAvant" pitchFamily="34" charset="0"/>
              </a:rPr>
              <a:t>, c¸ r«, </a:t>
            </a:r>
            <a:r>
              <a:rPr lang="en-US" sz="8000" b="1" dirty="0" err="1" smtClean="0">
                <a:latin typeface=".VnAvant" pitchFamily="34" charset="0"/>
              </a:rPr>
              <a:t>su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su</a:t>
            </a:r>
            <a:r>
              <a:rPr lang="en-US" sz="8000" b="1" dirty="0" smtClean="0">
                <a:latin typeface=".VnAvant" pitchFamily="34" charset="0"/>
              </a:rPr>
              <a:t>. </a:t>
            </a:r>
            <a:r>
              <a:rPr lang="en-US" sz="8000" b="1" dirty="0" err="1" smtClean="0">
                <a:latin typeface=".VnAvant" pitchFamily="34" charset="0"/>
              </a:rPr>
              <a:t>Ch</a:t>
            </a:r>
            <a:r>
              <a:rPr lang="en-US" sz="8000" b="1" dirty="0" err="1" smtClean="0">
                <a:latin typeface=".VnAvant" pitchFamily="34" charset="0"/>
              </a:rPr>
              <a:t>î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cã</a:t>
            </a:r>
            <a:r>
              <a:rPr lang="en-US" sz="8000" b="1" dirty="0" smtClean="0">
                <a:latin typeface=".VnAvant" pitchFamily="34" charset="0"/>
              </a:rPr>
              <a:t> c¶ </a:t>
            </a:r>
            <a:r>
              <a:rPr lang="en-US" sz="8000" b="1" dirty="0" err="1" smtClean="0">
                <a:latin typeface=".VnAvant" pitchFamily="34" charset="0"/>
              </a:rPr>
              <a:t>ræ</a:t>
            </a:r>
            <a:r>
              <a:rPr lang="en-US" sz="8000" b="1" dirty="0" smtClean="0">
                <a:latin typeface=".VnAvant" pitchFamily="34" charset="0"/>
              </a:rPr>
              <a:t> r¸.</a:t>
            </a:r>
            <a:endParaRPr lang="en-US" sz="8000" b="1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256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477108"/>
            <a:ext cx="4501662" cy="538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1"/>
            <a:ext cx="4572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354" y="-1730"/>
            <a:ext cx="2368062" cy="994732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37693" y="0"/>
            <a:ext cx="6471138" cy="127781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ctr"/>
            <a:r>
              <a:rPr lang="vi-VN" sz="6000" b="1" dirty="0" smtClean="0">
                <a:solidFill>
                  <a:srgbClr val="FF0000"/>
                </a:solidFill>
                <a:latin typeface="+mj-lt"/>
              </a:rPr>
              <a:t>Cảm ơn</a:t>
            </a:r>
            <a:endParaRPr lang="vi-VN" sz="6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75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90800" y="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 smtClean="0">
                <a:solidFill>
                  <a:schemeClr val="bg1"/>
                </a:solidFill>
                <a:latin typeface=".VnAvant" pitchFamily="34" charset="0"/>
              </a:rPr>
              <a:t>NhËn</a:t>
            </a:r>
            <a:r>
              <a:rPr lang="en-US" sz="60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r>
              <a:rPr lang="en-US" sz="6000" b="1" dirty="0" err="1" smtClean="0">
                <a:solidFill>
                  <a:schemeClr val="bg1"/>
                </a:solidFill>
                <a:latin typeface=".VnAvant" pitchFamily="34" charset="0"/>
              </a:rPr>
              <a:t>biÕt</a:t>
            </a:r>
            <a:endParaRPr lang="en-US" sz="60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569803"/>
            <a:ext cx="929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BÇy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sÎ</a:t>
            </a:r>
            <a:r>
              <a:rPr lang="en-US" sz="4800" b="1" dirty="0" smtClean="0">
                <a:latin typeface=".VnAvant" pitchFamily="34" charset="0"/>
              </a:rPr>
              <a:t> non </a:t>
            </a:r>
            <a:r>
              <a:rPr lang="en-US" sz="4800" b="1" dirty="0" err="1" smtClean="0">
                <a:latin typeface=".VnAvant" pitchFamily="34" charset="0"/>
              </a:rPr>
              <a:t>rÝu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ra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rÝu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rÝt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bªn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mÑ</a:t>
            </a:r>
            <a:r>
              <a:rPr lang="en-US" sz="4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562600"/>
            <a:ext cx="9448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latin typeface=".VnAvant" pitchFamily="34" charset="0"/>
              </a:rPr>
              <a:t>BÇy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4800" b="1" dirty="0" err="1" smtClean="0">
                <a:latin typeface=".VnAvant" pitchFamily="34" charset="0"/>
              </a:rPr>
              <a:t>Î</a:t>
            </a:r>
            <a:r>
              <a:rPr lang="en-US" sz="4800" b="1" dirty="0" smtClean="0">
                <a:latin typeface=".VnAvant" pitchFamily="34" charset="0"/>
              </a:rPr>
              <a:t> non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4800" b="1" dirty="0" err="1" smtClean="0">
                <a:latin typeface=".VnAvant" pitchFamily="34" charset="0"/>
              </a:rPr>
              <a:t>Ýu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4800" b="1" dirty="0" err="1" smtClean="0">
                <a:latin typeface=".VnAvant" pitchFamily="34" charset="0"/>
              </a:rPr>
              <a:t>a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4800" b="1" dirty="0" err="1" smtClean="0">
                <a:latin typeface=".VnAvant" pitchFamily="34" charset="0"/>
              </a:rPr>
              <a:t>Ýu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4800" b="1" dirty="0" err="1" smtClean="0">
                <a:latin typeface=".VnAvant" pitchFamily="34" charset="0"/>
              </a:rPr>
              <a:t>Ýt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bªn</a:t>
            </a:r>
            <a:r>
              <a:rPr lang="en-US" sz="4800" b="1" dirty="0" smtClean="0">
                <a:latin typeface=".VnAvant" pitchFamily="34" charset="0"/>
              </a:rPr>
              <a:t> </a:t>
            </a:r>
            <a:r>
              <a:rPr lang="en-US" sz="4800" b="1" dirty="0" err="1" smtClean="0">
                <a:latin typeface=".VnAvant" pitchFamily="34" charset="0"/>
              </a:rPr>
              <a:t>mÑ</a:t>
            </a:r>
            <a:r>
              <a:rPr lang="en-US" sz="4800" b="1" dirty="0" smtClean="0">
                <a:solidFill>
                  <a:schemeClr val="bg1"/>
                </a:solidFill>
                <a:latin typeface=".VnAvant" pitchFamily="34" charset="0"/>
              </a:rPr>
              <a:t> </a:t>
            </a:r>
            <a:endParaRPr lang="en-US" sz="4800" b="1" dirty="0">
              <a:solidFill>
                <a:schemeClr val="bg1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5273913"/>
            <a:ext cx="367240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36104" y="-27384"/>
            <a:ext cx="26277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endParaRPr lang="en-US" sz="120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itchFamily="34" charset="0"/>
              </a:rPr>
              <a:t>R </a:t>
            </a:r>
            <a:endParaRPr lang="en-US" sz="12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5273913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8000" b="1" dirty="0" err="1" smtClean="0">
                <a:latin typeface=".VnAvant" pitchFamily="34" charset="0"/>
              </a:rPr>
              <a:t>a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95536" y="3933056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67744" y="3933056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60032" y="3933056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32240" y="3933056"/>
            <a:ext cx="1800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20072" y="-27384"/>
            <a:ext cx="25202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sz="12000" b="1" dirty="0" smtClean="0">
              <a:solidFill>
                <a:srgbClr val="FF0000"/>
              </a:solidFill>
              <a:latin typeface=".VnAvant" pitchFamily="34" charset="0"/>
            </a:endParaRPr>
          </a:p>
          <a:p>
            <a:pPr algn="ctr"/>
            <a:r>
              <a:rPr lang="en-US" sz="12000" b="1" dirty="0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sz="12000" b="1" dirty="0">
              <a:latin typeface=".VnAvant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5536" y="3977769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67744" y="3977769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a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60032" y="3950474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860032" y="5301208"/>
            <a:ext cx="3672408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endParaRPr lang="en-US" sz="8000" b="1" dirty="0">
              <a:latin typeface=".VnAvant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60032" y="5345921"/>
            <a:ext cx="36724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8000" b="1" dirty="0" err="1" smtClean="0">
                <a:latin typeface=".VnAvant" pitchFamily="34" charset="0"/>
              </a:rPr>
              <a:t>Î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32240" y="3950474"/>
            <a:ext cx="1800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e</a:t>
            </a:r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9" grpId="0" animBg="1"/>
      <p:bldP spid="20" grpId="0" animBg="1"/>
      <p:bldP spid="21" grpId="0" animBg="1"/>
      <p:bldP spid="22" grpId="0" animBg="1"/>
      <p:bldP spid="23" grpId="0"/>
      <p:bldP spid="24" grpId="0"/>
      <p:bldP spid="25" grpId="0"/>
      <p:bldP spid="28" grpId="0"/>
      <p:bldP spid="30" grpId="0" animBg="1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12776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r¹      </a:t>
            </a:r>
            <a:r>
              <a:rPr lang="en-US" sz="8000" b="1" dirty="0" err="1" smtClean="0">
                <a:latin typeface=".VnAvant" pitchFamily="34" charset="0"/>
              </a:rPr>
              <a:t>rÕ</a:t>
            </a:r>
            <a:r>
              <a:rPr lang="en-US" sz="8000" b="1" dirty="0" smtClean="0">
                <a:latin typeface=".VnAvant" pitchFamily="34" charset="0"/>
              </a:rPr>
              <a:t>      </a:t>
            </a:r>
            <a:r>
              <a:rPr lang="en-US" sz="8000" b="1" dirty="0" err="1" smtClean="0">
                <a:latin typeface=".VnAvant" pitchFamily="34" charset="0"/>
              </a:rPr>
              <a:t>ræ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33569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s¶      </a:t>
            </a:r>
            <a:r>
              <a:rPr lang="en-US" sz="8000" b="1" dirty="0" err="1" smtClean="0">
                <a:latin typeface=".VnAvant" pitchFamily="34" charset="0"/>
              </a:rPr>
              <a:t>sÏ</a:t>
            </a:r>
            <a:r>
              <a:rPr lang="en-US" sz="8000" b="1" dirty="0" smtClean="0">
                <a:latin typeface=".VnAvant" pitchFamily="34" charset="0"/>
              </a:rPr>
              <a:t>      </a:t>
            </a:r>
            <a:r>
              <a:rPr lang="en-US" sz="8000" b="1" dirty="0" err="1" smtClean="0">
                <a:latin typeface=".VnAvant" pitchFamily="34" charset="0"/>
              </a:rPr>
              <a:t>sß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412769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8000" b="1" dirty="0" smtClean="0">
                <a:latin typeface=".VnAvant" pitchFamily="34" charset="0"/>
              </a:rPr>
              <a:t>¹     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8000" b="1" dirty="0" err="1" smtClean="0">
                <a:latin typeface=".VnAvant" pitchFamily="34" charset="0"/>
              </a:rPr>
              <a:t>Õ</a:t>
            </a:r>
            <a:r>
              <a:rPr lang="en-US" sz="8000" b="1" dirty="0" smtClean="0">
                <a:latin typeface=".VnAvant" pitchFamily="34" charset="0"/>
              </a:rPr>
              <a:t>     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8000" b="1" dirty="0" err="1" smtClean="0">
                <a:latin typeface=".VnAvant" pitchFamily="34" charset="0"/>
              </a:rPr>
              <a:t>æ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35699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8000" b="1" dirty="0" smtClean="0">
                <a:latin typeface=".VnAvant" pitchFamily="34" charset="0"/>
              </a:rPr>
              <a:t>¶     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8000" b="1" dirty="0" err="1" smtClean="0">
                <a:latin typeface=".VnAvant" pitchFamily="34" charset="0"/>
              </a:rPr>
              <a:t>Ï</a:t>
            </a:r>
            <a:r>
              <a:rPr lang="en-US" sz="8000" b="1" dirty="0" smtClean="0">
                <a:latin typeface=".VnAvant" pitchFamily="34" charset="0"/>
              </a:rPr>
              <a:t>     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8000" b="1" dirty="0" err="1" smtClean="0">
                <a:latin typeface=".VnAvant" pitchFamily="34" charset="0"/>
              </a:rPr>
              <a:t>ß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427"/>
            <a:ext cx="3048000" cy="2352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85800" y="2209800"/>
            <a:ext cx="2866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ræ</a:t>
            </a:r>
            <a:r>
              <a:rPr lang="en-US" sz="8000" b="1" dirty="0" smtClean="0">
                <a:latin typeface=".VnAvant" pitchFamily="34" charset="0"/>
              </a:rPr>
              <a:t> r¸</a:t>
            </a:r>
            <a:endParaRPr lang="en-US" sz="8000" b="1" dirty="0">
              <a:latin typeface=".VnAvant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0"/>
            <a:ext cx="5410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562600" y="2133600"/>
            <a:ext cx="2995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.VnAvant" pitchFamily="34" charset="0"/>
              </a:rPr>
              <a:t>c¸ r«</a:t>
            </a:r>
            <a:endParaRPr lang="en-US" sz="8000" b="1" dirty="0">
              <a:latin typeface=".VnAvant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6600"/>
            <a:ext cx="3429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57200" y="5229761"/>
            <a:ext cx="2825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su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su</a:t>
            </a:r>
            <a:endParaRPr lang="en-US" sz="8000" b="1" dirty="0">
              <a:latin typeface=".VnAvant" pitchFamily="34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0" y="3276600"/>
            <a:ext cx="4800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724400" y="5181600"/>
            <a:ext cx="3915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ch</a:t>
            </a:r>
            <a:r>
              <a:rPr lang="en-US" sz="8000" b="1" dirty="0" smtClean="0">
                <a:latin typeface=".VnAvant" pitchFamily="34" charset="0"/>
              </a:rPr>
              <a:t>÷ </a:t>
            </a:r>
            <a:r>
              <a:rPr lang="en-US" sz="8000" b="1" dirty="0" err="1" smtClean="0">
                <a:latin typeface=".VnAvant" pitchFamily="34" charset="0"/>
              </a:rPr>
              <a:t>sè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799" y="2209800"/>
            <a:ext cx="28662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8000" b="1" dirty="0" err="1" smtClean="0">
                <a:latin typeface=".VnAvant" pitchFamily="34" charset="0"/>
              </a:rPr>
              <a:t>æ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8000" b="1" dirty="0" smtClean="0">
                <a:latin typeface=".VnAvant" pitchFamily="34" charset="0"/>
              </a:rPr>
              <a:t>¸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62600" y="2133600"/>
            <a:ext cx="2995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latin typeface=".VnAvant" pitchFamily="34" charset="0"/>
              </a:rPr>
              <a:t>c¸ </a:t>
            </a:r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8000" b="1" dirty="0" smtClean="0">
                <a:latin typeface=".VnAvant" pitchFamily="34" charset="0"/>
              </a:rPr>
              <a:t>«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7199" y="5234988"/>
            <a:ext cx="28252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8000" b="1" dirty="0" err="1" smtClean="0">
                <a:latin typeface=".VnAvant" pitchFamily="34" charset="0"/>
              </a:rPr>
              <a:t>u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8000" b="1" dirty="0" err="1" smtClean="0">
                <a:latin typeface=".VnAvant" pitchFamily="34" charset="0"/>
              </a:rPr>
              <a:t>u</a:t>
            </a:r>
            <a:endParaRPr lang="en-US" sz="8000" b="1" dirty="0"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24400" y="5188102"/>
            <a:ext cx="39155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 smtClean="0">
                <a:latin typeface=".VnAvant" pitchFamily="34" charset="0"/>
              </a:rPr>
              <a:t>ch</a:t>
            </a:r>
            <a:r>
              <a:rPr lang="en-US" sz="8000" b="1" dirty="0" smtClean="0">
                <a:latin typeface=".VnAvant" pitchFamily="34" charset="0"/>
              </a:rPr>
              <a:t>÷ </a:t>
            </a:r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8000" b="1" dirty="0" err="1" smtClean="0">
                <a:latin typeface=".VnAvant" pitchFamily="34" charset="0"/>
              </a:rPr>
              <a:t>è</a:t>
            </a:r>
            <a:endParaRPr lang="en-US" sz="8000" b="1" dirty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1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76200"/>
            <a:ext cx="1981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33600" y="76200"/>
            <a:ext cx="1981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.VnAvant" pitchFamily="34" charset="0"/>
              </a:rPr>
              <a:t>a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1447800"/>
            <a:ext cx="3962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r</a:t>
            </a:r>
            <a:r>
              <a:rPr lang="en-US" sz="8000" b="1" dirty="0" err="1" smtClean="0">
                <a:solidFill>
                  <a:schemeClr val="tx1"/>
                </a:solidFill>
                <a:latin typeface=".VnAvant" pitchFamily="34" charset="0"/>
              </a:rPr>
              <a:t>a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0" y="124361"/>
            <a:ext cx="2362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34200" y="124361"/>
            <a:ext cx="19812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solidFill>
                  <a:schemeClr val="tx1"/>
                </a:solidFill>
                <a:latin typeface=".VnAvant" pitchFamily="34" charset="0"/>
              </a:rPr>
              <a:t>e</a:t>
            </a:r>
            <a:endParaRPr lang="en-US" sz="8000" b="1" dirty="0"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1495961"/>
            <a:ext cx="434340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 err="1" smtClean="0">
                <a:solidFill>
                  <a:srgbClr val="FF0000"/>
                </a:solidFill>
                <a:latin typeface=".VnAvant" pitchFamily="34" charset="0"/>
              </a:rPr>
              <a:t>s</a:t>
            </a:r>
            <a:r>
              <a:rPr lang="en-US" sz="8000" b="1" dirty="0" err="1" smtClean="0">
                <a:solidFill>
                  <a:schemeClr val="tx1"/>
                </a:solidFill>
                <a:latin typeface=".VnAvant" pitchFamily="34" charset="0"/>
              </a:rPr>
              <a:t>Î</a:t>
            </a:r>
            <a:endParaRPr lang="en-US" sz="8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09600" y="3048000"/>
            <a:ext cx="10439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 smtClean="0">
                <a:latin typeface=".VnAvant" pitchFamily="34" charset="0"/>
              </a:rPr>
              <a:t>r¹  </a:t>
            </a:r>
            <a:r>
              <a:rPr lang="en-US" sz="8000" b="1" dirty="0" err="1" smtClean="0">
                <a:latin typeface=".VnAvant" pitchFamily="34" charset="0"/>
              </a:rPr>
              <a:t>rÕ</a:t>
            </a:r>
            <a:r>
              <a:rPr lang="en-US" sz="8000" b="1" dirty="0" smtClean="0">
                <a:latin typeface=".VnAvant" pitchFamily="34" charset="0"/>
              </a:rPr>
              <a:t>  </a:t>
            </a:r>
            <a:r>
              <a:rPr lang="en-US" sz="8000" b="1" dirty="0" err="1" smtClean="0">
                <a:latin typeface=".VnAvant" pitchFamily="34" charset="0"/>
              </a:rPr>
              <a:t>ræ</a:t>
            </a:r>
            <a:r>
              <a:rPr lang="en-US" sz="8000" b="1" dirty="0" smtClean="0">
                <a:latin typeface=".VnAvant" pitchFamily="34" charset="0"/>
              </a:rPr>
              <a:t>  s¶  </a:t>
            </a:r>
            <a:r>
              <a:rPr lang="en-US" sz="8000" b="1" dirty="0" err="1" smtClean="0">
                <a:latin typeface=".VnAvant" pitchFamily="34" charset="0"/>
              </a:rPr>
              <a:t>sÏ</a:t>
            </a:r>
            <a:r>
              <a:rPr lang="en-US" sz="8000" b="1" dirty="0" smtClean="0">
                <a:latin typeface=".VnAvant" pitchFamily="34" charset="0"/>
              </a:rPr>
              <a:t>  </a:t>
            </a:r>
            <a:r>
              <a:rPr lang="en-US" sz="8000" b="1" dirty="0" err="1" smtClean="0">
                <a:latin typeface=".VnAvant" pitchFamily="34" charset="0"/>
              </a:rPr>
              <a:t>sß</a:t>
            </a:r>
            <a:r>
              <a:rPr lang="en-US" sz="8000" b="1" dirty="0" smtClean="0">
                <a:latin typeface=".VnAvant" pitchFamily="34" charset="0"/>
              </a:rPr>
              <a:t>   </a:t>
            </a:r>
          </a:p>
          <a:p>
            <a:pPr algn="ctr"/>
            <a:r>
              <a:rPr lang="en-US" sz="8000" b="1" dirty="0" err="1" smtClean="0">
                <a:latin typeface=".VnAvant" pitchFamily="34" charset="0"/>
              </a:rPr>
              <a:t>ræ</a:t>
            </a:r>
            <a:r>
              <a:rPr lang="en-US" sz="8000" b="1" dirty="0" smtClean="0">
                <a:latin typeface=".VnAvant" pitchFamily="34" charset="0"/>
              </a:rPr>
              <a:t> r¸    c¸ r« </a:t>
            </a:r>
          </a:p>
          <a:p>
            <a:pPr algn="ctr"/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su</a:t>
            </a:r>
            <a:r>
              <a:rPr lang="en-US" sz="8000" b="1" dirty="0" smtClean="0">
                <a:latin typeface=".VnAvant" pitchFamily="34" charset="0"/>
              </a:rPr>
              <a:t> </a:t>
            </a:r>
            <a:r>
              <a:rPr lang="en-US" sz="8000" b="1" dirty="0" err="1" smtClean="0">
                <a:latin typeface=".VnAvant" pitchFamily="34" charset="0"/>
              </a:rPr>
              <a:t>su</a:t>
            </a:r>
            <a:r>
              <a:rPr lang="en-US" sz="8000" b="1" dirty="0" smtClean="0">
                <a:latin typeface=".VnAvant" pitchFamily="34" charset="0"/>
              </a:rPr>
              <a:t>    </a:t>
            </a:r>
            <a:r>
              <a:rPr lang="en-US" sz="8000" b="1" dirty="0" err="1" smtClean="0">
                <a:latin typeface=".VnAvant" pitchFamily="34" charset="0"/>
              </a:rPr>
              <a:t>ch</a:t>
            </a:r>
            <a:r>
              <a:rPr lang="en-US" sz="8000" b="1" dirty="0" smtClean="0">
                <a:latin typeface=".VnAvant" pitchFamily="34" charset="0"/>
              </a:rPr>
              <a:t>÷ </a:t>
            </a:r>
            <a:r>
              <a:rPr lang="en-US" sz="8000" b="1" dirty="0" err="1" smtClean="0">
                <a:latin typeface=".VnAvant" pitchFamily="34" charset="0"/>
              </a:rPr>
              <a:t>sè</a:t>
            </a:r>
            <a:endParaRPr lang="en-US" sz="8000" b="1" dirty="0" smtClean="0">
              <a:latin typeface=".VnAvan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ành trang số (12)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91508" y="1801081"/>
            <a:ext cx="3886200" cy="3886200"/>
          </a:xfr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024" y="422030"/>
            <a:ext cx="1720484" cy="90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033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024" y="422031"/>
            <a:ext cx="1720484" cy="1008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ành trang số (13)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628650" y="1570892"/>
            <a:ext cx="7886700" cy="3918459"/>
          </a:xfrm>
        </p:spPr>
      </p:pic>
    </p:spTree>
    <p:extLst>
      <p:ext uri="{BB962C8B-B14F-4D97-AF65-F5344CB8AC3E}">
        <p14:creationId xmlns:p14="http://schemas.microsoft.com/office/powerpoint/2010/main" xmlns="" val="230542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5254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135</Words>
  <Application>Microsoft Office PowerPoint</Application>
  <PresentationFormat>On-screen Show (4:3)</PresentationFormat>
  <Paragraphs>46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Cảm ơn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</cp:lastModifiedBy>
  <cp:revision>34</cp:revision>
  <dcterms:created xsi:type="dcterms:W3CDTF">2020-08-06T11:51:30Z</dcterms:created>
  <dcterms:modified xsi:type="dcterms:W3CDTF">2021-07-31T01:20:55Z</dcterms:modified>
</cp:coreProperties>
</file>