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9" r:id="rId2"/>
    <p:sldId id="290" r:id="rId3"/>
    <p:sldId id="291" r:id="rId4"/>
    <p:sldId id="292" r:id="rId5"/>
    <p:sldId id="293" r:id="rId6"/>
    <p:sldId id="288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89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0"/>
          <a:ext cx="883920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1371600">
                <a:tc>
                  <a:txBody>
                    <a:bodyPr/>
                    <a:lstStyle/>
                    <a:p>
                      <a:endParaRPr lang="en-US" sz="6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.VnAvant" pitchFamily="34" charset="0"/>
                        </a:rPr>
                        <a:t>e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.VnAvant" pitchFamily="34" charset="0"/>
                        </a:rPr>
                        <a:t>ª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.VnAvant" pitchFamily="34" charset="0"/>
                        </a:rPr>
                        <a:t>u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1256387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m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387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n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387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smtClean="0">
                          <a:latin typeface=".VnAvant" pitchFamily="34" charset="0"/>
                        </a:rPr>
                        <a:t>g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387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gi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371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me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371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mª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371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mu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667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ne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667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nª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2667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nu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962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52578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gie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2578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gi</a:t>
            </a:r>
            <a:r>
              <a:rPr lang="en-US" sz="8000" b="1" dirty="0" smtClean="0">
                <a:latin typeface=".VnAvant" pitchFamily="34" charset="0"/>
              </a:rPr>
              <a:t>ª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5181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giu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2362200" y="4038600"/>
            <a:ext cx="2209800" cy="12192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10800000">
            <a:off x="4604706" y="4038600"/>
            <a:ext cx="2209800" cy="12192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0"/>
          <a:ext cx="8839200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1371600">
                <a:tc>
                  <a:txBody>
                    <a:bodyPr/>
                    <a:lstStyle/>
                    <a:p>
                      <a:endParaRPr lang="en-US" sz="6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.VnAvant" pitchFamily="34" charset="0"/>
                        </a:rPr>
                        <a:t>o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err="1" smtClean="0">
                          <a:latin typeface=".VnAvant" pitchFamily="34" charset="0"/>
                        </a:rPr>
                        <a:t>i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latin typeface=".VnAvant" pitchFamily="34" charset="0"/>
                        </a:rPr>
                        <a:t>­</a:t>
                      </a:r>
                      <a:endParaRPr lang="en-US" sz="8000" dirty="0">
                        <a:latin typeface=".VnAvant" pitchFamily="34" charset="0"/>
                      </a:endParaRPr>
                    </a:p>
                  </a:txBody>
                  <a:tcPr/>
                </a:tc>
              </a:tr>
              <a:tr h="1256387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gh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387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nh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387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ng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6387">
                <a:tc>
                  <a:txBody>
                    <a:bodyPr/>
                    <a:lstStyle/>
                    <a:p>
                      <a:pPr algn="ctr"/>
                      <a:r>
                        <a:rPr lang="en-US" sz="8000" b="1" dirty="0" err="1" smtClean="0">
                          <a:latin typeface=".VnAvant" pitchFamily="34" charset="0"/>
                        </a:rPr>
                        <a:t>ngh</a:t>
                      </a:r>
                      <a:endParaRPr lang="en-US" sz="8000" b="1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1371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ghi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667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nho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2667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26670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­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962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ng</a:t>
            </a:r>
            <a:r>
              <a:rPr lang="en-US" sz="8000" b="1" dirty="0" smtClean="0">
                <a:latin typeface=".VnAvant" pitchFamily="34" charset="0"/>
              </a:rPr>
              <a:t>­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nghi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Diagonal Stripe 14"/>
          <p:cNvSpPr/>
          <p:nvPr/>
        </p:nvSpPr>
        <p:spPr>
          <a:xfrm>
            <a:off x="2362200" y="1371600"/>
            <a:ext cx="2209800" cy="1295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10800000">
            <a:off x="4604706" y="4038600"/>
            <a:ext cx="2209800" cy="12192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3962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ngo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" name="Diagonal Stripe 17"/>
          <p:cNvSpPr/>
          <p:nvPr/>
        </p:nvSpPr>
        <p:spPr>
          <a:xfrm rot="10800000">
            <a:off x="6781800" y="1371600"/>
            <a:ext cx="2209800" cy="1295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/>
        </p:nvSpPr>
        <p:spPr>
          <a:xfrm rot="10800000">
            <a:off x="6781800" y="5333999"/>
            <a:ext cx="2209800" cy="1295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iagonal Stripe 19"/>
          <p:cNvSpPr/>
          <p:nvPr/>
        </p:nvSpPr>
        <p:spPr>
          <a:xfrm rot="10800000">
            <a:off x="2362200" y="5333999"/>
            <a:ext cx="2209800" cy="12954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04" y="0"/>
            <a:ext cx="441969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5845" y="14127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smtClean="0">
                <a:latin typeface=".VnAvant" pitchFamily="34" charset="0"/>
              </a:rPr>
              <a:t>MÑ </a:t>
            </a:r>
            <a:r>
              <a:rPr lang="en-US" sz="8000" b="1" dirty="0" err="1" smtClean="0">
                <a:latin typeface=".VnAvant" pitchFamily="34" charset="0"/>
              </a:rPr>
              <a:t>ghÐ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bµ.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3534653"/>
            <a:ext cx="8768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 bµ ë </a:t>
            </a:r>
            <a:r>
              <a:rPr lang="en-US" sz="8000" b="1" dirty="0" err="1" smtClean="0">
                <a:latin typeface=".VnAvant" pitchFamily="34" charset="0"/>
              </a:rPr>
              <a:t>ngâ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nhá</a:t>
            </a:r>
            <a:r>
              <a:rPr lang="en-US" sz="8000" b="1" dirty="0" smtClean="0">
                <a:latin typeface=".VnAvant" pitchFamily="34" charset="0"/>
              </a:rPr>
              <a:t>.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03" y="445478"/>
            <a:ext cx="1731597" cy="89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03" y="1336432"/>
            <a:ext cx="7886211" cy="48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85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553" y="1113983"/>
            <a:ext cx="7936523" cy="53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8118"/>
            <a:ext cx="1612900" cy="97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2230" y="379561"/>
            <a:ext cx="5719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Cô chủ không biết quý tình bạn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53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35</cp:revision>
  <dcterms:created xsi:type="dcterms:W3CDTF">2020-08-06T11:51:30Z</dcterms:created>
  <dcterms:modified xsi:type="dcterms:W3CDTF">2021-07-30T15:58:06Z</dcterms:modified>
</cp:coreProperties>
</file>