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87" r:id="rId2"/>
    <p:sldId id="288" r:id="rId3"/>
    <p:sldId id="293" r:id="rId4"/>
    <p:sldId id="294" r:id="rId5"/>
    <p:sldId id="290" r:id="rId6"/>
    <p:sldId id="291" r:id="rId7"/>
    <p:sldId id="292" r:id="rId8"/>
    <p:sldId id="286" r:id="rId9"/>
    <p:sldId id="295" r:id="rId10"/>
    <p:sldId id="26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-1896" y="-7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pPr/>
              <a:t>7/30/2021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04800" y="533400"/>
            <a:ext cx="998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.VnAvant" pitchFamily="34" charset="0"/>
              </a:rPr>
              <a:t>-</a:t>
            </a:r>
            <a:r>
              <a:rPr lang="en-US" sz="8000" b="1" dirty="0" err="1" smtClean="0">
                <a:latin typeface=".VnAvant" pitchFamily="34" charset="0"/>
              </a:rPr>
              <a:t>ghÐ</a:t>
            </a:r>
            <a:r>
              <a:rPr lang="en-US" sz="8000" b="1" dirty="0" smtClean="0">
                <a:latin typeface=".VnAvant" pitchFamily="34" charset="0"/>
              </a:rPr>
              <a:t>, </a:t>
            </a:r>
            <a:r>
              <a:rPr lang="en-US" sz="8000" b="1" dirty="0" err="1" smtClean="0">
                <a:latin typeface=".VnAvant" pitchFamily="34" charset="0"/>
              </a:rPr>
              <a:t>ghi</a:t>
            </a:r>
            <a:r>
              <a:rPr lang="en-US" sz="8000" b="1" dirty="0" smtClean="0">
                <a:latin typeface=".VnAvant" pitchFamily="34" charset="0"/>
              </a:rPr>
              <a:t>, </a:t>
            </a:r>
            <a:r>
              <a:rPr lang="en-US" sz="8000" b="1" dirty="0" err="1" smtClean="0">
                <a:latin typeface=".VnAvant" pitchFamily="34" charset="0"/>
              </a:rPr>
              <a:t>nhê</a:t>
            </a:r>
            <a:r>
              <a:rPr lang="en-US" sz="8000" b="1" dirty="0" smtClean="0">
                <a:latin typeface=".VnAvant" pitchFamily="34" charset="0"/>
              </a:rPr>
              <a:t>, </a:t>
            </a:r>
            <a:r>
              <a:rPr lang="en-US" sz="8000" b="1" dirty="0" err="1" smtClean="0">
                <a:latin typeface=".VnAvant" pitchFamily="34" charset="0"/>
              </a:rPr>
              <a:t>nhá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334161"/>
            <a:ext cx="998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.VnAvant" pitchFamily="34" charset="0"/>
              </a:rPr>
              <a:t>- </a:t>
            </a:r>
            <a:r>
              <a:rPr lang="en-US" sz="8000" b="1" dirty="0" err="1" smtClean="0">
                <a:latin typeface=".VnAvant" pitchFamily="34" charset="0"/>
              </a:rPr>
              <a:t>ghi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nhí</a:t>
            </a:r>
            <a:r>
              <a:rPr lang="en-US" sz="8000" b="1" dirty="0" smtClean="0">
                <a:latin typeface=".VnAvant" pitchFamily="34" charset="0"/>
              </a:rPr>
              <a:t>, </a:t>
            </a:r>
            <a:r>
              <a:rPr lang="en-US" sz="8000" b="1" dirty="0" err="1" smtClean="0">
                <a:latin typeface=".VnAvant" pitchFamily="34" charset="0"/>
              </a:rPr>
              <a:t>nhæ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cá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191000"/>
            <a:ext cx="9982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.VnAvant" pitchFamily="34" charset="0"/>
              </a:rPr>
              <a:t>- </a:t>
            </a:r>
            <a:r>
              <a:rPr lang="en-US" sz="8000" b="1" dirty="0" err="1" smtClean="0">
                <a:latin typeface=".VnAvant" pitchFamily="34" charset="0"/>
              </a:rPr>
              <a:t>Nh</a:t>
            </a:r>
            <a:r>
              <a:rPr lang="en-US" sz="8000" b="1" dirty="0" smtClean="0">
                <a:latin typeface=".VnAvant" pitchFamily="34" charset="0"/>
              </a:rPr>
              <a:t>µ bµ </a:t>
            </a:r>
            <a:r>
              <a:rPr lang="en-US" sz="8000" b="1" dirty="0" err="1" smtClean="0">
                <a:latin typeface=".VnAvant" pitchFamily="34" charset="0"/>
              </a:rPr>
              <a:t>cã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chó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chã</a:t>
            </a:r>
            <a:r>
              <a:rPr lang="en-US" sz="8000" b="1" dirty="0" smtClean="0">
                <a:latin typeface=".VnAvant" pitchFamily="34" charset="0"/>
              </a:rPr>
              <a:t>.</a:t>
            </a:r>
            <a:endParaRPr lang="en-US" sz="8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368062" cy="994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3938" y="14184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4994031" y="810066"/>
            <a:ext cx="120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4994031" y="111398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8" name="Oval 7"/>
          <p:cNvSpPr/>
          <p:nvPr/>
        </p:nvSpPr>
        <p:spPr>
          <a:xfrm>
            <a:off x="2672862" y="67011"/>
            <a:ext cx="5169877" cy="92772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Thăm vườn bách thú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98648"/>
            <a:ext cx="9144000" cy="555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25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43200" y="3048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.VnAvant" pitchFamily="34" charset="0"/>
              </a:rPr>
              <a:t>NhËn</a:t>
            </a:r>
            <a:r>
              <a:rPr lang="en-US" sz="48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.VnAvant" pitchFamily="34" charset="0"/>
              </a:rPr>
              <a:t>biÕt</a:t>
            </a:r>
            <a:endParaRPr lang="en-US" sz="48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410200"/>
            <a:ext cx="9601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latin typeface=".VnAvant" pitchFamily="34" charset="0"/>
              </a:rPr>
              <a:t>NghÐ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theo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mÑ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ra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ngâ</a:t>
            </a:r>
            <a:r>
              <a:rPr lang="en-US" sz="6600" b="1" dirty="0" smtClean="0">
                <a:latin typeface=".VnAvant" pitchFamily="34" charset="0"/>
              </a:rPr>
              <a:t>.</a:t>
            </a:r>
            <a:endParaRPr lang="en-US" sz="66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410200"/>
            <a:ext cx="9906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Ngh</a:t>
            </a:r>
            <a:r>
              <a:rPr lang="en-US" sz="6600" b="1" dirty="0" err="1" smtClean="0">
                <a:latin typeface=".VnAvant" pitchFamily="34" charset="0"/>
              </a:rPr>
              <a:t>Ð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theo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mÑ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latin typeface=".VnAvant" pitchFamily="34" charset="0"/>
              </a:rPr>
              <a:t>ra</a:t>
            </a:r>
            <a:r>
              <a:rPr lang="en-US" sz="6600" b="1" dirty="0" smtClean="0">
                <a:latin typeface=".VnAvant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6600" b="1" dirty="0" err="1" smtClean="0">
                <a:latin typeface=".VnAvant" pitchFamily="34" charset="0"/>
              </a:rPr>
              <a:t>â</a:t>
            </a:r>
            <a:r>
              <a:rPr lang="en-US" sz="6600" b="1" dirty="0" smtClean="0">
                <a:latin typeface=".VnAvant" pitchFamily="34" charset="0"/>
              </a:rPr>
              <a:t>.</a:t>
            </a:r>
            <a:endParaRPr lang="en-US" sz="66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5273913"/>
            <a:ext cx="3672408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6104" y="-27384"/>
            <a:ext cx="26277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endParaRPr lang="en-US" sz="120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12000" b="1" dirty="0" smtClean="0">
                <a:solidFill>
                  <a:srgbClr val="FF0000"/>
                </a:solidFill>
                <a:latin typeface=".VnAvant" pitchFamily="34" charset="0"/>
              </a:rPr>
              <a:t>NG </a:t>
            </a:r>
            <a:endParaRPr lang="en-US" sz="120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5273913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8000" b="1" dirty="0" err="1" smtClean="0">
                <a:latin typeface=".VnAvant" pitchFamily="34" charset="0"/>
              </a:rPr>
              <a:t>â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536" y="3933056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67744" y="3933056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78215" y="3933056"/>
            <a:ext cx="2182017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32239" y="3933056"/>
            <a:ext cx="2048346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65785" y="-27384"/>
            <a:ext cx="37513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 err="1" smtClean="0">
                <a:solidFill>
                  <a:srgbClr val="FF0000"/>
                </a:solidFill>
                <a:latin typeface=".VnAvant" pitchFamily="34" charset="0"/>
              </a:rPr>
              <a:t>ngh</a:t>
            </a:r>
            <a:endParaRPr lang="en-US" sz="120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12000" b="1" dirty="0" smtClean="0">
                <a:solidFill>
                  <a:srgbClr val="FF0000"/>
                </a:solidFill>
                <a:latin typeface=".VnAvant" pitchFamily="34" charset="0"/>
              </a:rPr>
              <a:t>NGH</a:t>
            </a:r>
            <a:endParaRPr lang="en-US" sz="12000" b="1" dirty="0"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5536" y="3977769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67744" y="3977769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o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13384" y="3950467"/>
            <a:ext cx="2111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ngh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78215" y="5301208"/>
            <a:ext cx="4302369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25108" y="5275582"/>
            <a:ext cx="4185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ngh</a:t>
            </a:r>
            <a:r>
              <a:rPr lang="en-US" sz="8000" b="1" dirty="0" err="1" smtClean="0">
                <a:latin typeface=".VnAvant" pitchFamily="34" charset="0"/>
              </a:rPr>
              <a:t>Ð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26024" y="3938745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e</a:t>
            </a:r>
            <a:endParaRPr lang="en-US" sz="8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8" grpId="0"/>
      <p:bldP spid="30" grpId="0" animBg="1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1277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atin typeface=".VnAvant" pitchFamily="34" charset="0"/>
              </a:rPr>
              <a:t>ng</a:t>
            </a:r>
            <a:r>
              <a:rPr lang="en-US" sz="8000" b="1" dirty="0" smtClean="0">
                <a:latin typeface=".VnAvant" pitchFamily="34" charset="0"/>
              </a:rPr>
              <a:t>·   </a:t>
            </a:r>
            <a:r>
              <a:rPr lang="en-US" sz="8000" b="1" dirty="0" err="1" smtClean="0">
                <a:latin typeface=".VnAvant" pitchFamily="34" charset="0"/>
              </a:rPr>
              <a:t>ngñ</a:t>
            </a:r>
            <a:r>
              <a:rPr lang="en-US" sz="8000" b="1" dirty="0" smtClean="0">
                <a:latin typeface=".VnAvant" pitchFamily="34" charset="0"/>
              </a:rPr>
              <a:t>   </a:t>
            </a:r>
            <a:r>
              <a:rPr lang="en-US" sz="8000" b="1" dirty="0" err="1" smtClean="0">
                <a:latin typeface=".VnAvant" pitchFamily="34" charset="0"/>
              </a:rPr>
              <a:t>ng</a:t>
            </a:r>
            <a:r>
              <a:rPr lang="en-US" sz="8000" b="1" dirty="0" err="1" smtClean="0">
                <a:latin typeface=".VnAvant" pitchFamily="34" charset="0"/>
              </a:rPr>
              <a:t>ù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35699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atin typeface=".VnAvant" pitchFamily="34" charset="0"/>
              </a:rPr>
              <a:t>nghe</a:t>
            </a:r>
            <a:r>
              <a:rPr lang="en-US" sz="8000" b="1" dirty="0" smtClean="0">
                <a:latin typeface=".VnAvant" pitchFamily="34" charset="0"/>
              </a:rPr>
              <a:t>  </a:t>
            </a:r>
            <a:r>
              <a:rPr lang="en-US" sz="8000" b="1" dirty="0" err="1" smtClean="0">
                <a:latin typeface=".VnAvant" pitchFamily="34" charset="0"/>
              </a:rPr>
              <a:t>nghÐ</a:t>
            </a:r>
            <a:r>
              <a:rPr lang="en-US" sz="8000" b="1" dirty="0" smtClean="0">
                <a:latin typeface=".VnAvant" pitchFamily="34" charset="0"/>
              </a:rPr>
              <a:t>  </a:t>
            </a:r>
            <a:r>
              <a:rPr lang="en-US" sz="8000" b="1" dirty="0" err="1" smtClean="0">
                <a:latin typeface=".VnAvant" pitchFamily="34" charset="0"/>
              </a:rPr>
              <a:t>nghÜ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141276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8000" b="1" dirty="0" smtClean="0">
                <a:latin typeface=".VnAvant" pitchFamily="34" charset="0"/>
              </a:rPr>
              <a:t>·  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8000" b="1" dirty="0" err="1" smtClean="0">
                <a:latin typeface=".VnAvant" pitchFamily="34" charset="0"/>
              </a:rPr>
              <a:t>ñ</a:t>
            </a:r>
            <a:r>
              <a:rPr lang="en-US" sz="8000" b="1" dirty="0" smtClean="0">
                <a:latin typeface=".VnAvant" pitchFamily="34" charset="0"/>
              </a:rPr>
              <a:t>  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8000" b="1" dirty="0" err="1" smtClean="0">
                <a:latin typeface=".VnAvant" pitchFamily="34" charset="0"/>
              </a:rPr>
              <a:t>ù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35699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ngh</a:t>
            </a:r>
            <a:r>
              <a:rPr lang="en-US" sz="8000" b="1" dirty="0" err="1" smtClean="0">
                <a:latin typeface=".VnAvant" pitchFamily="34" charset="0"/>
              </a:rPr>
              <a:t>e</a:t>
            </a:r>
            <a:r>
              <a:rPr lang="en-US" sz="8000" b="1" dirty="0" smtClean="0">
                <a:latin typeface=".VnAvant" pitchFamily="34" charset="0"/>
              </a:rPr>
              <a:t> 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ngh</a:t>
            </a:r>
            <a:r>
              <a:rPr lang="en-US" sz="8000" b="1" dirty="0" err="1" smtClean="0">
                <a:latin typeface=".VnAvant" pitchFamily="34" charset="0"/>
              </a:rPr>
              <a:t>Ð</a:t>
            </a:r>
            <a:r>
              <a:rPr lang="en-US" sz="8000" b="1" dirty="0" smtClean="0">
                <a:latin typeface=".VnAvant" pitchFamily="34" charset="0"/>
              </a:rPr>
              <a:t> 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ngh</a:t>
            </a:r>
            <a:r>
              <a:rPr lang="en-US" sz="8000" b="1" dirty="0" err="1" smtClean="0">
                <a:latin typeface=".VnAvant" pitchFamily="34" charset="0"/>
              </a:rPr>
              <a:t>Ü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4572000" cy="236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1981200"/>
            <a:ext cx="411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.VnAvant" pitchFamily="34" charset="0"/>
              </a:rPr>
              <a:t>ng</a:t>
            </a:r>
            <a:r>
              <a:rPr lang="en-US" sz="8000" b="1" dirty="0" smtClean="0">
                <a:latin typeface=".VnAvant" pitchFamily="34" charset="0"/>
              </a:rPr>
              <a:t>· </a:t>
            </a:r>
            <a:r>
              <a:rPr lang="en-US" sz="8000" b="1" dirty="0" err="1" smtClean="0">
                <a:latin typeface=".VnAvant" pitchFamily="34" charset="0"/>
              </a:rPr>
              <a:t>ba</a:t>
            </a:r>
            <a:endParaRPr lang="en-US" sz="8000" b="1" dirty="0">
              <a:latin typeface=".VnAvant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0"/>
            <a:ext cx="4038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76800" y="1953161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.VnAvant" pitchFamily="34" charset="0"/>
              </a:rPr>
              <a:t>ngâ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nhá</a:t>
            </a:r>
            <a:endParaRPr lang="en-US" sz="8000" b="1" dirty="0">
              <a:latin typeface=".VnAvant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429000"/>
            <a:ext cx="3657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6200" y="4953000"/>
            <a:ext cx="495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.VnAvant" pitchFamily="34" charset="0"/>
              </a:rPr>
              <a:t>cñ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ngh</a:t>
            </a:r>
            <a:r>
              <a:rPr lang="en-US" sz="8000" b="1" dirty="0" err="1">
                <a:latin typeface=".VnAvant" pitchFamily="34" charset="0"/>
              </a:rPr>
              <a:t>Ö</a:t>
            </a:r>
            <a:endParaRPr lang="en-US" sz="8000" b="1" dirty="0">
              <a:latin typeface=".VnAvant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3352800"/>
            <a:ext cx="3429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181600" y="4953000"/>
            <a:ext cx="4173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.VnAvant" pitchFamily="34" charset="0"/>
              </a:rPr>
              <a:t>nghØ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hÌ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338" y="1981200"/>
            <a:ext cx="411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8000" b="1" dirty="0" smtClean="0">
                <a:latin typeface=".VnAvant" pitchFamily="34" charset="0"/>
              </a:rPr>
              <a:t>· </a:t>
            </a:r>
            <a:r>
              <a:rPr lang="en-US" sz="8000" b="1" dirty="0" err="1" smtClean="0">
                <a:latin typeface=".VnAvant" pitchFamily="34" charset="0"/>
              </a:rPr>
              <a:t>ba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1953162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8000" b="1" dirty="0" err="1" smtClean="0">
                <a:latin typeface=".VnAvant" pitchFamily="34" charset="0"/>
              </a:rPr>
              <a:t>â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nhá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338" y="4953000"/>
            <a:ext cx="495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.VnAvant" pitchFamily="34" charset="0"/>
              </a:rPr>
              <a:t>cñ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ngh</a:t>
            </a:r>
            <a:r>
              <a:rPr lang="en-US" sz="8000" b="1" dirty="0" err="1">
                <a:latin typeface=".VnAvant" pitchFamily="34" charset="0"/>
              </a:rPr>
              <a:t>Ö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599" y="4953000"/>
            <a:ext cx="4173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ngh</a:t>
            </a:r>
            <a:r>
              <a:rPr lang="en-US" sz="8000" b="1" dirty="0" err="1" smtClean="0">
                <a:latin typeface=".VnAvant" pitchFamily="34" charset="0"/>
              </a:rPr>
              <a:t>Ø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hÌ</a:t>
            </a:r>
            <a:endParaRPr lang="en-US" sz="8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0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1981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76200"/>
            <a:ext cx="1981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.VnAvant" pitchFamily="34" charset="0"/>
              </a:rPr>
              <a:t>o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447800"/>
            <a:ext cx="3962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8000" b="1" dirty="0" err="1" smtClean="0">
                <a:solidFill>
                  <a:schemeClr val="tx1"/>
                </a:solidFill>
                <a:latin typeface=".VnAvant" pitchFamily="34" charset="0"/>
              </a:rPr>
              <a:t>â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24361"/>
            <a:ext cx="2362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ngh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124361"/>
            <a:ext cx="1981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.VnAvant" pitchFamily="34" charset="0"/>
              </a:rPr>
              <a:t>e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1495961"/>
            <a:ext cx="4343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ngh</a:t>
            </a:r>
            <a:r>
              <a:rPr lang="en-US" sz="8000" b="1" dirty="0" err="1" smtClean="0">
                <a:solidFill>
                  <a:schemeClr val="tx1"/>
                </a:solidFill>
                <a:latin typeface=".VnAvant" pitchFamily="34" charset="0"/>
              </a:rPr>
              <a:t>Ð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85800" y="3048000"/>
            <a:ext cx="104394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atin typeface=".VnAvant" pitchFamily="34" charset="0"/>
              </a:rPr>
              <a:t>ng</a:t>
            </a:r>
            <a:r>
              <a:rPr lang="en-US" sz="8000" b="1" dirty="0" smtClean="0">
                <a:latin typeface=".VnAvant" pitchFamily="34" charset="0"/>
              </a:rPr>
              <a:t>·   </a:t>
            </a:r>
            <a:r>
              <a:rPr lang="en-US" sz="8000" b="1" dirty="0" err="1" smtClean="0">
                <a:latin typeface=".VnAvant" pitchFamily="34" charset="0"/>
              </a:rPr>
              <a:t>ngñ</a:t>
            </a:r>
            <a:r>
              <a:rPr lang="en-US" sz="8000" b="1" dirty="0" smtClean="0">
                <a:latin typeface=".VnAvant" pitchFamily="34" charset="0"/>
              </a:rPr>
              <a:t>   </a:t>
            </a:r>
            <a:r>
              <a:rPr lang="en-US" sz="8000" b="1" dirty="0" err="1" smtClean="0">
                <a:latin typeface=".VnAvant" pitchFamily="34" charset="0"/>
              </a:rPr>
              <a:t>ngù</a:t>
            </a:r>
            <a:endParaRPr lang="en-US" sz="2800" b="1" dirty="0" smtClean="0">
              <a:latin typeface=".VnAvant" pitchFamily="34" charset="0"/>
            </a:endParaRPr>
          </a:p>
          <a:p>
            <a:pPr algn="ctr"/>
            <a:endParaRPr lang="en-US" sz="2800" b="1" dirty="0" smtClean="0">
              <a:latin typeface=".VnAvant" pitchFamily="34" charset="0"/>
            </a:endParaRPr>
          </a:p>
          <a:p>
            <a:pPr algn="ctr"/>
            <a:r>
              <a:rPr lang="en-US" sz="8000" b="1" dirty="0" err="1" smtClean="0">
                <a:latin typeface=".VnAvant" pitchFamily="34" charset="0"/>
              </a:rPr>
              <a:t>nghe</a:t>
            </a:r>
            <a:r>
              <a:rPr lang="en-US" sz="8000" b="1" dirty="0" smtClean="0">
                <a:latin typeface=".VnAvant" pitchFamily="34" charset="0"/>
              </a:rPr>
              <a:t>  </a:t>
            </a:r>
            <a:r>
              <a:rPr lang="en-US" sz="8000" b="1" dirty="0" err="1" smtClean="0">
                <a:latin typeface=".VnAvant" pitchFamily="34" charset="0"/>
              </a:rPr>
              <a:t>nghÐ</a:t>
            </a:r>
            <a:r>
              <a:rPr lang="en-US" sz="8000" b="1" dirty="0" smtClean="0">
                <a:latin typeface=".VnAvant" pitchFamily="34" charset="0"/>
              </a:rPr>
              <a:t>  </a:t>
            </a:r>
            <a:r>
              <a:rPr lang="en-US" sz="8000" b="1" dirty="0" err="1" smtClean="0">
                <a:latin typeface=".VnAvant" pitchFamily="34" charset="0"/>
              </a:rPr>
              <a:t>nghÜ</a:t>
            </a:r>
            <a:endParaRPr lang="en-US" sz="8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609600"/>
            <a:ext cx="9296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.VnAvant" pitchFamily="34" charset="0"/>
              </a:rPr>
              <a:t>ng</a:t>
            </a:r>
            <a:r>
              <a:rPr lang="en-US" sz="8000" b="1" dirty="0" smtClean="0">
                <a:latin typeface=".VnAvant" pitchFamily="34" charset="0"/>
              </a:rPr>
              <a:t>· </a:t>
            </a:r>
            <a:r>
              <a:rPr lang="en-US" sz="8000" b="1" dirty="0" err="1" smtClean="0">
                <a:latin typeface=".VnAvant" pitchFamily="34" charset="0"/>
              </a:rPr>
              <a:t>ba</a:t>
            </a:r>
            <a:r>
              <a:rPr lang="en-US" sz="8000" b="1" dirty="0" smtClean="0">
                <a:latin typeface=".VnAvant" pitchFamily="34" charset="0"/>
              </a:rPr>
              <a:t>   </a:t>
            </a:r>
            <a:r>
              <a:rPr lang="en-US" sz="8000" b="1" dirty="0" err="1" smtClean="0">
                <a:latin typeface=".VnAvant" pitchFamily="34" charset="0"/>
              </a:rPr>
              <a:t>ngâ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nhá</a:t>
            </a:r>
            <a:endParaRPr lang="en-US" sz="8000" b="1" dirty="0" smtClean="0">
              <a:latin typeface=".VnAvant" pitchFamily="34" charset="0"/>
            </a:endParaRPr>
          </a:p>
          <a:p>
            <a:endParaRPr lang="en-US" sz="8000" b="1" dirty="0" smtClean="0">
              <a:latin typeface=".VnAvant" pitchFamily="34" charset="0"/>
            </a:endParaRPr>
          </a:p>
          <a:p>
            <a:r>
              <a:rPr lang="en-US" sz="8000" b="1" dirty="0" err="1" smtClean="0">
                <a:latin typeface=".VnAvant" pitchFamily="34" charset="0"/>
              </a:rPr>
              <a:t>cñ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nghÖ</a:t>
            </a:r>
            <a:r>
              <a:rPr lang="en-US" sz="8000" b="1" dirty="0" smtClean="0">
                <a:latin typeface=".VnAvant" pitchFamily="34" charset="0"/>
              </a:rPr>
              <a:t>   </a:t>
            </a:r>
            <a:r>
              <a:rPr lang="en-US" sz="8000" b="1" dirty="0" err="1" smtClean="0">
                <a:latin typeface=".VnAvant" pitchFamily="34" charset="0"/>
              </a:rPr>
              <a:t>nghØ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hÌ</a:t>
            </a:r>
            <a:endParaRPr lang="en-US" sz="8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254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5508" y="1412776"/>
            <a:ext cx="95894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.VnAvant" pitchFamily="34" charset="0"/>
              </a:rPr>
              <a:t>   </a:t>
            </a:r>
            <a:r>
              <a:rPr lang="en-US" sz="8000" b="1" dirty="0" err="1" smtClean="0">
                <a:latin typeface=".VnAvant" pitchFamily="34" charset="0"/>
              </a:rPr>
              <a:t>NghÐ</a:t>
            </a:r>
            <a:r>
              <a:rPr lang="en-US" sz="8000" b="1" dirty="0" smtClean="0">
                <a:latin typeface=".VnAvant" pitchFamily="34" charset="0"/>
              </a:rPr>
              <a:t> ®· no </a:t>
            </a:r>
            <a:r>
              <a:rPr lang="en-US" sz="8000" b="1" dirty="0" err="1" smtClean="0">
                <a:latin typeface=".VnAvant" pitchFamily="34" charset="0"/>
              </a:rPr>
              <a:t>cá</a:t>
            </a:r>
            <a:r>
              <a:rPr lang="en-US" sz="8000" b="1" dirty="0" smtClean="0">
                <a:latin typeface=".VnAvant" pitchFamily="34" charset="0"/>
              </a:rPr>
              <a:t>. </a:t>
            </a:r>
            <a:r>
              <a:rPr lang="en-US" sz="8000" b="1" dirty="0" err="1" smtClean="0">
                <a:latin typeface=".VnAvant" pitchFamily="34" charset="0"/>
              </a:rPr>
              <a:t>NghÐ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ngñ</a:t>
            </a:r>
            <a:r>
              <a:rPr lang="en-US" sz="8000" b="1" dirty="0" smtClean="0">
                <a:latin typeface=".VnAvant" pitchFamily="34" charset="0"/>
              </a:rPr>
              <a:t> ë </a:t>
            </a:r>
            <a:r>
              <a:rPr lang="en-US" sz="8000" b="1" dirty="0" err="1" smtClean="0">
                <a:latin typeface=".VnAvant" pitchFamily="34" charset="0"/>
              </a:rPr>
              <a:t>bê</a:t>
            </a:r>
            <a:r>
              <a:rPr lang="en-US" sz="8000" b="1" dirty="0" smtClean="0">
                <a:latin typeface=".VnAvant" pitchFamily="34" charset="0"/>
              </a:rPr>
              <a:t> ®ª.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137</TotalTime>
  <Words>116</Words>
  <Application>Microsoft Office PowerPoint</Application>
  <PresentationFormat>On-screen Show (4:3)</PresentationFormat>
  <Paragraphs>42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30</cp:revision>
  <dcterms:created xsi:type="dcterms:W3CDTF">2020-08-06T11:51:30Z</dcterms:created>
  <dcterms:modified xsi:type="dcterms:W3CDTF">2021-07-30T15:54:25Z</dcterms:modified>
</cp:coreProperties>
</file>