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1" r:id="rId2"/>
    <p:sldId id="282" r:id="rId3"/>
    <p:sldId id="287" r:id="rId4"/>
    <p:sldId id="288" r:id="rId5"/>
    <p:sldId id="284" r:id="rId6"/>
    <p:sldId id="285" r:id="rId7"/>
    <p:sldId id="286" r:id="rId8"/>
    <p:sldId id="280" r:id="rId9"/>
    <p:sldId id="28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57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- </a:t>
            </a:r>
            <a:r>
              <a:rPr lang="en-US" sz="8000" b="1" dirty="0" err="1" smtClean="0">
                <a:latin typeface=".VnAvant" pitchFamily="34" charset="0"/>
              </a:rPr>
              <a:t>gâ</a:t>
            </a:r>
            <a:r>
              <a:rPr lang="en-US" sz="8000" b="1" dirty="0" smtClean="0">
                <a:latin typeface=".VnAvant" pitchFamily="34" charset="0"/>
              </a:rPr>
              <a:t>, gµ, </a:t>
            </a:r>
            <a:r>
              <a:rPr lang="en-US" sz="8000" b="1" dirty="0" err="1" smtClean="0">
                <a:latin typeface=".VnAvant" pitchFamily="34" charset="0"/>
              </a:rPr>
              <a:t>giã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err="1" smtClean="0">
                <a:latin typeface=".VnAvant" pitchFamily="34" charset="0"/>
              </a:rPr>
              <a:t>gi</a:t>
            </a:r>
            <a:r>
              <a:rPr lang="en-US" sz="8000" b="1" dirty="0" smtClean="0">
                <a:latin typeface=".VnAvant" pitchFamily="34" charset="0"/>
              </a:rPr>
              <a:t>¶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05561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- gµ </a:t>
            </a:r>
            <a:r>
              <a:rPr lang="en-US" sz="8000" b="1" dirty="0" err="1" smtClean="0">
                <a:latin typeface=".VnAvant" pitchFamily="34" charset="0"/>
              </a:rPr>
              <a:t>giß</a:t>
            </a:r>
            <a:r>
              <a:rPr lang="en-US" sz="8000" b="1" dirty="0" smtClean="0">
                <a:latin typeface=".VnAvant" pitchFamily="34" charset="0"/>
              </a:rPr>
              <a:t> , </a:t>
            </a:r>
            <a:r>
              <a:rPr lang="en-US" sz="8000" b="1" dirty="0" err="1" smtClean="0">
                <a:latin typeface=".VnAvant" pitchFamily="34" charset="0"/>
              </a:rPr>
              <a:t>gi</a:t>
            </a:r>
            <a:r>
              <a:rPr lang="en-US" sz="8000" b="1" dirty="0" smtClean="0">
                <a:latin typeface=".VnAvant" pitchFamily="34" charset="0"/>
              </a:rPr>
              <a:t>¸ ®ç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- Bµ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bÐ</a:t>
            </a:r>
            <a:r>
              <a:rPr lang="en-US" sz="8000" b="1" dirty="0" smtClean="0">
                <a:latin typeface=".VnAvant" pitchFamily="34" charset="0"/>
              </a:rPr>
              <a:t> Hµ</a:t>
            </a:r>
          </a:p>
          <a:p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giß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smtClean="0">
                <a:latin typeface=".VnAvant" pitchFamily="34" charset="0"/>
              </a:rPr>
              <a:t>¶.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8062" cy="994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2672862" y="67010"/>
            <a:ext cx="5169877" cy="11462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Giới thiệu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8649"/>
            <a:ext cx="9144000" cy="55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Hµ </a:t>
            </a:r>
            <a:r>
              <a:rPr lang="en-US" sz="3600" b="1" dirty="0" err="1" smtClean="0">
                <a:latin typeface=".VnAvant" pitchFamily="34" charset="0"/>
              </a:rPr>
              <a:t>ghÐ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 bµ. </a:t>
            </a:r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 bµ ë </a:t>
            </a:r>
            <a:r>
              <a:rPr lang="en-US" sz="3600" b="1" dirty="0" err="1" smtClean="0">
                <a:latin typeface=".VnAvant" pitchFamily="34" charset="0"/>
              </a:rPr>
              <a:t>ngâ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nhá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15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Hµ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3600" b="1" dirty="0" err="1" smtClean="0">
                <a:latin typeface=".VnAvant" pitchFamily="34" charset="0"/>
              </a:rPr>
              <a:t>Ð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 bµ.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latin typeface=".VnAvant" pitchFamily="34" charset="0"/>
              </a:rPr>
              <a:t>µ bµ ë </a:t>
            </a:r>
            <a:r>
              <a:rPr lang="en-US" sz="3600" b="1" dirty="0" err="1" smtClean="0">
                <a:latin typeface=".VnAvant" pitchFamily="34" charset="0"/>
              </a:rPr>
              <a:t>ngâ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err="1" smtClean="0">
                <a:latin typeface=".VnAvant" pitchFamily="34" charset="0"/>
              </a:rPr>
              <a:t>á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273913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104" y="-27384"/>
            <a:ext cx="262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12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GH 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273913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Ð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3933056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-27384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12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97776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397776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e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395047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5301208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534592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395047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a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ghÑ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Õ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ghi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   </a:t>
            </a:r>
            <a:r>
              <a:rPr lang="en-US" sz="8000" b="1" dirty="0" err="1" smtClean="0">
                <a:latin typeface=".VnAvant" pitchFamily="34" charset="0"/>
              </a:rPr>
              <a:t>nhÑ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nhá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127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Ñ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Õ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699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err="1" smtClean="0">
                <a:latin typeface=".VnAvant" pitchFamily="34" charset="0"/>
              </a:rPr>
              <a:t>Ñ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err="1" smtClean="0">
                <a:latin typeface=".VnAvant" pitchFamily="34" charset="0"/>
              </a:rPr>
              <a:t>á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2971800" cy="22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3938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ghÕ</a:t>
            </a:r>
            <a:r>
              <a:rPr lang="en-US" sz="8000" b="1" dirty="0" smtClean="0">
                <a:latin typeface=".VnAvant" pitchFamily="34" charset="0"/>
              </a:rPr>
              <a:t> ®¸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1981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ghÑ</a:t>
            </a:r>
            <a:r>
              <a:rPr lang="en-US" sz="8000" b="1" dirty="0" smtClean="0">
                <a:latin typeface=".VnAvant" pitchFamily="34" charset="0"/>
              </a:rPr>
              <a:t> ®á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3276600" cy="211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486400"/>
            <a:ext cx="4149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gç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352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51583" y="5410200"/>
            <a:ext cx="348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l¸ </a:t>
            </a:r>
            <a:r>
              <a:rPr lang="en-US" sz="8000" b="1" dirty="0" err="1" smtClean="0">
                <a:latin typeface=".VnAvant" pitchFamily="34" charset="0"/>
              </a:rPr>
              <a:t>nho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057394"/>
            <a:ext cx="3938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Õ</a:t>
            </a:r>
            <a:r>
              <a:rPr lang="en-US" sz="8000" b="1" dirty="0" smtClean="0">
                <a:latin typeface=".VnAvant" pitchFamily="34" charset="0"/>
              </a:rPr>
              <a:t> ®¸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799" y="198120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latin typeface=".VnAvant" pitchFamily="34" charset="0"/>
              </a:rPr>
              <a:t>Ñ</a:t>
            </a:r>
            <a:r>
              <a:rPr lang="en-US" sz="8000" b="1" dirty="0" smtClean="0">
                <a:latin typeface=".VnAvant" pitchFamily="34" charset="0"/>
              </a:rPr>
              <a:t> ®á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7669"/>
            <a:ext cx="4149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gç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1582" y="5410195"/>
            <a:ext cx="348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l¸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err="1" smtClean="0">
                <a:latin typeface=".VnAvant" pitchFamily="34" charset="0"/>
              </a:rPr>
              <a:t>o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1752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"/>
            <a:ext cx="1752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e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3505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Ð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28600"/>
            <a:ext cx="1752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28600"/>
            <a:ext cx="1752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a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3505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µ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2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ghÑ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ghÕ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ghi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76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  </a:t>
            </a:r>
            <a:r>
              <a:rPr lang="en-US" sz="8000" b="1" dirty="0" err="1" smtClean="0">
                <a:latin typeface=".VnAvant" pitchFamily="34" charset="0"/>
              </a:rPr>
              <a:t>nhÑ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nhá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ghÕ</a:t>
            </a:r>
            <a:r>
              <a:rPr lang="en-US" sz="8000" b="1" dirty="0" smtClean="0">
                <a:latin typeface=".VnAvant" pitchFamily="34" charset="0"/>
              </a:rPr>
              <a:t> ®¸    </a:t>
            </a:r>
            <a:r>
              <a:rPr lang="en-US" sz="8000" b="1" dirty="0" err="1" smtClean="0">
                <a:latin typeface=".VnAvant" pitchFamily="34" charset="0"/>
              </a:rPr>
              <a:t>ghÑ</a:t>
            </a:r>
            <a:r>
              <a:rPr lang="en-US" sz="8000" b="1" dirty="0" smtClean="0">
                <a:latin typeface=".VnAvant" pitchFamily="34" charset="0"/>
              </a:rPr>
              <a:t> ®á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gç</a:t>
            </a:r>
            <a:r>
              <a:rPr lang="en-US" sz="8000" b="1" dirty="0" smtClean="0">
                <a:latin typeface=".VnAvant" pitchFamily="34" charset="0"/>
              </a:rPr>
              <a:t>     l¸ </a:t>
            </a:r>
            <a:r>
              <a:rPr lang="en-US" sz="8000" b="1" dirty="0" err="1" smtClean="0">
                <a:latin typeface=".VnAvant" pitchFamily="34" charset="0"/>
              </a:rPr>
              <a:t>nho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7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77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smtClean="0">
                <a:latin typeface=".VnAvant" pitchFamily="34" charset="0"/>
              </a:rPr>
              <a:t>MÑ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err="1" smtClean="0">
                <a:latin typeface=".VnAvant" pitchFamily="34" charset="0"/>
              </a:rPr>
              <a:t>ê</a:t>
            </a:r>
            <a:r>
              <a:rPr lang="en-US" sz="8000" b="1" dirty="0" smtClean="0">
                <a:latin typeface=".VnAvant" pitchFamily="34" charset="0"/>
              </a:rPr>
              <a:t> Hµ bª </a:t>
            </a:r>
            <a:r>
              <a:rPr lang="en-US" sz="8000" b="1" dirty="0" err="1" smtClean="0">
                <a:latin typeface=".VnAvant" pitchFamily="34" charset="0"/>
              </a:rPr>
              <a:t>ghÕ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nhá</a:t>
            </a:r>
            <a:r>
              <a:rPr lang="en-US" sz="8000" b="1" dirty="0" smtClean="0">
                <a:latin typeface=".VnAvant" pitchFamily="34" charset="0"/>
              </a:rPr>
              <a:t>.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124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27</cp:revision>
  <dcterms:created xsi:type="dcterms:W3CDTF">2020-08-06T11:51:30Z</dcterms:created>
  <dcterms:modified xsi:type="dcterms:W3CDTF">2021-07-30T15:44:10Z</dcterms:modified>
</cp:coreProperties>
</file>