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19" r:id="rId3"/>
    <p:sldId id="320" r:id="rId4"/>
    <p:sldId id="326" r:id="rId5"/>
    <p:sldId id="324" r:id="rId6"/>
    <p:sldId id="325" r:id="rId7"/>
    <p:sldId id="322" r:id="rId8"/>
    <p:sldId id="323" r:id="rId9"/>
    <p:sldId id="312" r:id="rId10"/>
    <p:sldId id="318" r:id="rId11"/>
    <p:sldId id="292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pPr/>
              <a:t>24/09/2022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136815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07704" y="157758"/>
            <a:ext cx="597666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Cá cảnh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955472"/>
            <a:ext cx="8964488" cy="41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2193709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BÐ ®i </a:t>
            </a:r>
            <a:r>
              <a:rPr lang="en-US" sz="8000" b="1" dirty="0" err="1" smtClean="0">
                <a:latin typeface=".VnAvant" pitchFamily="34" charset="0"/>
              </a:rPr>
              <a:t>bÎ</a:t>
            </a:r>
            <a:r>
              <a:rPr lang="en-US" sz="8000" b="1" dirty="0" smtClean="0">
                <a:latin typeface=".VnAvant" pitchFamily="34" charset="0"/>
              </a:rPr>
              <a:t> l¸ ®u ®ñ.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9" y="378843"/>
            <a:ext cx="9265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smtClean="0">
                <a:latin typeface=".VnAvant" pitchFamily="34" charset="0"/>
              </a:rPr>
              <a:t>u, </a:t>
            </a:r>
            <a:r>
              <a:rPr lang="vi-VN" sz="8000" b="1" dirty="0" smtClean="0">
                <a:latin typeface=".VnAvant" pitchFamily="34" charset="0"/>
              </a:rPr>
              <a:t>ư</a:t>
            </a:r>
            <a:r>
              <a:rPr lang="en-US" sz="8000" b="1" dirty="0" smtClean="0">
                <a:latin typeface=".VnAvant" pitchFamily="34" charset="0"/>
              </a:rPr>
              <a:t>, do </a:t>
            </a:r>
            <a:r>
              <a:rPr lang="en-US" sz="8000" b="1" dirty="0" err="1" smtClean="0">
                <a:latin typeface=".VnAvant" pitchFamily="34" charset="0"/>
              </a:rPr>
              <a:t>dù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lõ</a:t>
            </a:r>
            <a:r>
              <a:rPr lang="en-US" sz="8000" b="1" dirty="0" smtClean="0">
                <a:latin typeface=".VnAvant" pitchFamily="34" charset="0"/>
              </a:rPr>
              <a:t> ®õ    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"/>
            <a:ext cx="9144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1714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4335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khØ</a:t>
            </a:r>
            <a:r>
              <a:rPr lang="en-US" sz="6000" b="1" dirty="0" smtClean="0">
                <a:latin typeface=".VnAvant" pitchFamily="34" charset="0"/>
              </a:rPr>
              <a:t> ¨n </a:t>
            </a:r>
            <a:r>
              <a:rPr lang="en-US" sz="6000" b="1" dirty="0" err="1" smtClean="0">
                <a:latin typeface=".VnAvant" pitchFamily="34" charset="0"/>
              </a:rPr>
              <a:t>chuèi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94335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latin typeface=".VnAvant" pitchFamily="34" charset="0"/>
              </a:rPr>
              <a:t>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6000" b="1" dirty="0" err="1" smtClean="0">
                <a:latin typeface=".VnAvant" pitchFamily="34" charset="0"/>
              </a:rPr>
              <a:t>Ø</a:t>
            </a:r>
            <a:r>
              <a:rPr lang="en-US" sz="6000" b="1" dirty="0" smtClean="0">
                <a:latin typeface=".VnAvant" pitchFamily="34" charset="0"/>
              </a:rPr>
              <a:t> ¨n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latin typeface=".VnAvant" pitchFamily="34" charset="0"/>
              </a:rPr>
              <a:t>uèi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-1028"/>
            <a:ext cx="856895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73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73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173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73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173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95491"/>
            <a:ext cx="885698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00" b="1" dirty="0" err="1" smtClean="0">
                <a:latin typeface=".VnAvant" pitchFamily="34" charset="0"/>
              </a:rPr>
              <a:t>Kh</a:t>
            </a:r>
            <a:r>
              <a:rPr lang="en-US" sz="17300" b="1" dirty="0" smtClean="0">
                <a:latin typeface=".VnAvant" pitchFamily="34" charset="0"/>
              </a:rPr>
              <a:t> </a:t>
            </a:r>
            <a:r>
              <a:rPr lang="en-US" sz="17300" b="1" dirty="0" smtClean="0">
                <a:latin typeface=".VnAvant" pitchFamily="34" charset="0"/>
              </a:rPr>
              <a:t>- </a:t>
            </a:r>
            <a:r>
              <a:rPr lang="en-US" sz="17300" b="1" dirty="0" err="1" smtClean="0">
                <a:latin typeface=".VnAvant" pitchFamily="34" charset="0"/>
              </a:rPr>
              <a:t>kh</a:t>
            </a:r>
            <a:endParaRPr lang="en-US" sz="173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82371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104" y="-58116"/>
            <a:ext cx="262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38237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8000" b="1" dirty="0" err="1" smtClean="0">
                <a:latin typeface=".VnAvant" pitchFamily="34" charset="0"/>
              </a:rPr>
              <a:t>ó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047920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2047920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2047920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2047920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-5811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2081455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2081455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206098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3393447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342698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8000" b="1" dirty="0" err="1" smtClean="0">
                <a:latin typeface=".VnAvant" pitchFamily="34" charset="0"/>
              </a:rPr>
              <a:t>Ø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06098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i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380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chÌ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chØ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chî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637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khÕ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kho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smtClean="0">
                <a:latin typeface=".VnAvant" pitchFamily="34" charset="0"/>
              </a:rPr>
              <a:t>«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380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8000" b="1" dirty="0" err="1" smtClean="0">
                <a:latin typeface=".VnAvant" pitchFamily="34" charset="0"/>
              </a:rPr>
              <a:t>Ì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8000" b="1" dirty="0" err="1" smtClean="0">
                <a:latin typeface=".VnAvant" pitchFamily="34" charset="0"/>
              </a:rPr>
              <a:t>Ø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8000" b="1" dirty="0" err="1" smtClean="0">
                <a:latin typeface=".VnAvant" pitchFamily="34" charset="0"/>
              </a:rPr>
              <a:t>î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637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8000" b="1" dirty="0" err="1" smtClean="0">
                <a:latin typeface=".VnAvant" pitchFamily="34" charset="0"/>
              </a:rPr>
              <a:t>Õ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8000" b="1" dirty="0" err="1" smtClean="0">
                <a:latin typeface=".VnAvant" pitchFamily="34" charset="0"/>
              </a:rPr>
              <a:t>o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8000" b="1" dirty="0" smtClean="0">
                <a:latin typeface=".VnAvant" pitchFamily="34" charset="0"/>
              </a:rPr>
              <a:t>«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17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31445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l¸ </a:t>
            </a:r>
            <a:r>
              <a:rPr lang="en-US" sz="7200" b="1" dirty="0" err="1" smtClean="0">
                <a:latin typeface=".VnAvant" pitchFamily="34" charset="0"/>
              </a:rPr>
              <a:t>kh</a:t>
            </a:r>
            <a:r>
              <a:rPr lang="en-US" sz="7200" b="1" dirty="0" smtClean="0">
                <a:latin typeface=".VnAvant" pitchFamily="34" charset="0"/>
              </a:rPr>
              <a:t>«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48590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chó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khØ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343150"/>
            <a:ext cx="57150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90800" y="4000501"/>
            <a:ext cx="421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chî</a:t>
            </a:r>
            <a:r>
              <a:rPr lang="en-US" sz="7200" b="1" dirty="0" smtClean="0">
                <a:latin typeface=".VnAvant" pitchFamily="34" charset="0"/>
              </a:rPr>
              <a:t> c¸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50" y="130914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l¸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7200" b="1" dirty="0" smtClean="0">
                <a:latin typeface=".VnAvant" pitchFamily="34" charset="0"/>
              </a:rPr>
              <a:t>«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6076" y="1466579"/>
            <a:ext cx="405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7200" b="1" dirty="0" err="1" smtClean="0">
                <a:latin typeface=".VnAvant" pitchFamily="34" charset="0"/>
              </a:rPr>
              <a:t>ó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7200" b="1" dirty="0" err="1" smtClean="0">
                <a:latin typeface=".VnAvant" pitchFamily="34" charset="0"/>
              </a:rPr>
              <a:t>Ø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009441"/>
            <a:ext cx="421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7200" b="1" dirty="0" err="1" smtClean="0">
                <a:latin typeface=".VnAvant" pitchFamily="34" charset="0"/>
              </a:rPr>
              <a:t>î</a:t>
            </a:r>
            <a:r>
              <a:rPr lang="en-US" sz="7200" b="1" dirty="0" smtClean="0">
                <a:latin typeface=".VnAvant" pitchFamily="34" charset="0"/>
              </a:rPr>
              <a:t> c¸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5156"/>
            <a:ext cx="144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5156"/>
            <a:ext cx="144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u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89764"/>
            <a:ext cx="2895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chemeClr val="tx1"/>
                </a:solidFill>
                <a:latin typeface=".VnAvant" pitchFamily="34" charset="0"/>
              </a:rPr>
              <a:t>ó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75156"/>
            <a:ext cx="144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75156"/>
            <a:ext cx="144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.VnAvant" pitchFamily="34" charset="0"/>
              </a:rPr>
              <a:t>i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089764"/>
            <a:ext cx="2895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6000" b="1" dirty="0" err="1" smtClean="0">
                <a:solidFill>
                  <a:schemeClr val="tx1"/>
                </a:solidFill>
                <a:latin typeface=".VnAvant" pitchFamily="34" charset="0"/>
              </a:rPr>
              <a:t>Ø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12237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chÌ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chØ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chî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111134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khÕ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kho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smtClean="0">
                <a:latin typeface=".VnAvant" pitchFamily="34" charset="0"/>
              </a:rPr>
              <a:t>«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409543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l¸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smtClean="0">
                <a:latin typeface=".VnAvant" pitchFamily="34" charset="0"/>
              </a:rPr>
              <a:t>«  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chî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c</a:t>
            </a:r>
            <a:r>
              <a:rPr lang="en-US" sz="6000" b="1" dirty="0" smtClean="0">
                <a:latin typeface=".VnAvant" pitchFamily="34" charset="0"/>
              </a:rPr>
              <a:t>¸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8" y="123478"/>
            <a:ext cx="89459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98" y="4038249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ChÞ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cã</a:t>
            </a:r>
            <a:r>
              <a:rPr lang="en-US" sz="6600" b="1" dirty="0" smtClean="0">
                <a:latin typeface=".VnAvant" pitchFamily="34" charset="0"/>
              </a:rPr>
              <a:t> c¸ </a:t>
            </a:r>
            <a:r>
              <a:rPr lang="en-US" sz="6600" b="1" dirty="0" err="1" smtClean="0">
                <a:latin typeface=".VnAvant" pitchFamily="34" charset="0"/>
              </a:rPr>
              <a:t>kho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khÕ</a:t>
            </a:r>
            <a:r>
              <a:rPr lang="en-US" sz="6600" b="1" dirty="0" smtClean="0">
                <a:latin typeface=".VnAvant" pitchFamily="34" charset="0"/>
              </a:rPr>
              <a:t>.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28" y="4033598"/>
            <a:ext cx="2089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5392" y="4033814"/>
            <a:ext cx="2089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458" y="4033598"/>
            <a:ext cx="2089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6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117</Words>
  <Application>Microsoft Office PowerPoint</Application>
  <PresentationFormat>On-screen Show (16:9)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78</cp:revision>
  <dcterms:created xsi:type="dcterms:W3CDTF">2020-08-13T15:29:03Z</dcterms:created>
  <dcterms:modified xsi:type="dcterms:W3CDTF">2022-09-24T14:39:51Z</dcterms:modified>
</cp:coreProperties>
</file>