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6" r:id="rId4"/>
    <p:sldId id="263" r:id="rId5"/>
    <p:sldId id="261" r:id="rId6"/>
    <p:sldId id="262" r:id="rId7"/>
    <p:sldId id="259" r:id="rId8"/>
    <p:sldId id="257" r:id="rId9"/>
    <p:sldId id="260" r:id="rId10"/>
    <p:sldId id="264" r:id="rId11"/>
    <p:sldId id="265" r:id="rId12"/>
    <p:sldId id="26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-3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AF-FC84-43B1-BAD1-FE3F96A7853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9F62-0DD8-4A62-9723-3EC118F18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AF-FC84-43B1-BAD1-FE3F96A7853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9F62-0DD8-4A62-9723-3EC118F18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AF-FC84-43B1-BAD1-FE3F96A7853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9F62-0DD8-4A62-9723-3EC118F18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AF-FC84-43B1-BAD1-FE3F96A7853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9F62-0DD8-4A62-9723-3EC118F18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AF-FC84-43B1-BAD1-FE3F96A7853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9F62-0DD8-4A62-9723-3EC118F18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AF-FC84-43B1-BAD1-FE3F96A7853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9F62-0DD8-4A62-9723-3EC118F18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AF-FC84-43B1-BAD1-FE3F96A7853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9F62-0DD8-4A62-9723-3EC118F18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AF-FC84-43B1-BAD1-FE3F96A7853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9F62-0DD8-4A62-9723-3EC118F18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AF-FC84-43B1-BAD1-FE3F96A7853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9F62-0DD8-4A62-9723-3EC118F18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AF-FC84-43B1-BAD1-FE3F96A7853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9F62-0DD8-4A62-9723-3EC118F18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1BAF-FC84-43B1-BAD1-FE3F96A7853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9F62-0DD8-4A62-9723-3EC118F18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1BAF-FC84-43B1-BAD1-FE3F96A7853D}" type="datetimeFigureOut">
              <a:rPr lang="en-US" smtClean="0"/>
              <a:pPr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9F62-0DD8-4A62-9723-3EC118F18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88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708669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hữ u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313767"/>
            <a:ext cx="8619084" cy="43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ữ 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133350"/>
            <a:ext cx="83185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6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348" y="3245876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.VnAvant" pitchFamily="34" charset="0"/>
            </a:endParaRPr>
          </a:p>
          <a:p>
            <a:r>
              <a:rPr lang="en-US" sz="8000" b="1" dirty="0" smtClean="0">
                <a:latin typeface=".VnAvant" pitchFamily="34" charset="0"/>
              </a:rPr>
              <a:t>- Hµ </a:t>
            </a:r>
            <a:r>
              <a:rPr lang="en-US" sz="8000" b="1" dirty="0" err="1" smtClean="0">
                <a:latin typeface=".VnAvant" pitchFamily="34" charset="0"/>
              </a:rPr>
              <a:t>cã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ba</a:t>
            </a:r>
            <a:r>
              <a:rPr lang="en-US" sz="8000" b="1" dirty="0" smtClean="0">
                <a:latin typeface=".VnAvant" pitchFamily="34" charset="0"/>
              </a:rPr>
              <a:t> l« ®á.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15" y="-247388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0" b="1" dirty="0" smtClean="0">
                <a:latin typeface=".VnAvant" pitchFamily="34" charset="0"/>
              </a:rPr>
              <a:t> - l , h ,  l</a:t>
            </a:r>
            <a:r>
              <a:rPr lang="en-US" sz="8000" b="1" dirty="0" smtClean="0">
                <a:latin typeface=".VnAvant" pitchFamily="34" charset="0"/>
              </a:rPr>
              <a:t>¸ </a:t>
            </a:r>
            <a:r>
              <a:rPr lang="en-US" sz="8000" b="1" dirty="0" smtClean="0">
                <a:latin typeface=".VnAvant" pitchFamily="34" charset="0"/>
              </a:rPr>
              <a:t>®a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smtClean="0">
                <a:latin typeface=".VnAvant" pitchFamily="34" charset="0"/>
              </a:rPr>
              <a:t>, </a:t>
            </a:r>
            <a:r>
              <a:rPr lang="en-US" sz="8000" b="1" dirty="0" smtClean="0">
                <a:latin typeface=".VnAvant" pitchFamily="34" charset="0"/>
              </a:rPr>
              <a:t>« li</a:t>
            </a:r>
          </a:p>
          <a:p>
            <a:pPr>
              <a:lnSpc>
                <a:spcPct val="150000"/>
              </a:lnSpc>
            </a:pP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lÝ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lÏ</a:t>
            </a:r>
            <a:r>
              <a:rPr lang="en-US" sz="8000" b="1" dirty="0" smtClean="0">
                <a:latin typeface=".VnAvant" pitchFamily="34" charset="0"/>
              </a:rPr>
              <a:t>,  h¶ hª</a:t>
            </a:r>
            <a:endParaRPr lang="en-US" sz="8000" b="1" dirty="0" smtClean="0"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05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2286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057651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§u ®ñ </a:t>
            </a:r>
            <a:r>
              <a:rPr lang="en-US" sz="6000" b="1" dirty="0" err="1" smtClean="0">
                <a:latin typeface=".VnAvant" pitchFamily="34" charset="0"/>
              </a:rPr>
              <a:t>chÝn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ngät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lõ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057651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§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chÝn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ngät</a:t>
            </a:r>
            <a:r>
              <a:rPr lang="en-US" sz="6000" b="1" dirty="0" smtClean="0">
                <a:latin typeface=".VnAvant" pitchFamily="34" charset="0"/>
              </a:rPr>
              <a:t> l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-171450"/>
            <a:ext cx="5791200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300" b="1" dirty="0" smtClean="0">
                <a:solidFill>
                  <a:srgbClr val="FF0000"/>
                </a:solidFill>
                <a:latin typeface=".VnAvant" pitchFamily="34" charset="0"/>
              </a:rPr>
              <a:t>U - u</a:t>
            </a:r>
            <a:endParaRPr lang="en-US" sz="173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8612" y="2388900"/>
            <a:ext cx="62327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7300" b="1" dirty="0" smtClean="0">
                <a:latin typeface=".VnAvant" pitchFamily="34" charset="0"/>
              </a:rPr>
              <a:t>Ư</a:t>
            </a:r>
            <a:r>
              <a:rPr lang="en-US" sz="17300" b="1" dirty="0" smtClean="0">
                <a:latin typeface=".VnAvant" pitchFamily="34" charset="0"/>
              </a:rPr>
              <a:t> - </a:t>
            </a:r>
            <a:r>
              <a:rPr lang="vi-VN" sz="17300" b="1" dirty="0">
                <a:latin typeface=".VnAvant" pitchFamily="34" charset="0"/>
              </a:rPr>
              <a:t>ư</a:t>
            </a:r>
            <a:endParaRPr lang="en-US" sz="173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81841"/>
            <a:ext cx="367240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768" y="-254434"/>
            <a:ext cx="4139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3381841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®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ñ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2055103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2055103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2055103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32240" y="2055103"/>
            <a:ext cx="18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94118" y="-224684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­ </a:t>
            </a:r>
            <a:r>
              <a:rPr lang="vi-VN" sz="120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6" y="2055103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®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7744" y="2055103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60032" y="2034631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l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0032" y="3381841"/>
            <a:ext cx="367240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60032" y="3381841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l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2240" y="2034631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8941" y="2055103"/>
            <a:ext cx="18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8" grpId="0"/>
      <p:bldP spid="30" grpId="0" animBg="1"/>
      <p:bldP spid="31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958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dï</a:t>
            </a:r>
            <a:r>
              <a:rPr lang="en-US" sz="8000" b="1" dirty="0" smtClean="0">
                <a:latin typeface=".VnAvant" pitchFamily="34" charset="0"/>
              </a:rPr>
              <a:t>       ®ñ      </a:t>
            </a:r>
            <a:r>
              <a:rPr lang="en-US" sz="8000" b="1" dirty="0" err="1" smtClean="0">
                <a:latin typeface=".VnAvant" pitchFamily="34" charset="0"/>
              </a:rPr>
              <a:t>hò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5183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cö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dù</a:t>
            </a:r>
            <a:r>
              <a:rPr lang="en-US" sz="8000" b="1" dirty="0" smtClean="0">
                <a:latin typeface=".VnAvant" pitchFamily="34" charset="0"/>
              </a:rPr>
              <a:t>      l÷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6482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d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8000" b="1" dirty="0" smtClean="0">
                <a:latin typeface=".VnAvant" pitchFamily="34" charset="0"/>
              </a:rPr>
              <a:t>       ®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7329"/>
            <a:ext cx="16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67329"/>
            <a:ext cx="16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67329"/>
            <a:ext cx="16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67329"/>
            <a:ext cx="1600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50571"/>
            <a:ext cx="32004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1350571"/>
            <a:ext cx="32004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8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7329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®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67329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1371601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®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ñ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67329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l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1371601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l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655519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dï</a:t>
            </a:r>
            <a:r>
              <a:rPr lang="en-US" sz="8000" b="1" dirty="0" smtClean="0">
                <a:latin typeface=".VnAvant" pitchFamily="34" charset="0"/>
              </a:rPr>
              <a:t>     ®ñ      </a:t>
            </a:r>
            <a:r>
              <a:rPr lang="en-US" sz="8000" b="1" dirty="0" err="1" smtClean="0">
                <a:latin typeface=".VnAvant" pitchFamily="34" charset="0"/>
              </a:rPr>
              <a:t>hò</a:t>
            </a:r>
            <a:r>
              <a:rPr lang="en-US" sz="8000" b="1" dirty="0" smtClean="0">
                <a:latin typeface=".VnAvant" pitchFamily="34" charset="0"/>
              </a:rPr>
              <a:t>  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992" y="381350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cö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dù</a:t>
            </a:r>
            <a:r>
              <a:rPr lang="en-US" sz="8000" b="1" dirty="0" smtClean="0">
                <a:latin typeface=".VnAvant" pitchFamily="34" charset="0"/>
              </a:rPr>
              <a:t>      l÷  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9378" y="67329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00" cy="23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2222153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dï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-57150"/>
            <a:ext cx="4191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26692" y="1399785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®u ®ñ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609315"/>
            <a:ext cx="4800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0400" y="4036621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hæ</a:t>
            </a:r>
            <a:r>
              <a:rPr lang="en-US" sz="8000" b="1" dirty="0" smtClean="0">
                <a:latin typeface=".VnAvant" pitchFamily="34" charset="0"/>
              </a:rPr>
              <a:t> d÷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228851"/>
            <a:ext cx="167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d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6692" y="1399785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®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8000" b="1" dirty="0" smtClean="0">
                <a:latin typeface=".VnAvant" pitchFamily="34" charset="0"/>
              </a:rPr>
              <a:t> ®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4036621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hæ</a:t>
            </a:r>
            <a:r>
              <a:rPr lang="en-US" sz="8000" b="1" dirty="0" smtClean="0">
                <a:latin typeface=".VnAvant" pitchFamily="34" charset="0"/>
              </a:rPr>
              <a:t> d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4624"/>
            <a:ext cx="1524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6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44624"/>
            <a:ext cx="1524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66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44624"/>
            <a:ext cx="1524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66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44624"/>
            <a:ext cx="1524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6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096810"/>
            <a:ext cx="3048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66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021654"/>
            <a:ext cx="3048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66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4624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.VnAvant" pitchFamily="34" charset="0"/>
              </a:rPr>
              <a:t>®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44624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1146914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.VnAvant" pitchFamily="34" charset="0"/>
              </a:rPr>
              <a:t>®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ñ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58778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.VnAvant" pitchFamily="34" charset="0"/>
              </a:rPr>
              <a:t>l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1071758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l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</a:rPr>
              <a:t>õ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046" y="2116116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itchFamily="34" charset="0"/>
              </a:rPr>
              <a:t>     </a:t>
            </a:r>
            <a:r>
              <a:rPr lang="en-US" sz="6600" b="1" dirty="0" err="1" smtClean="0">
                <a:latin typeface=".VnAvant" pitchFamily="34" charset="0"/>
              </a:rPr>
              <a:t>dï</a:t>
            </a:r>
            <a:r>
              <a:rPr lang="en-US" sz="6600" b="1" dirty="0" smtClean="0">
                <a:latin typeface=".VnAvant" pitchFamily="34" charset="0"/>
              </a:rPr>
              <a:t>     ®</a:t>
            </a:r>
            <a:r>
              <a:rPr lang="en-US" sz="6600" b="1" dirty="0" smtClean="0">
                <a:latin typeface=".VnAvant" pitchFamily="34" charset="0"/>
              </a:rPr>
              <a:t>ñ  </a:t>
            </a:r>
            <a:r>
              <a:rPr lang="en-US" sz="6600" b="1" dirty="0" smtClean="0">
                <a:latin typeface=".VnAvant" pitchFamily="34" charset="0"/>
              </a:rPr>
              <a:t>   </a:t>
            </a:r>
            <a:r>
              <a:rPr lang="en-US" sz="6600" b="1" dirty="0" err="1" smtClean="0">
                <a:latin typeface=".VnAvant" pitchFamily="34" charset="0"/>
              </a:rPr>
              <a:t>hò</a:t>
            </a:r>
            <a:r>
              <a:rPr lang="en-US" sz="6600" b="1" dirty="0" smtClean="0">
                <a:latin typeface=".VnAvant" pitchFamily="34" charset="0"/>
              </a:rPr>
              <a:t>  </a:t>
            </a:r>
          </a:p>
          <a:p>
            <a:r>
              <a:rPr lang="en-US" sz="6600" b="1" dirty="0" smtClean="0">
                <a:latin typeface=".VnAvant" pitchFamily="34" charset="0"/>
              </a:rPr>
              <a:t>     </a:t>
            </a:r>
            <a:r>
              <a:rPr lang="en-US" sz="6600" b="1" dirty="0" err="1" smtClean="0">
                <a:latin typeface=".VnAvant" pitchFamily="34" charset="0"/>
              </a:rPr>
              <a:t>cö</a:t>
            </a:r>
            <a:r>
              <a:rPr lang="en-US" sz="6600" b="1" dirty="0" smtClean="0">
                <a:latin typeface=".VnAvant" pitchFamily="34" charset="0"/>
              </a:rPr>
              <a:t>     </a:t>
            </a:r>
            <a:r>
              <a:rPr lang="en-US" sz="6600" b="1" dirty="0" err="1" smtClean="0">
                <a:latin typeface=".VnAvant" pitchFamily="34" charset="0"/>
              </a:rPr>
              <a:t>dù</a:t>
            </a:r>
            <a:r>
              <a:rPr lang="en-US" sz="6600" b="1" dirty="0" smtClean="0">
                <a:latin typeface=".VnAvant" pitchFamily="34" charset="0"/>
              </a:rPr>
              <a:t>      </a:t>
            </a:r>
            <a:r>
              <a:rPr lang="en-US" sz="6600" b="1" dirty="0" smtClean="0">
                <a:latin typeface=".VnAvant" pitchFamily="34" charset="0"/>
              </a:rPr>
              <a:t>l÷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92274" y="4081920"/>
            <a:ext cx="967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.VnAvant" pitchFamily="34" charset="0"/>
              </a:rPr>
              <a:t>dï</a:t>
            </a:r>
            <a:r>
              <a:rPr lang="en-US" sz="6600" b="1" dirty="0" smtClean="0">
                <a:latin typeface=".VnAvant" pitchFamily="34" charset="0"/>
              </a:rPr>
              <a:t>   </a:t>
            </a:r>
            <a:r>
              <a:rPr lang="en-US" sz="6600" b="1" dirty="0" smtClean="0">
                <a:latin typeface=".VnAvant" pitchFamily="34" charset="0"/>
              </a:rPr>
              <a:t> ®</a:t>
            </a:r>
            <a:r>
              <a:rPr lang="en-US" sz="6600" b="1" dirty="0" smtClean="0">
                <a:latin typeface=".VnAvant" pitchFamily="34" charset="0"/>
              </a:rPr>
              <a:t>u ®ñ  </a:t>
            </a:r>
            <a:r>
              <a:rPr lang="en-US" sz="6600" b="1" dirty="0" smtClean="0">
                <a:latin typeface=".VnAvant" pitchFamily="34" charset="0"/>
              </a:rPr>
              <a:t>  </a:t>
            </a:r>
            <a:r>
              <a:rPr lang="en-US" sz="6600" b="1" dirty="0" err="1" smtClean="0">
                <a:latin typeface=".VnAvant" pitchFamily="34" charset="0"/>
              </a:rPr>
              <a:t>hæ</a:t>
            </a:r>
            <a:r>
              <a:rPr lang="en-US" sz="6600" b="1" dirty="0" smtClean="0">
                <a:latin typeface=".VnAvant" pitchFamily="34" charset="0"/>
              </a:rPr>
              <a:t> d÷</a:t>
            </a:r>
            <a:endParaRPr lang="en-US" sz="66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6184" y="58778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132</Words>
  <Application>Microsoft Office PowerPoint</Application>
  <PresentationFormat>On-screen Show (16:9)</PresentationFormat>
  <Paragraphs>44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12</cp:revision>
  <dcterms:created xsi:type="dcterms:W3CDTF">2020-08-30T15:23:42Z</dcterms:created>
  <dcterms:modified xsi:type="dcterms:W3CDTF">2022-09-24T14:09:14Z</dcterms:modified>
</cp:coreProperties>
</file>