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05" r:id="rId3"/>
    <p:sldId id="306" r:id="rId4"/>
    <p:sldId id="312" r:id="rId5"/>
    <p:sldId id="309" r:id="rId6"/>
    <p:sldId id="310" r:id="rId7"/>
    <p:sldId id="307" r:id="rId8"/>
    <p:sldId id="308" r:id="rId9"/>
    <p:sldId id="302" r:id="rId10"/>
    <p:sldId id="313" r:id="rId11"/>
    <p:sldId id="304" r:id="rId12"/>
    <p:sldId id="292" r:id="rId13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29/06/2023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4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29/06/2023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42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29/06/2023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6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29/06/2023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320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29/06/2023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40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29/06/2023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48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29/06/2023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62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29/06/2023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24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29/06/2023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94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29/06/2023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855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pPr/>
              <a:t>29/06/2023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9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120A-3E5D-4FC3-804C-309A135D6209}" type="datetimeFigureOut">
              <a:rPr lang="vi-VN" smtClean="0"/>
              <a:pPr/>
              <a:t>29/06/2023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AFDC8-8AC4-4AF7-92C7-636905EA9E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2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27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ữ 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7" y="101315"/>
            <a:ext cx="7416825" cy="433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6" y="123478"/>
            <a:ext cx="7448827" cy="413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99542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.VnAvant" pitchFamily="34" charset="0"/>
              </a:rPr>
              <a:t>K× ®µ </a:t>
            </a:r>
            <a:r>
              <a:rPr lang="en-US" sz="6600" b="1" dirty="0" err="1" smtClean="0">
                <a:latin typeface=".VnAvant" pitchFamily="34" charset="0"/>
              </a:rPr>
              <a:t>bß</a:t>
            </a:r>
            <a:r>
              <a:rPr lang="en-US" sz="6600" b="1" dirty="0" smtClean="0">
                <a:latin typeface=".VnAvant" pitchFamily="34" charset="0"/>
              </a:rPr>
              <a:t> ë </a:t>
            </a:r>
            <a:r>
              <a:rPr lang="en-US" sz="6600" b="1" dirty="0" err="1" smtClean="0">
                <a:latin typeface=".VnAvant" pitchFamily="34" charset="0"/>
              </a:rPr>
              <a:t>kÏ</a:t>
            </a:r>
            <a:r>
              <a:rPr lang="en-US" sz="6600" b="1" dirty="0" smtClean="0">
                <a:latin typeface=".VnAvant" pitchFamily="34" charset="0"/>
              </a:rPr>
              <a:t> ®¸.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89" y="400248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Ki</a:t>
            </a:r>
            <a:r>
              <a:rPr lang="en-US" sz="6600" b="1" dirty="0" smtClean="0">
                <a:latin typeface=".VnAvant" pitchFamily="34" charset="0"/>
              </a:rPr>
              <a:t> ®µ </a:t>
            </a:r>
            <a:r>
              <a:rPr lang="en-US" sz="6600" b="1" dirty="0" err="1" smtClean="0">
                <a:latin typeface=".VnAvant" pitchFamily="34" charset="0"/>
              </a:rPr>
              <a:t>bß</a:t>
            </a:r>
            <a:r>
              <a:rPr lang="en-US" sz="6600" b="1" dirty="0" smtClean="0">
                <a:latin typeface=".VnAvant" pitchFamily="34" charset="0"/>
              </a:rPr>
              <a:t> ë 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6600" b="1" dirty="0" err="1" smtClean="0">
                <a:latin typeface=".VnAvant" pitchFamily="34" charset="0"/>
              </a:rPr>
              <a:t>Ï</a:t>
            </a:r>
            <a:r>
              <a:rPr lang="en-US" sz="6600" b="1" dirty="0" smtClean="0">
                <a:latin typeface=".VnAvant" pitchFamily="34" charset="0"/>
              </a:rPr>
              <a:t> ®¸.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486"/>
            <a:ext cx="136815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051720" y="157758"/>
            <a:ext cx="5616624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Giới thiệu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" y="1167594"/>
            <a:ext cx="9113168" cy="397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4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65516"/>
            <a:ext cx="9289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.VnAvant" pitchFamily="34" charset="0"/>
            </a:endParaRPr>
          </a:p>
          <a:p>
            <a:r>
              <a:rPr lang="en-US" sz="7200" b="1" dirty="0" err="1" smtClean="0">
                <a:latin typeface=".VnAvant" pitchFamily="34" charset="0"/>
              </a:rPr>
              <a:t>cê</a:t>
            </a:r>
            <a:r>
              <a:rPr lang="en-US" sz="7200" b="1" dirty="0" smtClean="0">
                <a:latin typeface=".VnAvant" pitchFamily="34" charset="0"/>
              </a:rPr>
              <a:t> ®á, </a:t>
            </a:r>
            <a:r>
              <a:rPr lang="en-US" sz="7200" b="1" dirty="0" err="1" smtClean="0">
                <a:latin typeface=".VnAvant" pitchFamily="34" charset="0"/>
              </a:rPr>
              <a:t>bê</a:t>
            </a:r>
            <a:r>
              <a:rPr lang="en-US" sz="7200" b="1" dirty="0" smtClean="0">
                <a:latin typeface=".VnAvant" pitchFamily="34" charset="0"/>
              </a:rPr>
              <a:t> ®ª, ®ì </a:t>
            </a:r>
            <a:r>
              <a:rPr lang="en-US" sz="7200" b="1" dirty="0" err="1" smtClean="0">
                <a:latin typeface=".VnAvant" pitchFamily="34" charset="0"/>
              </a:rPr>
              <a:t>bÐ</a:t>
            </a:r>
            <a:endParaRPr lang="en-US" sz="7200" b="1" dirty="0" smtClean="0">
              <a:latin typeface=".VnAvant" pitchFamily="34" charset="0"/>
            </a:endParaRPr>
          </a:p>
          <a:p>
            <a:endParaRPr lang="en-US" sz="2000" b="1" dirty="0" smtClean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8464" y="1798461"/>
            <a:ext cx="952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.VnAvant" pitchFamily="34" charset="0"/>
            </a:endParaRPr>
          </a:p>
          <a:p>
            <a:endParaRPr lang="en-US" sz="2000" b="1" dirty="0" smtClean="0">
              <a:latin typeface=".VnAvant" pitchFamily="34" charset="0"/>
            </a:endParaRPr>
          </a:p>
          <a:p>
            <a:r>
              <a:rPr lang="en-US" sz="7200" b="1" dirty="0">
                <a:latin typeface=".VnAvant" pitchFamily="34" charset="0"/>
              </a:rPr>
              <a:t> 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Bê</a:t>
            </a:r>
            <a:r>
              <a:rPr lang="en-US" sz="7200" b="1" dirty="0" smtClean="0">
                <a:latin typeface=".VnAvant" pitchFamily="34" charset="0"/>
              </a:rPr>
              <a:t> ®ª </a:t>
            </a:r>
            <a:r>
              <a:rPr lang="en-US" sz="7200" b="1" dirty="0" err="1" smtClean="0">
                <a:latin typeface=".VnAvant" pitchFamily="34" charset="0"/>
              </a:rPr>
              <a:t>cã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dÕ</a:t>
            </a:r>
            <a:r>
              <a:rPr lang="en-US" sz="7200" b="1" dirty="0" smtClean="0">
                <a:latin typeface=".VnAvant" pitchFamily="34" charset="0"/>
              </a:rPr>
              <a:t>.</a:t>
            </a:r>
            <a:endParaRPr lang="en-US" sz="72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7" y="-57150"/>
            <a:ext cx="9144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1143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057651"/>
            <a:ext cx="5716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Nam </a:t>
            </a:r>
            <a:r>
              <a:rPr lang="en-US" sz="6000" b="1" dirty="0" err="1" smtClean="0">
                <a:latin typeface=".VnAvant" pitchFamily="34" charset="0"/>
              </a:rPr>
              <a:t>vÏ</a:t>
            </a:r>
            <a:r>
              <a:rPr lang="en-US" sz="6000" b="1" dirty="0" smtClean="0">
                <a:latin typeface=".VnAvant" pitchFamily="34" charset="0"/>
              </a:rPr>
              <a:t> k× ®µ.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048702"/>
            <a:ext cx="5716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Nam </a:t>
            </a:r>
            <a:r>
              <a:rPr lang="en-US" sz="6000" b="1" dirty="0" err="1" smtClean="0">
                <a:latin typeface=".VnAvant" pitchFamily="34" charset="0"/>
              </a:rPr>
              <a:t>vÏ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ki</a:t>
            </a:r>
            <a:r>
              <a:rPr lang="en-US" sz="6000" b="1" dirty="0" smtClean="0">
                <a:latin typeface=".VnAvant" pitchFamily="34" charset="0"/>
              </a:rPr>
              <a:t> ®µ.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5918" y="-111572"/>
            <a:ext cx="413995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300" b="1" dirty="0" smtClean="0">
                <a:solidFill>
                  <a:srgbClr val="FF0000"/>
                </a:solidFill>
                <a:latin typeface=".VnAvant" pitchFamily="34" charset="0"/>
              </a:rPr>
              <a:t>I - i</a:t>
            </a:r>
            <a:endParaRPr lang="en-US" sz="173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7886" y="2255540"/>
            <a:ext cx="563488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3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17300" b="1" dirty="0" smtClean="0">
                <a:solidFill>
                  <a:srgbClr val="FF0000"/>
                </a:solidFill>
                <a:latin typeface=".VnAvant" pitchFamily="34" charset="0"/>
              </a:rPr>
              <a:t> - k</a:t>
            </a:r>
            <a:endParaRPr lang="en-US" sz="173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81841"/>
            <a:ext cx="367240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112" y="-109139"/>
            <a:ext cx="4139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381841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k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2030051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2030051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2030051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240" y="2030051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06080" y="-105221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2030051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k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7744" y="2030051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0032" y="2009579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0032" y="3381841"/>
            <a:ext cx="367240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60032" y="3381841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8000" b="1" dirty="0" smtClean="0">
                <a:latin typeface=".VnAvant" pitchFamily="34" charset="0"/>
              </a:rPr>
              <a:t>×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2240" y="2009579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i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8" grpId="0"/>
      <p:bldP spid="30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958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kÌ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kÎ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kÖ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6373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kÝ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kØ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kÜ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5958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8000" b="1" dirty="0" err="1" smtClean="0">
                <a:latin typeface=".VnAvant" pitchFamily="34" charset="0"/>
              </a:rPr>
              <a:t>Ì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8000" b="1" dirty="0" err="1" smtClean="0">
                <a:latin typeface=".VnAvant" pitchFamily="34" charset="0"/>
              </a:rPr>
              <a:t>Î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8000" b="1" dirty="0" err="1" smtClean="0">
                <a:latin typeface=".VnAvant" pitchFamily="34" charset="0"/>
              </a:rPr>
              <a:t>Ö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6373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k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k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k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3352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12573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bÝ</a:t>
            </a:r>
            <a:r>
              <a:rPr lang="en-US" sz="8000" b="1" dirty="0" smtClean="0">
                <a:latin typeface=".VnAvant" pitchFamily="34" charset="0"/>
              </a:rPr>
              <a:t> ®á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"/>
            <a:ext cx="3733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10200" y="1350571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kÎ</a:t>
            </a:r>
            <a:r>
              <a:rPr lang="en-US" sz="8000" b="1" dirty="0" smtClean="0">
                <a:latin typeface=".VnAvant" pitchFamily="34" charset="0"/>
              </a:rPr>
              <a:t> «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322371"/>
            <a:ext cx="4267200" cy="165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3896594"/>
            <a:ext cx="2814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®</a:t>
            </a:r>
            <a:r>
              <a:rPr lang="en-US" sz="8000" b="1" dirty="0" err="1" smtClean="0">
                <a:latin typeface=".VnAvant" pitchFamily="34" charset="0"/>
              </a:rPr>
              <a:t>i</a:t>
            </a:r>
            <a:r>
              <a:rPr lang="en-US" sz="8000" b="1" dirty="0" smtClean="0">
                <a:latin typeface=".VnAvant" pitchFamily="34" charset="0"/>
              </a:rPr>
              <a:t> ®ß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7214" y="2400301"/>
            <a:ext cx="47767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3568" y="1255135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b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8000" b="1" dirty="0" smtClean="0">
                <a:latin typeface=".VnAvant" pitchFamily="34" charset="0"/>
              </a:rPr>
              <a:t> ®á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4148" y="1338095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8000" b="1" dirty="0" err="1" smtClean="0">
                <a:latin typeface=".VnAvant" pitchFamily="34" charset="0"/>
              </a:rPr>
              <a:t>Î</a:t>
            </a:r>
            <a:r>
              <a:rPr lang="en-US" sz="8000" b="1" dirty="0" smtClean="0">
                <a:latin typeface=".VnAvant" pitchFamily="34" charset="0"/>
              </a:rPr>
              <a:t> «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890864"/>
            <a:ext cx="2814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®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8000" b="1" dirty="0" smtClean="0">
                <a:latin typeface=".VnAvant" pitchFamily="34" charset="0"/>
              </a:rPr>
              <a:t> ®ß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3909595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k× ®µ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3909595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k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8000" b="1" dirty="0" smtClean="0">
                <a:latin typeface=".VnAvant" pitchFamily="34" charset="0"/>
              </a:rPr>
              <a:t> ®µ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7151"/>
            <a:ext cx="1600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72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7151"/>
            <a:ext cx="1600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28701"/>
            <a:ext cx="3200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72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7151"/>
            <a:ext cx="1600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.VnAvant" pitchFamily="34" charset="0"/>
              </a:rPr>
              <a:t>k</a:t>
            </a:r>
            <a:endParaRPr lang="en-US" sz="72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7151"/>
            <a:ext cx="1600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141435"/>
            <a:ext cx="3200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.VnAvant" pitchFamily="34" charset="0"/>
              </a:rPr>
              <a:t>k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7151"/>
            <a:ext cx="1600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72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57151"/>
            <a:ext cx="1600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1028701"/>
            <a:ext cx="3200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7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1204065"/>
            <a:ext cx="3200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7200" b="1" dirty="0" smtClean="0">
                <a:solidFill>
                  <a:schemeClr val="tx1"/>
                </a:solidFill>
                <a:latin typeface=".VnAvant" pitchFamily="34" charset="0"/>
              </a:rPr>
              <a:t>×</a:t>
            </a:r>
            <a:endParaRPr lang="en-US" sz="72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57151"/>
            <a:ext cx="1600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57151"/>
            <a:ext cx="1600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.VnAvant" pitchFamily="34" charset="0"/>
              </a:rPr>
              <a:t>i</a:t>
            </a:r>
            <a:endParaRPr lang="en-US" sz="72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2367265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.VnAvant" pitchFamily="34" charset="0"/>
              </a:rPr>
              <a:t>kÌ</a:t>
            </a:r>
            <a:r>
              <a:rPr lang="en-US" sz="6600" b="1" dirty="0" smtClean="0">
                <a:latin typeface=".VnAvant" pitchFamily="34" charset="0"/>
              </a:rPr>
              <a:t>  </a:t>
            </a:r>
            <a:r>
              <a:rPr lang="en-US" sz="6600" b="1" dirty="0" err="1" smtClean="0">
                <a:latin typeface=".VnAvant" pitchFamily="34" charset="0"/>
              </a:rPr>
              <a:t>kÎ</a:t>
            </a:r>
            <a:r>
              <a:rPr lang="en-US" sz="6600" b="1" dirty="0" smtClean="0">
                <a:latin typeface=".VnAvant" pitchFamily="34" charset="0"/>
              </a:rPr>
              <a:t>  </a:t>
            </a:r>
            <a:r>
              <a:rPr lang="en-US" sz="6600" b="1" dirty="0" err="1" smtClean="0">
                <a:latin typeface=".VnAvant" pitchFamily="34" charset="0"/>
              </a:rPr>
              <a:t>kÖ</a:t>
            </a:r>
            <a:r>
              <a:rPr lang="en-US" sz="6600" b="1" dirty="0" smtClean="0">
                <a:latin typeface=".VnAvant" pitchFamily="34" charset="0"/>
              </a:rPr>
              <a:t>  </a:t>
            </a:r>
            <a:r>
              <a:rPr lang="en-US" sz="6600" b="1" dirty="0" err="1" smtClean="0">
                <a:latin typeface=".VnAvant" pitchFamily="34" charset="0"/>
              </a:rPr>
              <a:t>kÝ</a:t>
            </a:r>
            <a:r>
              <a:rPr lang="en-US" sz="6600" b="1" dirty="0" smtClean="0">
                <a:latin typeface=".VnAvant" pitchFamily="34" charset="0"/>
              </a:rPr>
              <a:t>  </a:t>
            </a:r>
            <a:r>
              <a:rPr lang="en-US" sz="6600" b="1" dirty="0" err="1" smtClean="0">
                <a:latin typeface=".VnAvant" pitchFamily="34" charset="0"/>
              </a:rPr>
              <a:t>kØ</a:t>
            </a:r>
            <a:r>
              <a:rPr lang="en-US" sz="6600" b="1" dirty="0" smtClean="0">
                <a:latin typeface=".VnAvant" pitchFamily="34" charset="0"/>
              </a:rPr>
              <a:t>  </a:t>
            </a:r>
            <a:r>
              <a:rPr lang="en-US" sz="6600" b="1" dirty="0" err="1" smtClean="0">
                <a:latin typeface=".VnAvant" pitchFamily="34" charset="0"/>
              </a:rPr>
              <a:t>kÜ</a:t>
            </a:r>
            <a:r>
              <a:rPr lang="en-US" sz="6600" b="1" dirty="0" smtClean="0">
                <a:latin typeface=".VnAvant" pitchFamily="34" charset="0"/>
              </a:rPr>
              <a:t>  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3291830"/>
            <a:ext cx="9036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itchFamily="34" charset="0"/>
              </a:rPr>
              <a:t>       </a:t>
            </a:r>
            <a:r>
              <a:rPr lang="en-US" sz="6600" b="1" dirty="0" err="1" smtClean="0">
                <a:latin typeface=".VnAvant" pitchFamily="34" charset="0"/>
              </a:rPr>
              <a:t>bÝ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smtClean="0">
                <a:latin typeface=".VnAvant" pitchFamily="34" charset="0"/>
              </a:rPr>
              <a:t>®á      </a:t>
            </a:r>
            <a:r>
              <a:rPr lang="en-US" sz="6600" b="1" dirty="0" err="1" smtClean="0">
                <a:latin typeface=".VnAvant" pitchFamily="34" charset="0"/>
              </a:rPr>
              <a:t>kÎ</a:t>
            </a:r>
            <a:r>
              <a:rPr lang="en-US" sz="6600" b="1" dirty="0" smtClean="0">
                <a:latin typeface=".VnAvant" pitchFamily="34" charset="0"/>
              </a:rPr>
              <a:t> «  </a:t>
            </a:r>
          </a:p>
          <a:p>
            <a:pPr algn="ctr"/>
            <a:r>
              <a:rPr lang="en-US" sz="6600" b="1" dirty="0" smtClean="0">
                <a:latin typeface=".VnAvant" pitchFamily="34" charset="0"/>
              </a:rPr>
              <a:t>®i ®ß      k× ®µ</a:t>
            </a:r>
            <a:endParaRPr lang="en-US" sz="66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" y="191"/>
            <a:ext cx="1475655" cy="60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hữ 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302489"/>
            <a:ext cx="7776864" cy="44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1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129</Words>
  <Application>Microsoft Office PowerPoint</Application>
  <PresentationFormat>On-screen Show (16:9)</PresentationFormat>
  <Paragraphs>42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76</cp:revision>
  <dcterms:created xsi:type="dcterms:W3CDTF">2020-08-13T15:29:03Z</dcterms:created>
  <dcterms:modified xsi:type="dcterms:W3CDTF">2023-06-29T01:46:26Z</dcterms:modified>
</cp:coreProperties>
</file>