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9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B3C9-7E79-44CB-8606-2501BA4A20A0}" type="datetimeFigureOut">
              <a:rPr lang="en-US" smtClean="0"/>
              <a:t>03/08/2022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EAD4-2AA4-4DA3-9B0E-7B223E94C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592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B3C9-7E79-44CB-8606-2501BA4A20A0}" type="datetimeFigureOut">
              <a:rPr lang="en-US" smtClean="0"/>
              <a:t>03/08/2022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EAD4-2AA4-4DA3-9B0E-7B223E94C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48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B3C9-7E79-44CB-8606-2501BA4A20A0}" type="datetimeFigureOut">
              <a:rPr lang="en-US" smtClean="0"/>
              <a:t>03/08/2022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EAD4-2AA4-4DA3-9B0E-7B223E94C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538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B3C9-7E79-44CB-8606-2501BA4A20A0}" type="datetimeFigureOut">
              <a:rPr lang="en-US" smtClean="0"/>
              <a:t>03/08/2022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EAD4-2AA4-4DA3-9B0E-7B223E94C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672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B3C9-7E79-44CB-8606-2501BA4A20A0}" type="datetimeFigureOut">
              <a:rPr lang="en-US" smtClean="0"/>
              <a:t>03/08/2022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EAD4-2AA4-4DA3-9B0E-7B223E94C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42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B3C9-7E79-44CB-8606-2501BA4A20A0}" type="datetimeFigureOut">
              <a:rPr lang="en-US" smtClean="0"/>
              <a:t>03/08/2022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EAD4-2AA4-4DA3-9B0E-7B223E94C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25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B3C9-7E79-44CB-8606-2501BA4A20A0}" type="datetimeFigureOut">
              <a:rPr lang="en-US" smtClean="0"/>
              <a:t>03/08/2022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EAD4-2AA4-4DA3-9B0E-7B223E94C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69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B3C9-7E79-44CB-8606-2501BA4A20A0}" type="datetimeFigureOut">
              <a:rPr lang="en-US" smtClean="0"/>
              <a:t>03/08/2022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EAD4-2AA4-4DA3-9B0E-7B223E94C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891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B3C9-7E79-44CB-8606-2501BA4A20A0}" type="datetimeFigureOut">
              <a:rPr lang="en-US" smtClean="0"/>
              <a:t>03/08/2022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EAD4-2AA4-4DA3-9B0E-7B223E94C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33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B3C9-7E79-44CB-8606-2501BA4A20A0}" type="datetimeFigureOut">
              <a:rPr lang="en-US" smtClean="0"/>
              <a:t>03/08/2022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EAD4-2AA4-4DA3-9B0E-7B223E94C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54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1B3C9-7E79-44CB-8606-2501BA4A20A0}" type="datetimeFigureOut">
              <a:rPr lang="en-US" smtClean="0"/>
              <a:t>03/08/2022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EAD4-2AA4-4DA3-9B0E-7B223E94C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721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1B3C9-7E79-44CB-8606-2501BA4A20A0}" type="datetimeFigureOut">
              <a:rPr lang="en-US" smtClean="0"/>
              <a:t>03/08/2022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BEAD4-2AA4-4DA3-9B0E-7B223E94C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9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wmf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wmf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wmf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wmf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wmf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14085" y="3581400"/>
            <a:ext cx="548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latin typeface="Times New Roman" pitchFamily="18" charset="0"/>
                <a:cs typeface="Times New Roman" pitchFamily="18" charset="0"/>
              </a:rPr>
              <a:t>1 + </a:t>
            </a:r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8000" b="1">
                <a:latin typeface="Times New Roman" pitchFamily="18" charset="0"/>
                <a:cs typeface="Times New Roman" pitchFamily="18" charset="0"/>
              </a:rPr>
              <a:t>= 6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515" y="1433763"/>
            <a:ext cx="1225550" cy="2056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516" y="1433763"/>
            <a:ext cx="1481137" cy="2056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876" y="1446641"/>
            <a:ext cx="1481137" cy="2056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286" y="1429857"/>
            <a:ext cx="1481137" cy="206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516" y="1473374"/>
            <a:ext cx="1481137" cy="206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716" y="1473374"/>
            <a:ext cx="1481137" cy="206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734867" y="4648199"/>
            <a:ext cx="548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latin typeface="Times New Roman" pitchFamily="18" charset="0"/>
                <a:cs typeface="Times New Roman" pitchFamily="18" charset="0"/>
              </a:rPr>
              <a:t>5 + 1 </a:t>
            </a:r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= 6</a:t>
            </a:r>
          </a:p>
        </p:txBody>
      </p:sp>
      <p:sp>
        <p:nvSpPr>
          <p:cNvPr id="2" name="Rectangle 1"/>
          <p:cNvSpPr/>
          <p:nvPr/>
        </p:nvSpPr>
        <p:spPr>
          <a:xfrm>
            <a:off x="6906490" y="3577732"/>
            <a:ext cx="6976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20344" y="4646247"/>
            <a:ext cx="69762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7830" y="4646246"/>
            <a:ext cx="69762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8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14085" y="3577732"/>
            <a:ext cx="6976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8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27605" y="4654480"/>
            <a:ext cx="69762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8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04261" y="3577731"/>
            <a:ext cx="69762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8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18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2" grpId="0"/>
      <p:bldP spid="11" grpId="0"/>
      <p:bldP spid="12" grpId="0"/>
      <p:bldP spid="13" grpId="0"/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2" descr="ALRMCLO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25000" y="0"/>
            <a:ext cx="10541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WordArt 23"/>
          <p:cNvSpPr>
            <a:spLocks noChangeArrowheads="1" noChangeShapeType="1" noTextEdit="1"/>
          </p:cNvSpPr>
          <p:nvPr/>
        </p:nvSpPr>
        <p:spPr bwMode="auto">
          <a:xfrm>
            <a:off x="8693150" y="1295400"/>
            <a:ext cx="197485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HẾT GIỜ</a:t>
            </a:r>
          </a:p>
        </p:txBody>
      </p:sp>
      <p:sp>
        <p:nvSpPr>
          <p:cNvPr id="11" name="Oval 29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0000D0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12" name="Oval 30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 dirty="0">
                <a:solidFill>
                  <a:srgbClr val="0000D0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13" name="Oval 31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0000D0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14" name="Oval 32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 dirty="0">
                <a:solidFill>
                  <a:srgbClr val="0000D0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15" name="Oval 33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0000D0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16" name="Oval 34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0000D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17" name="Oval 35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 dirty="0">
                <a:solidFill>
                  <a:srgbClr val="0000D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8" name="Oval 36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0000D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9" name="Oval 37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0000D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0" name="Oval 38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0000D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1" name="Oval 39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 dirty="0">
                <a:solidFill>
                  <a:srgbClr val="0000D0"/>
                </a:solidFill>
                <a:latin typeface="Times New Roman" pitchFamily="18" charset="0"/>
              </a:rPr>
              <a:t>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752726"/>
            <a:ext cx="82296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08015" y="353292"/>
            <a:ext cx="746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Ai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05200" y="4657777"/>
            <a:ext cx="4648200" cy="132343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 – 5  =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62800" y="4841649"/>
            <a:ext cx="9906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162800" y="4636995"/>
            <a:ext cx="9906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850362"/>
            <a:ext cx="11963399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388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000"/>
                            </p:stCondLst>
                            <p:childTnLst>
                              <p:par>
                                <p:cTn id="54" presetID="23" presetClass="entr" presetSubtype="3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000"/>
                            </p:stCondLst>
                            <p:childTnLst>
                              <p:par>
                                <p:cTn id="59" presetID="4" presetClass="exit" presetSubtype="16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6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2" descr="ALRMCLO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25000" y="0"/>
            <a:ext cx="10541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WordArt 23"/>
          <p:cNvSpPr>
            <a:spLocks noChangeArrowheads="1" noChangeShapeType="1" noTextEdit="1"/>
          </p:cNvSpPr>
          <p:nvPr/>
        </p:nvSpPr>
        <p:spPr bwMode="auto">
          <a:xfrm>
            <a:off x="8693150" y="1295400"/>
            <a:ext cx="197485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HẾT GIỜ</a:t>
            </a:r>
          </a:p>
        </p:txBody>
      </p:sp>
      <p:sp>
        <p:nvSpPr>
          <p:cNvPr id="11" name="Oval 29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0000D0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12" name="Oval 30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 dirty="0">
                <a:solidFill>
                  <a:srgbClr val="0000D0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13" name="Oval 31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0000D0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14" name="Oval 32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 dirty="0">
                <a:solidFill>
                  <a:srgbClr val="0000D0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15" name="Oval 33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0000D0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16" name="Oval 34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0000D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17" name="Oval 35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 dirty="0">
                <a:solidFill>
                  <a:srgbClr val="0000D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8" name="Oval 36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0000D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9" name="Oval 37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0000D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0" name="Oval 38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0000D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1" name="Oval 39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 dirty="0">
                <a:solidFill>
                  <a:srgbClr val="0000D0"/>
                </a:solidFill>
                <a:latin typeface="Times New Roman" pitchFamily="18" charset="0"/>
              </a:rPr>
              <a:t>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752726"/>
            <a:ext cx="82296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08015" y="353292"/>
            <a:ext cx="746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Ai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05200" y="4657777"/>
            <a:ext cx="4648200" cy="132343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 – 4  =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76655" y="4805330"/>
            <a:ext cx="9906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176655" y="4654096"/>
            <a:ext cx="9906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49476"/>
            <a:ext cx="11506200" cy="2441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388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000"/>
                            </p:stCondLst>
                            <p:childTnLst>
                              <p:par>
                                <p:cTn id="54" presetID="23" presetClass="entr" presetSubtype="3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000"/>
                            </p:stCondLst>
                            <p:childTnLst>
                              <p:par>
                                <p:cTn id="59" presetID="4" presetClass="exit" presetSubtype="16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6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2" descr="ALRMCLO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25000" y="0"/>
            <a:ext cx="10541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WordArt 23"/>
          <p:cNvSpPr>
            <a:spLocks noChangeArrowheads="1" noChangeShapeType="1" noTextEdit="1"/>
          </p:cNvSpPr>
          <p:nvPr/>
        </p:nvSpPr>
        <p:spPr bwMode="auto">
          <a:xfrm>
            <a:off x="8693150" y="1295400"/>
            <a:ext cx="197485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HẾT GIỜ</a:t>
            </a:r>
          </a:p>
        </p:txBody>
      </p:sp>
      <p:sp>
        <p:nvSpPr>
          <p:cNvPr id="11" name="Oval 29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0000D0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12" name="Oval 30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 dirty="0">
                <a:solidFill>
                  <a:srgbClr val="0000D0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13" name="Oval 31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0000D0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14" name="Oval 32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 dirty="0">
                <a:solidFill>
                  <a:srgbClr val="0000D0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15" name="Oval 33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0000D0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16" name="Oval 34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0000D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17" name="Oval 35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 dirty="0">
                <a:solidFill>
                  <a:srgbClr val="0000D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8" name="Oval 36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0000D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9" name="Oval 37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0000D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0" name="Oval 38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0000D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1" name="Oval 39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 dirty="0">
                <a:solidFill>
                  <a:srgbClr val="0000D0"/>
                </a:solidFill>
                <a:latin typeface="Times New Roman" pitchFamily="18" charset="0"/>
              </a:rPr>
              <a:t>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752726"/>
            <a:ext cx="82296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20980" y="139869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94362" y="4627419"/>
            <a:ext cx="4530438" cy="132343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 – 4  =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934200" y="4759494"/>
            <a:ext cx="9906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34200" y="4627419"/>
            <a:ext cx="9906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6246"/>
            <a:ext cx="11734799" cy="205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388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000"/>
                            </p:stCondLst>
                            <p:childTnLst>
                              <p:par>
                                <p:cTn id="54" presetID="23" presetClass="entr" presetSubtype="3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000"/>
                            </p:stCondLst>
                            <p:childTnLst>
                              <p:par>
                                <p:cTn id="59" presetID="4" presetClass="exit" presetSubtype="16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6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253" y="233435"/>
            <a:ext cx="5582517" cy="6596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369" y="5612393"/>
            <a:ext cx="3816354" cy="126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693" y="2937170"/>
            <a:ext cx="3827030" cy="1427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370" y="4294913"/>
            <a:ext cx="3827030" cy="138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694" y="1600201"/>
            <a:ext cx="3827030" cy="1336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694" y="252918"/>
            <a:ext cx="3827030" cy="1347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83127" y="53071"/>
            <a:ext cx="914400" cy="798984"/>
            <a:chOff x="228600" y="191616"/>
            <a:chExt cx="914400" cy="707886"/>
          </a:xfrm>
        </p:grpSpPr>
        <p:sp>
          <p:nvSpPr>
            <p:cNvPr id="2" name="Oval 1"/>
            <p:cNvSpPr/>
            <p:nvPr/>
          </p:nvSpPr>
          <p:spPr>
            <a:xfrm>
              <a:off x="228600" y="252918"/>
              <a:ext cx="685800" cy="58528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1000" y="191616"/>
              <a:ext cx="762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46280" y="98620"/>
            <a:ext cx="1161471" cy="707886"/>
            <a:chOff x="921327" y="252918"/>
            <a:chExt cx="1161471" cy="707886"/>
          </a:xfrm>
        </p:grpSpPr>
        <p:sp>
          <p:nvSpPr>
            <p:cNvPr id="4" name="Rounded Rectangle 3"/>
            <p:cNvSpPr/>
            <p:nvPr/>
          </p:nvSpPr>
          <p:spPr>
            <a:xfrm>
              <a:off x="921327" y="306641"/>
              <a:ext cx="1084118" cy="599137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92198" y="252918"/>
              <a:ext cx="990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9216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307" y="144913"/>
            <a:ext cx="4973780" cy="6169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0"/>
            <a:ext cx="45720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688" y="3061856"/>
            <a:ext cx="976748" cy="1071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4953001" y="3172696"/>
            <a:ext cx="533400" cy="9005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5" y="-3175"/>
            <a:ext cx="3487737" cy="1243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1000" y="1316181"/>
            <a:ext cx="75438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6012" y="5137383"/>
            <a:ext cx="38273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>
                <a:latin typeface="Times New Roman" pitchFamily="18" charset="0"/>
                <a:cs typeface="Times New Roman" pitchFamily="18" charset="0"/>
              </a:rPr>
              <a:t>6 - 1 = </a:t>
            </a:r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5</a:t>
            </a:r>
            <a:endParaRPr lang="vi-VN" sz="8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3526" y="3387349"/>
            <a:ext cx="657031" cy="647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90927" y="4106140"/>
            <a:ext cx="53062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43399" y="5113668"/>
            <a:ext cx="49478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Dấu trừ:   </a:t>
            </a:r>
            <a:endParaRPr lang="vi-VN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0" y="5807004"/>
            <a:ext cx="755074" cy="133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457881" y="5152963"/>
            <a:ext cx="5599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8000">
              <a:solidFill>
                <a:srgbClr val="0070C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61242" y="5178134"/>
            <a:ext cx="5954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8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39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96296E-6 C 0.00069 -0.00625 0.00226 -0.01181 0.00295 -0.01806 C 0.00365 -0.02547 0.00365 -0.03287 0.00434 -0.04028 C 0.00486 -0.04607 0.00799 -0.0588 0.00885 -0.06297 C 0.01354 -0.08403 0.01441 -0.10996 0.02951 -0.1213 C 0.03698 -0.12685 0.04618 -0.12454 0.05451 -0.12547 C 0.05955 -0.12801 0.05747 -0.12778 0.06059 -0.12778 " pathEditMode="relative" rAng="0" ptsTypes="ffffff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1" y="-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0" grpId="0"/>
      <p:bldP spid="11" grpId="0"/>
      <p:bldP spid="8" grpId="0" animBg="1"/>
      <p:bldP spid="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7630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76200"/>
            <a:ext cx="26670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7400" y="3200400"/>
            <a:ext cx="662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8000" b="1" dirty="0" err="1"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80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34200" y="4489203"/>
            <a:ext cx="525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latin typeface="Times New Roman" pitchFamily="18" charset="0"/>
                <a:cs typeface="Times New Roman" pitchFamily="18" charset="0"/>
              </a:rPr>
              <a:t>5 - 2 = </a:t>
            </a:r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46027" y="4489203"/>
            <a:ext cx="1181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endParaRPr lang="en-US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30638" y="4475348"/>
            <a:ext cx="10235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2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C 0.04323 -0.0044 0.0931 -0.00949 0.13959 -0.00949 L 0.16251 -0.01111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25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1066800"/>
            <a:ext cx="7162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b="1">
                <a:latin typeface="Times New Roman" panose="02020603050405020304" pitchFamily="18" charset="0"/>
                <a:cs typeface="Times New Roman" panose="02020603050405020304" pitchFamily="18" charset="0"/>
              </a:rPr>
              <a:t>6 - 1 = 5</a:t>
            </a:r>
          </a:p>
          <a:p>
            <a:r>
              <a:rPr lang="en-US" sz="15000" b="1">
                <a:latin typeface="Times New Roman" panose="02020603050405020304" pitchFamily="18" charset="0"/>
                <a:cs typeface="Times New Roman" panose="02020603050405020304" pitchFamily="18" charset="0"/>
              </a:rPr>
              <a:t>5 - 2 = 3</a:t>
            </a:r>
          </a:p>
        </p:txBody>
      </p:sp>
    </p:spTree>
    <p:extLst>
      <p:ext uri="{BB962C8B-B14F-4D97-AF65-F5344CB8AC3E}">
        <p14:creationId xmlns:p14="http://schemas.microsoft.com/office/powerpoint/2010/main" val="1204006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038" y="152400"/>
            <a:ext cx="2901566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75" y="3366159"/>
            <a:ext cx="4870450" cy="219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680979" y="3790553"/>
            <a:ext cx="922102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375582" y="3790553"/>
            <a:ext cx="922102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727" y="0"/>
            <a:ext cx="4719873" cy="6823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955" y="3783626"/>
            <a:ext cx="1096963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060" y="2621756"/>
            <a:ext cx="1096963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4165" y="3660589"/>
            <a:ext cx="1096963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30163" y="1407555"/>
            <a:ext cx="7985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a) Còn lại mấy quả bưởi trên cây?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685800" y="2073877"/>
            <a:ext cx="152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680979" y="3678124"/>
            <a:ext cx="993970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8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8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75582" y="3667516"/>
            <a:ext cx="993970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8000" b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8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04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8.14815E-6 C -0.004 0.0081 -0.00816 0.0162 -0.01216 0.0243 C -0.01389 0.02777 -0.01355 0.03286 -0.01528 0.03634 C -0.02084 0.04791 -0.02622 0.06064 -0.03334 0.07083 C -0.03612 0.08171 -0.04237 0.08958 -0.04705 0.09907 C -0.04983 0.10462 -0.05105 0.11041 -0.05452 0.11527 C -0.05816 0.12916 -0.05539 0.1243 -0.06059 0.13147 C -0.06598 0.15254 -0.07205 0.17268 -0.07726 0.19397 C -0.07952 0.20347 -0.08334 0.21643 -0.08334 0.22638 L -0.08334 0.21411 " pathEditMode="relative" ptsTypes="ffffffffAA">
                                      <p:cBhvr>
                                        <p:cTn id="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.06435 C -0.00052 0.07778 -0.00034 0.0912 -0.00156 0.10463 C -0.0026 0.11644 -0.00798 0.12963 -0.01059 0.14097 C -0.0118 0.16597 -0.01232 0.17199 -0.01528 0.19167 C -0.01614 0.22824 -0.0151 0.24792 -0.02274 0.27847 C -0.02482 0.28657 -0.02587 0.29468 -0.03038 0.3007 C -0.03698 0.33472 -0.03646 0.37176 -0.05156 0.40162 C -0.06024 0.41898 -0.046 0.39769 -0.05607 0.41181 C -0.05781 0.41852 -0.05989 0.42107 -0.06371 0.42593 C -0.06545 0.43241 -0.06805 0.43565 -0.06979 0.44213 C -0.06927 0.44421 -0.06927 0.44676 -0.06823 0.44815 C -0.06719 0.44954 -0.0651 0.44907 -0.06371 0.45023 C -0.0533 0.45857 -0.06875 0.45046 -0.05607 0.45625 C -0.0526 0.46343 -0.05312 0.45995 -0.05312 0.46644 " pathEditMode="relative" ptsTypes="fffffffffffff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6 C 0.00122 0.01805 0.0033 0.03171 0.00764 0.04838 C 0.00921 0.07083 0.01112 0.09328 0.01528 0.11504 C 0.01841 0.13102 0.02431 0.1456 0.02744 0.16157 C 0.02848 0.17291 0.02917 0.1831 0.03195 0.19375 C 0.03264 0.20023 0.03421 0.22083 0.03803 0.22615 C 0.03994 0.22893 0.0441 0.23426 0.0441 0.23426 " pathEditMode="relative" ptsTypes="ffffff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076" y="91683"/>
            <a:ext cx="8001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20782"/>
            <a:ext cx="23895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03612" y="5486401"/>
            <a:ext cx="5487988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10  -       =  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112" y="5667652"/>
            <a:ext cx="1068388" cy="114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576" y="5715812"/>
            <a:ext cx="1068388" cy="114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5656742" y="5499442"/>
            <a:ext cx="981128" cy="132343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993154" y="5473360"/>
            <a:ext cx="981128" cy="132343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65725" y="158675"/>
            <a:ext cx="7985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b) Còn lại mấy quả bưởi trên cây?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6865" y="818213"/>
            <a:ext cx="1542422" cy="3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58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98" y="0"/>
            <a:ext cx="2901566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76836"/>
            <a:ext cx="4870450" cy="219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2603" y="1268950"/>
            <a:ext cx="7985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a) Còn lại mấy quả bưởi trên cây?</a:t>
            </a:r>
          </a:p>
        </p:txBody>
      </p:sp>
      <p:sp>
        <p:nvSpPr>
          <p:cNvPr id="7" name="Rectangle 6"/>
          <p:cNvSpPr/>
          <p:nvPr/>
        </p:nvSpPr>
        <p:spPr>
          <a:xfrm>
            <a:off x="4516304" y="2288801"/>
            <a:ext cx="993970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8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8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10907" y="2278193"/>
            <a:ext cx="993970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8000" b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8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66280" y="4709665"/>
            <a:ext cx="5487988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10  -       =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19410" y="4722706"/>
            <a:ext cx="981128" cy="132343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255822" y="4696624"/>
            <a:ext cx="981128" cy="132343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5676" y="3834519"/>
            <a:ext cx="7985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b) Còn lại mấy quả bưởi trên cây?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066800" y="1976836"/>
            <a:ext cx="1600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066800" y="4542405"/>
            <a:ext cx="1600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690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2" descr="ALRMCLO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25000" y="0"/>
            <a:ext cx="10541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WordArt 23"/>
          <p:cNvSpPr>
            <a:spLocks noChangeArrowheads="1" noChangeShapeType="1" noTextEdit="1"/>
          </p:cNvSpPr>
          <p:nvPr/>
        </p:nvSpPr>
        <p:spPr bwMode="auto">
          <a:xfrm>
            <a:off x="8693150" y="1295400"/>
            <a:ext cx="197485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HẾT GIỜ</a:t>
            </a:r>
          </a:p>
        </p:txBody>
      </p:sp>
      <p:sp>
        <p:nvSpPr>
          <p:cNvPr id="11" name="Oval 29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0000D0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12" name="Oval 30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 dirty="0">
                <a:solidFill>
                  <a:srgbClr val="0000D0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13" name="Oval 31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0000D0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14" name="Oval 32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 dirty="0">
                <a:solidFill>
                  <a:srgbClr val="0000D0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15" name="Oval 33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0000D0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16" name="Oval 34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0000D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17" name="Oval 35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 dirty="0">
                <a:solidFill>
                  <a:srgbClr val="0000D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8" name="Oval 36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0000D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9" name="Oval 37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0000D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0" name="Oval 38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0000D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1" name="Oval 39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 dirty="0">
                <a:solidFill>
                  <a:srgbClr val="0000D0"/>
                </a:solidFill>
                <a:latin typeface="Times New Roman" pitchFamily="18" charset="0"/>
              </a:rPr>
              <a:t>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752726"/>
            <a:ext cx="82296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81609"/>
            <a:ext cx="11810999" cy="2294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08015" y="353292"/>
            <a:ext cx="746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chơi: Ai nhanh,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05200" y="4657777"/>
            <a:ext cx="4648200" cy="132343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  – 2  =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72747" y="4811664"/>
            <a:ext cx="108758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072747" y="4657777"/>
            <a:ext cx="108758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3798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23" presetClass="entr" presetSubtype="3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000"/>
                            </p:stCondLst>
                            <p:childTnLst>
                              <p:par>
                                <p:cTn id="65" presetID="4" presetClass="exit" presetSubtype="16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6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2" descr="ALRMCLO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25000" y="0"/>
            <a:ext cx="10541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WordArt 23"/>
          <p:cNvSpPr>
            <a:spLocks noChangeArrowheads="1" noChangeShapeType="1" noTextEdit="1"/>
          </p:cNvSpPr>
          <p:nvPr/>
        </p:nvSpPr>
        <p:spPr bwMode="auto">
          <a:xfrm>
            <a:off x="8693150" y="1295400"/>
            <a:ext cx="197485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HẾT GIỜ</a:t>
            </a:r>
          </a:p>
        </p:txBody>
      </p:sp>
      <p:sp>
        <p:nvSpPr>
          <p:cNvPr id="11" name="Oval 29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0000D0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12" name="Oval 30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 dirty="0">
                <a:solidFill>
                  <a:srgbClr val="0000D0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13" name="Oval 31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0000D0"/>
                </a:solidFill>
                <a:latin typeface="Times New Roman" pitchFamily="18" charset="0"/>
              </a:rPr>
              <a:t>8</a:t>
            </a:r>
          </a:p>
        </p:txBody>
      </p:sp>
      <p:sp>
        <p:nvSpPr>
          <p:cNvPr id="14" name="Oval 32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 dirty="0">
                <a:solidFill>
                  <a:srgbClr val="0000D0"/>
                </a:solidFill>
                <a:latin typeface="Times New Roman" pitchFamily="18" charset="0"/>
              </a:rPr>
              <a:t>7</a:t>
            </a:r>
          </a:p>
        </p:txBody>
      </p:sp>
      <p:sp>
        <p:nvSpPr>
          <p:cNvPr id="15" name="Oval 33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0000D0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16" name="Oval 34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0000D0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17" name="Oval 35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 dirty="0">
                <a:solidFill>
                  <a:srgbClr val="0000D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8" name="Oval 36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0000D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9" name="Oval 37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0000D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0" name="Oval 38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0000D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1" name="Oval 39"/>
          <p:cNvSpPr>
            <a:spLocks noChangeArrowheads="1"/>
          </p:cNvSpPr>
          <p:nvPr/>
        </p:nvSpPr>
        <p:spPr bwMode="auto">
          <a:xfrm>
            <a:off x="9677400" y="304800"/>
            <a:ext cx="692150" cy="6858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800" b="1" dirty="0">
                <a:solidFill>
                  <a:srgbClr val="0000D0"/>
                </a:solidFill>
                <a:latin typeface="Times New Roman" pitchFamily="18" charset="0"/>
              </a:rPr>
              <a:t>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752726"/>
            <a:ext cx="82296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08015" y="353292"/>
            <a:ext cx="746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Ai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05200" y="4657777"/>
            <a:ext cx="4724400" cy="132343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  – 5  =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99168" y="4811664"/>
            <a:ext cx="9906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219661" y="4636995"/>
            <a:ext cx="9906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07912"/>
            <a:ext cx="11963400" cy="244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388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000"/>
                            </p:stCondLst>
                            <p:childTnLst>
                              <p:par>
                                <p:cTn id="54" presetID="23" presetClass="entr" presetSubtype="3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000"/>
                            </p:stCondLst>
                            <p:childTnLst>
                              <p:par>
                                <p:cTn id="59" presetID="4" presetClass="exit" presetSubtype="16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6" grpId="0" animBg="1"/>
      <p:bldP spid="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259</Words>
  <Application>Microsoft Office PowerPoint</Application>
  <PresentationFormat>Widescreen</PresentationFormat>
  <Paragraphs>118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34</cp:revision>
  <dcterms:created xsi:type="dcterms:W3CDTF">2020-11-15T06:42:05Z</dcterms:created>
  <dcterms:modified xsi:type="dcterms:W3CDTF">2022-08-03T15:44:36Z</dcterms:modified>
</cp:coreProperties>
</file>