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6" r:id="rId3"/>
    <p:sldId id="310" r:id="rId4"/>
    <p:sldId id="308" r:id="rId5"/>
    <p:sldId id="303" r:id="rId6"/>
    <p:sldId id="307" r:id="rId7"/>
    <p:sldId id="309" r:id="rId8"/>
    <p:sldId id="297" r:id="rId9"/>
    <p:sldId id="301" r:id="rId10"/>
    <p:sldId id="300" r:id="rId11"/>
    <p:sldId id="292" r:id="rId12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9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pPr/>
              <a:t>16/09/2023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3528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 smtClean="0">
                <a:latin typeface=".VnAvant" pitchFamily="34" charset="0"/>
              </a:rPr>
              <a:t>bè</a:t>
            </a:r>
            <a:r>
              <a:rPr lang="en-US" sz="8000" b="1" dirty="0" smtClean="0">
                <a:latin typeface=".VnAvant" pitchFamily="34" charset="0"/>
              </a:rPr>
              <a:t> , </a:t>
            </a:r>
            <a:r>
              <a:rPr lang="en-US" sz="8000" b="1" dirty="0" err="1" smtClean="0">
                <a:latin typeface=".VnAvant" pitchFamily="34" charset="0"/>
              </a:rPr>
              <a:t>bé</a:t>
            </a:r>
            <a:r>
              <a:rPr lang="en-US" sz="8000" b="1" dirty="0" smtClean="0">
                <a:latin typeface=".VnAvant" pitchFamily="34" charset="0"/>
              </a:rPr>
              <a:t> , </a:t>
            </a:r>
            <a:endParaRPr lang="en-US" sz="2800" b="1" dirty="0" smtClean="0"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.VnAvant" pitchFamily="34" charset="0"/>
              </a:rPr>
              <a:t>c« </a:t>
            </a:r>
            <a:r>
              <a:rPr lang="en-US" sz="8000" b="1" dirty="0" err="1" smtClean="0">
                <a:latin typeface=".VnAvant" pitchFamily="34" charset="0"/>
              </a:rPr>
              <a:t>bÐ</a:t>
            </a:r>
            <a:r>
              <a:rPr lang="en-US" sz="8000" b="1" dirty="0" smtClean="0">
                <a:latin typeface=".VnAvant" pitchFamily="34" charset="0"/>
              </a:rPr>
              <a:t>  ,  </a:t>
            </a:r>
            <a:r>
              <a:rPr lang="en-US" sz="8000" b="1" dirty="0" err="1" smtClean="0">
                <a:latin typeface=".VnAvant" pitchFamily="34" charset="0"/>
              </a:rPr>
              <a:t>cæ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cß</a:t>
            </a:r>
            <a:endParaRPr lang="en-US" sz="8000" b="1" dirty="0" smtClean="0"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 smtClean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" y="38091"/>
            <a:ext cx="8926339" cy="404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844" y="3975907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BÐ </a:t>
            </a:r>
            <a:r>
              <a:rPr lang="en-US" sz="8000" b="1" dirty="0" err="1" smtClean="0">
                <a:latin typeface=".VnAvant" pitchFamily="34" charset="0"/>
              </a:rPr>
              <a:t>cã</a:t>
            </a:r>
            <a:r>
              <a:rPr lang="en-US" sz="8000" b="1" dirty="0" smtClean="0">
                <a:latin typeface=".VnAvant" pitchFamily="34" charset="0"/>
              </a:rPr>
              <a:t> « ®á.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8244" y="3975907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0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5486"/>
            <a:ext cx="136815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483768" y="157758"/>
            <a:ext cx="4320480" cy="685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Chào hỏi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900"/>
            <a:ext cx="4572000" cy="400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56" y="1113450"/>
            <a:ext cx="4473744" cy="403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4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7149"/>
            <a:ext cx="9144000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" y="3635395"/>
            <a:ext cx="92525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D</a:t>
            </a:r>
            <a:r>
              <a:rPr lang="vi-VN" sz="4800" b="1" dirty="0">
                <a:latin typeface=".VnAvant" pitchFamily="34" charset="0"/>
              </a:rPr>
              <a:t>ư</a:t>
            </a:r>
            <a:r>
              <a:rPr lang="en-US" sz="4400" b="1" dirty="0" smtClean="0">
                <a:latin typeface=".VnAvant" pitchFamily="34" charset="0"/>
              </a:rPr>
              <a:t>­</a:t>
            </a:r>
            <a:r>
              <a:rPr lang="en-US" sz="4400" b="1" dirty="0" err="1" smtClean="0">
                <a:latin typeface=".VnAvant" pitchFamily="34" charset="0"/>
              </a:rPr>
              <a:t>íi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gèc</a:t>
            </a:r>
            <a:r>
              <a:rPr lang="en-US" sz="4400" b="1" dirty="0" smtClean="0">
                <a:latin typeface=".VnAvant" pitchFamily="34" charset="0"/>
              </a:rPr>
              <a:t> ®a, </a:t>
            </a:r>
            <a:r>
              <a:rPr lang="en-US" sz="4400" b="1" dirty="0" err="1" smtClean="0">
                <a:latin typeface=".VnAvant" pitchFamily="34" charset="0"/>
              </a:rPr>
              <a:t>c¸c</a:t>
            </a:r>
            <a:r>
              <a:rPr lang="en-US" sz="4400" b="1" dirty="0" smtClean="0">
                <a:latin typeface=".VnAvant" pitchFamily="34" charset="0"/>
              </a:rPr>
              <a:t> b¹n </a:t>
            </a:r>
            <a:r>
              <a:rPr lang="en-US" sz="4400" b="1" dirty="0" err="1" smtClean="0">
                <a:latin typeface=".VnAvant" pitchFamily="34" charset="0"/>
              </a:rPr>
              <a:t>ch¬i</a:t>
            </a:r>
            <a:r>
              <a:rPr lang="en-US" sz="4400" b="1" dirty="0" smtClean="0">
                <a:latin typeface=".VnAvant" pitchFamily="34" charset="0"/>
              </a:rPr>
              <a:t> dung </a:t>
            </a:r>
            <a:r>
              <a:rPr lang="en-US" sz="4400" b="1" dirty="0" err="1" smtClean="0">
                <a:latin typeface=".VnAvant" pitchFamily="34" charset="0"/>
              </a:rPr>
              <a:t>d¨ng</a:t>
            </a:r>
            <a:r>
              <a:rPr lang="en-US" sz="4400" b="1" dirty="0" smtClean="0">
                <a:latin typeface=".VnAvant" pitchFamily="34" charset="0"/>
              </a:rPr>
              <a:t> dung </a:t>
            </a:r>
            <a:r>
              <a:rPr lang="en-US" sz="4400" b="1" dirty="0" err="1" smtClean="0">
                <a:latin typeface=".VnAvant" pitchFamily="34" charset="0"/>
              </a:rPr>
              <a:t>dÎ</a:t>
            </a:r>
            <a:r>
              <a:rPr lang="en-US" sz="4400" b="1" dirty="0" smtClean="0">
                <a:latin typeface=".VnAvant" pitchFamily="34" charset="0"/>
              </a:rPr>
              <a:t>.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7145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.VnAvant" pitchFamily="34" charset="0"/>
              </a:rPr>
              <a:t>NhËn</a:t>
            </a:r>
            <a:r>
              <a:rPr lang="en-US" sz="54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.VnAvant" pitchFamily="34" charset="0"/>
              </a:rPr>
              <a:t>biÕt</a:t>
            </a:r>
            <a:endParaRPr lang="en-US" sz="54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" y="3660450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 smtClean="0">
                <a:latin typeface=".VnAvant" pitchFamily="34" charset="0"/>
              </a:rPr>
              <a:t>­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3599" y="3665013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 smtClean="0">
                <a:latin typeface=".VnAvant" pitchFamily="34" charset="0"/>
              </a:rPr>
              <a:t>­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" y="4370949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 smtClean="0">
                <a:latin typeface=".VnAvant" pitchFamily="34" charset="0"/>
              </a:rPr>
              <a:t>­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9957" y="4369395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 smtClean="0">
                <a:latin typeface=".VnAvant" pitchFamily="34" charset="0"/>
              </a:rPr>
              <a:t>­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450" y="4369394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4400" b="1" dirty="0" smtClean="0">
                <a:latin typeface=".VnAvant" pitchFamily="34" charset="0"/>
              </a:rPr>
              <a:t>­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9884" y="3667732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400" b="1" dirty="0" smtClean="0">
                <a:latin typeface=".VnAvant" pitchFamily="34" charset="0"/>
              </a:rPr>
              <a:t>­</a:t>
            </a:r>
            <a:endParaRPr lang="en-US" sz="44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20843"/>
            <a:ext cx="691276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00" b="1" dirty="0" smtClean="0">
                <a:solidFill>
                  <a:srgbClr val="FF0000"/>
                </a:solidFill>
                <a:latin typeface=".VnAvant" pitchFamily="34" charset="0"/>
              </a:rPr>
              <a:t>D -</a:t>
            </a:r>
            <a:r>
              <a:rPr lang="en-US" sz="17300" b="1" dirty="0" smtClean="0">
                <a:latin typeface=".VnAvant" pitchFamily="34" charset="0"/>
              </a:rPr>
              <a:t>  </a:t>
            </a:r>
            <a:r>
              <a:rPr lang="en-US" sz="173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173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283718"/>
            <a:ext cx="691276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17300" b="1" dirty="0" smtClean="0">
                <a:solidFill>
                  <a:srgbClr val="FF0000"/>
                </a:solidFill>
                <a:latin typeface=".VnAvant" pitchFamily="34" charset="0"/>
              </a:rPr>
              <a:t> -</a:t>
            </a:r>
            <a:r>
              <a:rPr lang="en-US" sz="17300" b="1" dirty="0" smtClean="0">
                <a:latin typeface=".VnAvant" pitchFamily="34" charset="0"/>
              </a:rPr>
              <a:t>  </a:t>
            </a:r>
            <a:r>
              <a:rPr lang="en-US" sz="173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173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81841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764" y="34909"/>
            <a:ext cx="4139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d 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338184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8000" b="1" dirty="0" err="1" smtClean="0">
                <a:latin typeface=".VnAvant" pitchFamily="34" charset="0"/>
              </a:rPr>
              <a:t>Î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2041144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2041144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0032" y="2041144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40" y="2041144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27984" y="26301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® 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204114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7744" y="204114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e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020672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381841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38184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2240" y="2020672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8" grpId="0"/>
      <p:bldP spid="30" grpId="0" animBg="1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33557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da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dÎ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latin typeface=".VnAvant" pitchFamily="34" charset="0"/>
              </a:rPr>
              <a:t>dÕ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463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®¸     ®ß     ®æ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3557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8000" b="1" dirty="0" err="1" smtClean="0">
                <a:latin typeface=".VnAvant" pitchFamily="34" charset="0"/>
              </a:rPr>
              <a:t>a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8000" b="1" dirty="0" err="1" smtClean="0">
                <a:latin typeface=".VnAvant" pitchFamily="34" charset="0"/>
              </a:rPr>
              <a:t>Î</a:t>
            </a:r>
            <a:r>
              <a:rPr lang="en-US" sz="8000" b="1" dirty="0" smtClean="0">
                <a:latin typeface=".VnAvant" pitchFamily="34" charset="0"/>
              </a:rPr>
              <a:t>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8000" b="1" dirty="0" err="1" smtClean="0">
                <a:latin typeface=".VnAvant" pitchFamily="34" charset="0"/>
              </a:rPr>
              <a:t>Õ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46373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¸    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ß    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æ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05844" cy="2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496" y="2139703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®¸ </a:t>
            </a:r>
            <a:r>
              <a:rPr lang="en-US" sz="8000" b="1" dirty="0" err="1" smtClean="0">
                <a:latin typeface=".VnAvant" pitchFamily="34" charset="0"/>
              </a:rPr>
              <a:t>dÕ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215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68144" y="1977685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®a ®a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63738"/>
            <a:ext cx="27363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91880" y="4063447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« ®á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96" y="2139703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¸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8000" b="1" dirty="0" err="1" smtClean="0">
                <a:latin typeface=".VnAvant" pitchFamily="34" charset="0"/>
              </a:rPr>
              <a:t>Õ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1977685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a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4063447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«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latin typeface=".VnAvant" pitchFamily="34" charset="0"/>
              </a:rPr>
              <a:t>á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329325"/>
            <a:ext cx="3200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8000" b="1" dirty="0" err="1" smtClean="0">
                <a:solidFill>
                  <a:schemeClr val="tx1"/>
                </a:solidFill>
                <a:latin typeface=".VnAvant" pitchFamily="34" charset="0"/>
              </a:rPr>
              <a:t>Î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1"/>
            <a:ext cx="16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a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1329325"/>
            <a:ext cx="3200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a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2383992"/>
            <a:ext cx="9144000" cy="294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 smtClean="0">
                <a:latin typeface=".VnAvant" pitchFamily="34" charset="0"/>
              </a:rPr>
              <a:t>da  </a:t>
            </a:r>
            <a:r>
              <a:rPr lang="en-US" sz="6600" b="1" dirty="0" err="1" smtClean="0">
                <a:latin typeface=".VnAvant" pitchFamily="34" charset="0"/>
              </a:rPr>
              <a:t>dÎ</a:t>
            </a:r>
            <a:r>
              <a:rPr lang="en-US" sz="6600" b="1" dirty="0" smtClean="0">
                <a:latin typeface=".VnAvant" pitchFamily="34" charset="0"/>
              </a:rPr>
              <a:t>  </a:t>
            </a:r>
            <a:r>
              <a:rPr lang="en-US" sz="6600" b="1" dirty="0" err="1" smtClean="0">
                <a:latin typeface=".VnAvant" pitchFamily="34" charset="0"/>
              </a:rPr>
              <a:t>dÕ</a:t>
            </a:r>
            <a:r>
              <a:rPr lang="en-US" sz="6600" b="1" dirty="0" smtClean="0">
                <a:latin typeface=".VnAvant" pitchFamily="34" charset="0"/>
              </a:rPr>
              <a:t>  ®¸  ®ß  ®æ</a:t>
            </a:r>
          </a:p>
          <a:p>
            <a:pPr>
              <a:lnSpc>
                <a:spcPct val="150000"/>
              </a:lnSpc>
            </a:pPr>
            <a:r>
              <a:rPr lang="en-US" sz="6600" b="1" dirty="0" smtClean="0">
                <a:latin typeface=".VnAvant" pitchFamily="34" charset="0"/>
              </a:rPr>
              <a:t>®¸ </a:t>
            </a:r>
            <a:r>
              <a:rPr lang="en-US" sz="6600" b="1" dirty="0" err="1" smtClean="0">
                <a:latin typeface=".VnAvant" pitchFamily="34" charset="0"/>
              </a:rPr>
              <a:t>dÕ</a:t>
            </a:r>
            <a:r>
              <a:rPr lang="en-US" sz="6600" b="1" dirty="0" smtClean="0">
                <a:latin typeface=".VnAvant" pitchFamily="34" charset="0"/>
              </a:rPr>
              <a:t>    ®a ®a    « ®á</a:t>
            </a:r>
            <a:endParaRPr lang="en-US" sz="66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̀nh trang số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5075" y="553092"/>
            <a:ext cx="3528392" cy="365440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6968"/>
            <a:ext cx="1944216" cy="7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đ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5856" y="410052"/>
            <a:ext cx="5767979" cy="3744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8184" y="411510"/>
            <a:ext cx="2915816" cy="3888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V- bài 8(3)_b8_da-de_k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7200" y="1221600"/>
            <a:ext cx="8229600" cy="284081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492"/>
            <a:ext cx="1944216" cy="7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32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120</Words>
  <Application>Microsoft Office PowerPoint</Application>
  <PresentationFormat>On-screen Show (16:9)</PresentationFormat>
  <Paragraphs>41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67</cp:revision>
  <dcterms:created xsi:type="dcterms:W3CDTF">2020-08-13T15:29:03Z</dcterms:created>
  <dcterms:modified xsi:type="dcterms:W3CDTF">2023-09-16T15:13:55Z</dcterms:modified>
</cp:coreProperties>
</file>