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4" r:id="rId3"/>
    <p:sldId id="300" r:id="rId4"/>
    <p:sldId id="296" r:id="rId5"/>
    <p:sldId id="297" r:id="rId6"/>
    <p:sldId id="295" r:id="rId7"/>
    <p:sldId id="299" r:id="rId8"/>
    <p:sldId id="287" r:id="rId9"/>
    <p:sldId id="291" r:id="rId10"/>
    <p:sldId id="292" r:id="rId11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4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2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4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4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6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2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94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55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9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23478"/>
            <a:ext cx="882662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latin typeface=".VnAvant" pitchFamily="34" charset="0"/>
            </a:endParaRPr>
          </a:p>
          <a:p>
            <a:pPr algn="ctr"/>
            <a:r>
              <a:rPr lang="en-US" sz="8000" b="1" dirty="0" err="1" smtClean="0">
                <a:latin typeface=".VnAvant" pitchFamily="34" charset="0"/>
              </a:rPr>
              <a:t>ba</a:t>
            </a:r>
            <a:r>
              <a:rPr lang="en-US" sz="8000" b="1" dirty="0" smtClean="0">
                <a:latin typeface=".VnAvant" pitchFamily="34" charset="0"/>
              </a:rPr>
              <a:t> bµ  ,  </a:t>
            </a:r>
            <a:r>
              <a:rPr lang="en-US" sz="8000" b="1" dirty="0" err="1" smtClean="0">
                <a:latin typeface=".VnAvant" pitchFamily="34" charset="0"/>
              </a:rPr>
              <a:t>bÒ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bÒ</a:t>
            </a:r>
            <a:r>
              <a:rPr lang="en-US" sz="8000" b="1" dirty="0" smtClean="0">
                <a:latin typeface=".VnAvant" pitchFamily="34" charset="0"/>
              </a:rPr>
              <a:t> , </a:t>
            </a:r>
            <a:r>
              <a:rPr lang="en-US" sz="8000" b="1" dirty="0" err="1" smtClean="0">
                <a:latin typeface=".VnAvant" pitchFamily="34" charset="0"/>
              </a:rPr>
              <a:t>bÌ</a:t>
            </a:r>
            <a:r>
              <a:rPr lang="en-US" sz="8000" b="1" dirty="0" smtClean="0">
                <a:latin typeface=".VnAvant" pitchFamily="34" charset="0"/>
              </a:rPr>
              <a:t> c¸</a:t>
            </a:r>
          </a:p>
          <a:p>
            <a:pPr algn="ctr"/>
            <a:endParaRPr lang="en-US" sz="2800" b="1" dirty="0" smtClean="0">
              <a:latin typeface=".VnAvant" pitchFamily="34" charset="0"/>
            </a:endParaRPr>
          </a:p>
          <a:p>
            <a:pPr algn="ctr"/>
            <a:r>
              <a:rPr lang="en-US" sz="8000" b="1" dirty="0" smtClean="0">
                <a:latin typeface=".VnAvant" pitchFamily="34" charset="0"/>
              </a:rPr>
              <a:t>Bµ </a:t>
            </a:r>
            <a:r>
              <a:rPr lang="en-US" sz="8000" b="1" dirty="0" err="1" smtClean="0">
                <a:latin typeface=".VnAvant" pitchFamily="34" charset="0"/>
              </a:rPr>
              <a:t>bÕ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bÐ</a:t>
            </a:r>
            <a:r>
              <a:rPr lang="en-US" sz="8000" b="1" dirty="0" smtClean="0">
                <a:latin typeface=".VnAvant" pitchFamily="34" charset="0"/>
              </a:rPr>
              <a:t>.</a:t>
            </a:r>
            <a:endParaRPr lang="en-US" sz="8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5486"/>
            <a:ext cx="136815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3558"/>
            <a:ext cx="4499992" cy="429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3558"/>
            <a:ext cx="4572000" cy="429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2771800" y="157758"/>
            <a:ext cx="4032448" cy="685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Chào hỏi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042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0600" y="4000501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§µn </a:t>
            </a:r>
            <a:r>
              <a:rPr lang="en-US" sz="6000" b="1" dirty="0" err="1" smtClean="0">
                <a:latin typeface=".VnAvant" pitchFamily="34" charset="0"/>
              </a:rPr>
              <a:t>bß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gÆm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cá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17145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.VnAvant" pitchFamily="34" charset="0"/>
              </a:rPr>
              <a:t>NhËn</a:t>
            </a:r>
            <a:r>
              <a:rPr lang="en-US" sz="54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.VnAvant" pitchFamily="34" charset="0"/>
              </a:rPr>
              <a:t>biÕt</a:t>
            </a:r>
            <a:endParaRPr lang="en-US" sz="54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4126" y="3993699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§µn </a:t>
            </a:r>
            <a:r>
              <a:rPr lang="en-US" sz="6000" b="1" dirty="0" err="1" smtClean="0">
                <a:latin typeface=".VnAvant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gÆm</a:t>
            </a:r>
            <a:r>
              <a:rPr lang="en-US" sz="6000" b="1" dirty="0" smtClean="0">
                <a:latin typeface=".VnAvant" pitchFamily="34" charset="0"/>
              </a:rPr>
              <a:t> 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95636" y="-72846"/>
            <a:ext cx="4139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FF0000"/>
                </a:solidFill>
                <a:latin typeface=".VnAvant" pitchFamily="34" charset="0"/>
              </a:rPr>
              <a:t>O - o</a:t>
            </a:r>
            <a:endParaRPr lang="en-US" sz="120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2240" y="318057"/>
            <a:ext cx="679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.VnClarendon" panose="020B7200000000000000" pitchFamily="34" charset="0"/>
              </a:rPr>
              <a:t>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173" y="779186"/>
            <a:ext cx="791163" cy="6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3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381841"/>
            <a:ext cx="367240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3995" y="-358459"/>
            <a:ext cx="4139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12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3381841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.VnAvant" pitchFamily="34" charset="0"/>
              </a:rPr>
              <a:t>b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ß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536" y="2030051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67744" y="2030051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60032" y="2042577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2240" y="2042577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536" y="1967421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b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67744" y="1967421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032" y="2022105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c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3381841"/>
            <a:ext cx="367240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0032" y="3381841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.VnAvant" pitchFamily="34" charset="0"/>
              </a:rPr>
              <a:t>c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á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32240" y="2022105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2240" y="318057"/>
            <a:ext cx="679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.VnClarendon" panose="020B7200000000000000" pitchFamily="34" charset="0"/>
              </a:rPr>
              <a:t>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173" y="779186"/>
            <a:ext cx="791163" cy="620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9" grpId="0" animBg="1"/>
      <p:bldP spid="20" grpId="0" animBg="1"/>
      <p:bldP spid="21" grpId="0" animBg="1"/>
      <p:bldP spid="22" grpId="0" animBg="1"/>
      <p:bldP spid="24" grpId="0"/>
      <p:bldP spid="25" grpId="0"/>
      <p:bldP spid="28" grpId="0"/>
      <p:bldP spid="30" grpId="0" animBg="1"/>
      <p:bldP spid="31" grpId="0"/>
      <p:bldP spid="32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8154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.VnAvant" pitchFamily="34" charset="0"/>
              </a:rPr>
              <a:t>bß</a:t>
            </a:r>
            <a:r>
              <a:rPr lang="en-US" sz="8000" b="1" dirty="0" smtClean="0">
                <a:latin typeface=".VnAvant" pitchFamily="34" charset="0"/>
              </a:rPr>
              <a:t>     </a:t>
            </a:r>
            <a:r>
              <a:rPr lang="en-US" sz="8000" b="1" dirty="0" err="1" smtClean="0">
                <a:latin typeface=".VnAvant" pitchFamily="34" charset="0"/>
              </a:rPr>
              <a:t>bã</a:t>
            </a:r>
            <a:r>
              <a:rPr lang="en-US" sz="8000" b="1" dirty="0" smtClean="0">
                <a:latin typeface=".VnAvant" pitchFamily="34" charset="0"/>
              </a:rPr>
              <a:t>     </a:t>
            </a:r>
            <a:r>
              <a:rPr lang="en-US" sz="8000" b="1" dirty="0" err="1" smtClean="0">
                <a:latin typeface=".VnAvant" pitchFamily="34" charset="0"/>
              </a:rPr>
              <a:t>bá</a:t>
            </a:r>
            <a:r>
              <a:rPr lang="en-US" sz="8000" b="1" dirty="0" smtClean="0">
                <a:latin typeface=".VnAvant" pitchFamily="34" charset="0"/>
              </a:rPr>
              <a:t> 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154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.VnAvant" pitchFamily="34" charset="0"/>
              </a:rPr>
              <a:t>b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8000" b="1" dirty="0" smtClean="0">
                <a:latin typeface=".VnAvant" pitchFamily="34" charset="0"/>
              </a:rPr>
              <a:t>     </a:t>
            </a:r>
            <a:r>
              <a:rPr lang="en-US" sz="8000" b="1" dirty="0" err="1" smtClean="0">
                <a:latin typeface=".VnAvant" pitchFamily="34" charset="0"/>
              </a:rPr>
              <a:t>b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8000" b="1" dirty="0" smtClean="0">
                <a:latin typeface=".VnAvant" pitchFamily="34" charset="0"/>
              </a:rPr>
              <a:t>     </a:t>
            </a:r>
            <a:r>
              <a:rPr lang="en-US" sz="8000" b="1" dirty="0" err="1" smtClean="0">
                <a:latin typeface=".VnAvant" pitchFamily="34" charset="0"/>
              </a:rPr>
              <a:t>b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8000" b="1" dirty="0" smtClean="0">
                <a:latin typeface=".VnAvant" pitchFamily="34" charset="0"/>
              </a:rPr>
              <a:t> 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01121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.VnAvant" pitchFamily="34" charset="0"/>
              </a:rPr>
              <a:t>cß</a:t>
            </a:r>
            <a:r>
              <a:rPr lang="en-US" sz="8000" b="1" dirty="0" smtClean="0">
                <a:latin typeface=".VnAvant" pitchFamily="34" charset="0"/>
              </a:rPr>
              <a:t>     </a:t>
            </a:r>
            <a:r>
              <a:rPr lang="en-US" sz="8000" b="1" dirty="0" err="1" smtClean="0">
                <a:latin typeface=".VnAvant" pitchFamily="34" charset="0"/>
              </a:rPr>
              <a:t>cã</a:t>
            </a:r>
            <a:r>
              <a:rPr lang="en-US" sz="8000" b="1" dirty="0" smtClean="0">
                <a:latin typeface=".VnAvant" pitchFamily="34" charset="0"/>
              </a:rPr>
              <a:t>     </a:t>
            </a:r>
            <a:r>
              <a:rPr lang="en-US" sz="8000" b="1" dirty="0" err="1" smtClean="0">
                <a:latin typeface=".VnAvant" pitchFamily="34" charset="0"/>
              </a:rPr>
              <a:t>cá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66" y="201121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c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8000" b="1" dirty="0" smtClean="0">
                <a:latin typeface=".VnAvant" pitchFamily="34" charset="0"/>
              </a:rPr>
              <a:t>     </a:t>
            </a:r>
            <a:r>
              <a:rPr lang="en-US" sz="8000" b="1" dirty="0" err="1" smtClean="0">
                <a:latin typeface=".VnAvant" pitchFamily="34" charset="0"/>
              </a:rPr>
              <a:t>c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8000" b="1" dirty="0" smtClean="0">
                <a:latin typeface=".VnAvant" pitchFamily="34" charset="0"/>
              </a:rPr>
              <a:t>     </a:t>
            </a:r>
            <a:r>
              <a:rPr lang="en-US" sz="8000" b="1" dirty="0" err="1" smtClean="0">
                <a:latin typeface=".VnAvant" pitchFamily="34" charset="0"/>
              </a:rPr>
              <a:t>c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5752"/>
            <a:ext cx="3048000" cy="26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59768" y="3347144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bß</a:t>
            </a:r>
            <a:r>
              <a:rPr lang="en-US" sz="6000" b="1" dirty="0" smtClean="0">
                <a:latin typeface=".VnAvant" pitchFamily="34" charset="0"/>
              </a:rPr>
              <a:t> 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667" y="465770"/>
            <a:ext cx="2266950" cy="246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91000" y="3358250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cß</a:t>
            </a:r>
            <a:r>
              <a:rPr lang="en-US" sz="6000" b="1" dirty="0" smtClean="0">
                <a:latin typeface=".VnAvant" pitchFamily="34" charset="0"/>
              </a:rPr>
              <a:t> 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65772"/>
            <a:ext cx="2514600" cy="239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0400" y="3319898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cá</a:t>
            </a:r>
            <a:r>
              <a:rPr lang="en-US" sz="8000" b="1" dirty="0" smtClean="0">
                <a:latin typeface=".VnAvant" pitchFamily="34" charset="0"/>
              </a:rPr>
              <a:t> </a:t>
            </a:r>
            <a:endParaRPr lang="en-US" sz="8000" b="1" dirty="0">
              <a:latin typeface=".VnAvant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1858" y="10391"/>
            <a:ext cx="1304925" cy="96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2352" y="254577"/>
            <a:ext cx="115366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2984" y="90497"/>
            <a:ext cx="761999" cy="56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6858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92598"/>
            <a:ext cx="153559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.VnAvant" pitchFamily="34" charset="0"/>
              </a:rPr>
              <a:t>b</a:t>
            </a:r>
            <a:endParaRPr lang="en-US" sz="72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5047" y="392598"/>
            <a:ext cx="153559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4784" y="392598"/>
            <a:ext cx="153559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2247" y="402989"/>
            <a:ext cx="153559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1563638"/>
            <a:ext cx="307119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ß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4784" y="1563638"/>
            <a:ext cx="307119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á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41" y="3177917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</a:rPr>
              <a:t>bß</a:t>
            </a:r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6000" b="1" dirty="0" err="1" smtClean="0">
                <a:latin typeface=".VnAvant" pitchFamily="34" charset="0"/>
              </a:rPr>
              <a:t>bã</a:t>
            </a:r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6000" b="1" dirty="0" err="1" smtClean="0">
                <a:latin typeface=".VnAvant" pitchFamily="34" charset="0"/>
              </a:rPr>
              <a:t>bá</a:t>
            </a:r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cß</a:t>
            </a:r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6000" b="1" dirty="0" err="1" smtClean="0">
                <a:latin typeface=".VnAvant" pitchFamily="34" charset="0"/>
              </a:rPr>
              <a:t>cã</a:t>
            </a:r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err="1" smtClean="0">
                <a:latin typeface=".VnAvant" pitchFamily="34" charset="0"/>
              </a:rPr>
              <a:t>cá</a:t>
            </a:r>
            <a:endParaRPr lang="en-US" sz="6000" b="1" dirty="0" smtClean="0">
              <a:latin typeface=".VnAvant" pitchFamily="34" charset="0"/>
            </a:endParaRPr>
          </a:p>
          <a:p>
            <a:pPr algn="ctr"/>
            <a:r>
              <a:rPr lang="en-US" sz="6000" b="1" dirty="0" err="1" smtClean="0">
                <a:latin typeface=".VnAvant" pitchFamily="34" charset="0"/>
              </a:rPr>
              <a:t>bß</a:t>
            </a:r>
            <a:r>
              <a:rPr lang="en-US" sz="6000" b="1" dirty="0" smtClean="0">
                <a:latin typeface=".VnAvant" pitchFamily="34" charset="0"/>
              </a:rPr>
              <a:t>     </a:t>
            </a:r>
            <a:r>
              <a:rPr lang="en-US" sz="6000" b="1" dirty="0" err="1" smtClean="0">
                <a:latin typeface=".VnAvant" pitchFamily="34" charset="0"/>
              </a:rPr>
              <a:t>cß</a:t>
            </a:r>
            <a:r>
              <a:rPr lang="en-US" sz="6000" b="1" dirty="0" smtClean="0">
                <a:latin typeface=".VnAvant" pitchFamily="34" charset="0"/>
              </a:rPr>
              <a:t>     </a:t>
            </a:r>
            <a:r>
              <a:rPr lang="en-US" sz="6000" b="1" dirty="0" err="1" smtClean="0">
                <a:latin typeface=".VnAvant" pitchFamily="34" charset="0"/>
              </a:rPr>
              <a:t>cá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̀nh trang số (3)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7200" y="699542"/>
            <a:ext cx="4038600" cy="3712914"/>
          </a:xfrm>
        </p:spPr>
      </p:pic>
      <p:pic>
        <p:nvPicPr>
          <p:cNvPr id="6" name="Hành trang số (4)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648200" y="573528"/>
            <a:ext cx="4038600" cy="3838928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492"/>
            <a:ext cx="187220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22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648"/>
            <a:ext cx="8475290" cy="392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2484" y="393990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Bª </a:t>
            </a:r>
            <a:r>
              <a:rPr lang="en-US" sz="8000" b="1" dirty="0" err="1" smtClean="0">
                <a:latin typeface=".VnAvant" pitchFamily="34" charset="0"/>
              </a:rPr>
              <a:t>cã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cá</a:t>
            </a:r>
            <a:r>
              <a:rPr lang="en-US" sz="8000" b="1" dirty="0" smtClean="0">
                <a:latin typeface=".VnAvant" pitchFamily="34" charset="0"/>
              </a:rPr>
              <a:t>.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7530" y="3941892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1440" y="3941892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0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77</Words>
  <Application>Microsoft Office PowerPoint</Application>
  <PresentationFormat>On-screen Show (16:9)</PresentationFormat>
  <Paragraphs>36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.VnAvant</vt:lpstr>
      <vt:lpstr>.VnClarendon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59</cp:revision>
  <dcterms:created xsi:type="dcterms:W3CDTF">2020-08-13T15:29:03Z</dcterms:created>
  <dcterms:modified xsi:type="dcterms:W3CDTF">2023-09-16T15:00:51Z</dcterms:modified>
</cp:coreProperties>
</file>