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8F773-5CC9-4034-9CD4-39D698FFFA43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12EF-C4EC-40BD-A068-612328035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714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5" y="914400"/>
            <a:ext cx="882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164365"/>
              </p:ext>
            </p:extLst>
          </p:nvPr>
        </p:nvGraphicFramePr>
        <p:xfrm>
          <a:off x="152400" y="152399"/>
          <a:ext cx="85344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2082800">
                <a:tc>
                  <a:txBody>
                    <a:bodyPr/>
                    <a:lstStyle/>
                    <a:p>
                      <a:endParaRPr lang="en-US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 smtClean="0">
                          <a:latin typeface=".VnAvant" pitchFamily="34" charset="0"/>
                        </a:rPr>
                        <a:t>a</a:t>
                      </a:r>
                      <a:endParaRPr lang="en-US" sz="100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 smtClean="0">
                          <a:latin typeface=".VnAvant" pitchFamily="34" charset="0"/>
                        </a:rPr>
                        <a:t>e</a:t>
                      </a:r>
                      <a:endParaRPr lang="en-US" sz="100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 smtClean="0">
                          <a:latin typeface=".VnAvant" pitchFamily="34" charset="0"/>
                        </a:rPr>
                        <a:t>ª</a:t>
                      </a:r>
                      <a:endParaRPr lang="en-US" sz="10000" dirty="0">
                        <a:latin typeface=".VnAvant" pitchFamily="34" charset="0"/>
                      </a:endParaRPr>
                    </a:p>
                  </a:txBody>
                  <a:tcPr/>
                </a:tc>
              </a:tr>
              <a:tr h="2082800">
                <a:tc>
                  <a:txBody>
                    <a:bodyPr/>
                    <a:lstStyle/>
                    <a:p>
                      <a:pPr algn="ctr"/>
                      <a:r>
                        <a:rPr lang="en-US" sz="10000" b="1" dirty="0" smtClean="0">
                          <a:latin typeface=".VnAvant" pitchFamily="34" charset="0"/>
                        </a:rPr>
                        <a:t>b</a:t>
                      </a:r>
                      <a:endParaRPr lang="en-US" sz="10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2800">
                <a:tc>
                  <a:txBody>
                    <a:bodyPr/>
                    <a:lstStyle/>
                    <a:p>
                      <a:pPr algn="ctr"/>
                      <a:r>
                        <a:rPr lang="en-US" sz="10000" b="1" dirty="0" smtClean="0">
                          <a:latin typeface=".VnAvant" pitchFamily="34" charset="0"/>
                        </a:rPr>
                        <a:t>c</a:t>
                      </a:r>
                      <a:endParaRPr lang="en-US" sz="10000" b="1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457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2254984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.VnAvant" pitchFamily="34" charset="0"/>
              </a:rPr>
              <a:t>be</a:t>
            </a:r>
            <a:endParaRPr lang="en-US" sz="10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2254984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atin typeface=".VnAvant" pitchFamily="34" charset="0"/>
              </a:rPr>
              <a:t>bª</a:t>
            </a:r>
            <a:endParaRPr lang="en-US" sz="10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4343400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.VnAvant" pitchFamily="34" charset="0"/>
              </a:rPr>
              <a:t>c</a:t>
            </a:r>
            <a:r>
              <a:rPr lang="en-US" sz="10000" b="1" dirty="0" smtClean="0">
                <a:latin typeface=".VnAvant" pitchFamily="34" charset="0"/>
              </a:rPr>
              <a:t>a</a:t>
            </a:r>
            <a:endParaRPr lang="en-US" sz="10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6840" y="2265527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 smtClean="0">
                <a:latin typeface=".VnAvant" pitchFamily="34" charset="0"/>
              </a:rPr>
              <a:t>ba</a:t>
            </a:r>
            <a:endParaRPr lang="en-US" sz="10000" b="1" dirty="0"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343400" y="4343400"/>
            <a:ext cx="220980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53200" y="4343400"/>
            <a:ext cx="205740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95800" y="4343400"/>
            <a:ext cx="205740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705600" y="4343400"/>
            <a:ext cx="1905000" cy="1981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85800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itchFamily="34" charset="0"/>
              </a:rPr>
              <a:t>ba</a:t>
            </a:r>
            <a:r>
              <a:rPr lang="en-US" sz="6600" b="1" dirty="0" smtClean="0">
                <a:latin typeface=".VnAvant" pitchFamily="34" charset="0"/>
              </a:rPr>
              <a:t> bµ        be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85" y="2438400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itchFamily="34" charset="0"/>
              </a:rPr>
              <a:t>c</a:t>
            </a:r>
            <a:r>
              <a:rPr lang="en-US" sz="6600" b="1" dirty="0" smtClean="0">
                <a:latin typeface=".VnAvant" pitchFamily="34" charset="0"/>
              </a:rPr>
              <a:t>¸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   </a:t>
            </a:r>
            <a:r>
              <a:rPr lang="en-US" sz="6600" b="1" dirty="0" err="1" smtClean="0">
                <a:latin typeface=".VnAvant" pitchFamily="34" charset="0"/>
              </a:rPr>
              <a:t>bÌ</a:t>
            </a:r>
            <a:r>
              <a:rPr lang="en-US" sz="6600" b="1" dirty="0" smtClean="0">
                <a:latin typeface=".VnAvant" pitchFamily="34" charset="0"/>
              </a:rPr>
              <a:t> c¸   </a:t>
            </a:r>
            <a:r>
              <a:rPr lang="en-US" sz="6600" b="1" dirty="0" err="1" smtClean="0">
                <a:latin typeface=".VnAvant" pitchFamily="34" charset="0"/>
              </a:rPr>
              <a:t>bÕ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3" y="3962400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.VnAvant" pitchFamily="34" charset="0"/>
              </a:rPr>
              <a:t>Bµ </a:t>
            </a:r>
            <a:r>
              <a:rPr lang="en-US" sz="6600" b="1" dirty="0" err="1" smtClean="0">
                <a:latin typeface=".VnAvant" pitchFamily="34" charset="0"/>
              </a:rPr>
              <a:t>bÕ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bÐ</a:t>
            </a:r>
            <a:r>
              <a:rPr lang="en-US" sz="6600" b="1" dirty="0" smtClean="0">
                <a:latin typeface=".VnAvant" pitchFamily="34" charset="0"/>
              </a:rPr>
              <a:t>.</a:t>
            </a:r>
            <a:endParaRPr lang="en-US" sz="6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5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5_số 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 flipH="1" flipV="1">
            <a:off x="304800" y="381000"/>
            <a:ext cx="2514600" cy="2514600"/>
          </a:xfrm>
          <a:prstGeom prst="rect">
            <a:avLst/>
          </a:prstGeom>
        </p:spPr>
      </p:pic>
      <p:pic>
        <p:nvPicPr>
          <p:cNvPr id="6" name="Bài 5_ số 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0800000" flipH="1" flipV="1">
            <a:off x="3297380" y="381000"/>
            <a:ext cx="2514601" cy="2514601"/>
          </a:xfrm>
          <a:prstGeom prst="rect">
            <a:avLst/>
          </a:prstGeom>
        </p:spPr>
      </p:pic>
      <p:pic>
        <p:nvPicPr>
          <p:cNvPr id="7" name="Bài 5_ số 8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10800000" flipH="1" flipV="1">
            <a:off x="6220700" y="387927"/>
            <a:ext cx="2625430" cy="2507674"/>
          </a:xfrm>
          <a:prstGeom prst="rect">
            <a:avLst/>
          </a:prstGeom>
        </p:spPr>
      </p:pic>
      <p:pic>
        <p:nvPicPr>
          <p:cNvPr id="8" name="Bài 5_ số 9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10800000" flipH="1" flipV="1">
            <a:off x="429491" y="3200400"/>
            <a:ext cx="2693907" cy="3048000"/>
          </a:xfrm>
          <a:prstGeom prst="rect">
            <a:avLst/>
          </a:prstGeom>
        </p:spPr>
      </p:pic>
      <p:pic>
        <p:nvPicPr>
          <p:cNvPr id="9" name="Bài 5_ số 0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7238" y="3200400"/>
            <a:ext cx="274796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5_ búp bê và dế mè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80999"/>
            <a:ext cx="8627534" cy="57922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261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4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357436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0785"/>
            <a:ext cx="7010400" cy="508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58" y="5964582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Bóp</a:t>
            </a:r>
            <a:r>
              <a:rPr lang="en-US" sz="4400" b="1" dirty="0" smtClean="0">
                <a:latin typeface=".VnAvant" pitchFamily="34" charset="0"/>
              </a:rPr>
              <a:t> bª </a:t>
            </a:r>
            <a:r>
              <a:rPr lang="en-US" sz="4400" b="1" dirty="0" err="1" smtClean="0">
                <a:latin typeface=".VnAvant" pitchFamily="34" charset="0"/>
              </a:rPr>
              <a:t>lµm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nh÷ng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viÖc</a:t>
            </a:r>
            <a:r>
              <a:rPr lang="en-US" sz="4400" b="1" dirty="0" smtClean="0">
                <a:latin typeface=".VnAvant" pitchFamily="34" charset="0"/>
              </a:rPr>
              <a:t> g×?</a:t>
            </a:r>
            <a:endParaRPr lang="en-US" sz="4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5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357436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65" y="5909161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.VnAvant" pitchFamily="34" charset="0"/>
              </a:rPr>
              <a:t>V× </a:t>
            </a:r>
            <a:r>
              <a:rPr lang="en-US" sz="4400" b="1" dirty="0" err="1" smtClean="0">
                <a:latin typeface=".VnAvant" pitchFamily="34" charset="0"/>
              </a:rPr>
              <a:t>sao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dÕ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mÌn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h¸t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tÆng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bóp</a:t>
            </a:r>
            <a:r>
              <a:rPr lang="en-US" sz="4400" b="1" dirty="0" smtClean="0">
                <a:latin typeface=".VnAvant" pitchFamily="34" charset="0"/>
              </a:rPr>
              <a:t> bª?</a:t>
            </a:r>
            <a:endParaRPr lang="en-US" sz="4400" b="1" dirty="0">
              <a:latin typeface=".VnAvan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747712"/>
            <a:ext cx="8444345" cy="48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6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357436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65" y="5618206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    </a:t>
            </a:r>
            <a:r>
              <a:rPr lang="en-US" sz="4000" b="1" dirty="0" err="1" smtClean="0">
                <a:latin typeface=".VnAvant" pitchFamily="34" charset="0"/>
              </a:rPr>
              <a:t>Bóp</a:t>
            </a:r>
            <a:r>
              <a:rPr lang="en-US" sz="4000" b="1" dirty="0" smtClean="0">
                <a:latin typeface=".VnAvant" pitchFamily="34" charset="0"/>
              </a:rPr>
              <a:t> bª </a:t>
            </a:r>
            <a:r>
              <a:rPr lang="en-US" sz="4000" b="1" dirty="0" err="1" smtClean="0">
                <a:latin typeface=".VnAvant" pitchFamily="34" charset="0"/>
              </a:rPr>
              <a:t>thÊy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thÕ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nµo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khi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nghe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dÕ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mÌn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h¸t</a:t>
            </a:r>
            <a:r>
              <a:rPr lang="en-US" sz="4000" b="1" dirty="0" smtClean="0">
                <a:latin typeface=".VnAvant" pitchFamily="34" charset="0"/>
              </a:rPr>
              <a:t>?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53743"/>
            <a:ext cx="8529165" cy="51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ANHC~1\AppData\Local\Temp\Rar$DIa0.634\23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23333" r="4386" b="9051"/>
          <a:stretch/>
        </p:blipFill>
        <p:spPr bwMode="auto">
          <a:xfrm>
            <a:off x="76200" y="1"/>
            <a:ext cx="8915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0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54</Words>
  <Application>Microsoft Office PowerPoint</Application>
  <PresentationFormat>On-screen Show (4:3)</PresentationFormat>
  <Paragraphs>15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11</cp:revision>
  <dcterms:created xsi:type="dcterms:W3CDTF">2020-08-27T10:08:04Z</dcterms:created>
  <dcterms:modified xsi:type="dcterms:W3CDTF">2022-08-15T04:06:37Z</dcterms:modified>
</cp:coreProperties>
</file>