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78" r:id="rId3"/>
    <p:sldId id="275" r:id="rId4"/>
    <p:sldId id="273" r:id="rId5"/>
    <p:sldId id="276" r:id="rId6"/>
    <p:sldId id="267" r:id="rId7"/>
    <p:sldId id="269" r:id="rId8"/>
    <p:sldId id="277" r:id="rId9"/>
    <p:sldId id="270" r:id="rId10"/>
    <p:sldId id="271" r:id="rId1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75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pPr/>
              <a:t>19/06/2023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764127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pPr/>
              <a:t>19/06/2023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40422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pPr/>
              <a:t>19/06/2023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9462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pPr/>
              <a:t>19/06/2023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13206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pPr/>
              <a:t>19/06/2023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17402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pPr/>
              <a:t>19/06/2023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73487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pPr/>
              <a:t>19/06/2023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66620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pPr/>
              <a:t>19/06/2023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34246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pPr/>
              <a:t>19/06/2023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65945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pPr/>
              <a:t>19/06/2023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58550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pPr/>
              <a:t>19/06/2023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86980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CD120A-3E5D-4FC3-804C-309A135D6209}" type="datetimeFigureOut">
              <a:rPr lang="vi-VN" smtClean="0"/>
              <a:pPr/>
              <a:t>19/06/2023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DAFDC8-8AC4-4AF7-92C7-636905EA9EC5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7727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.mp4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2.mp4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9376" y="0"/>
            <a:ext cx="11305256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114800" y="381001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chemeClr val="bg1"/>
                </a:solidFill>
                <a:latin typeface=".VnAvant" pitchFamily="34" charset="0"/>
              </a:rPr>
              <a:t>NhËn</a:t>
            </a:r>
            <a:r>
              <a:rPr lang="en-US" sz="4800" b="1" dirty="0">
                <a:solidFill>
                  <a:schemeClr val="bg1"/>
                </a:solidFill>
                <a:latin typeface=".VnAvant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.VnAvant" pitchFamily="34" charset="0"/>
              </a:rPr>
              <a:t>biÕt</a:t>
            </a:r>
            <a:endParaRPr lang="en-US" sz="4800" b="1" dirty="0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38400" y="5486401"/>
            <a:ext cx="7696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.VnAvant" pitchFamily="34" charset="0"/>
              </a:rPr>
              <a:t>Bµ </a:t>
            </a:r>
            <a:r>
              <a:rPr lang="en-US" sz="6000" b="1" dirty="0" err="1">
                <a:latin typeface=".VnAvant" pitchFamily="34" charset="0"/>
              </a:rPr>
              <a:t>cho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bÐ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bóp</a:t>
            </a:r>
            <a:r>
              <a:rPr lang="en-US" sz="6000" b="1" dirty="0">
                <a:latin typeface=".VnAvant" pitchFamily="34" charset="0"/>
              </a:rPr>
              <a:t> bª.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38400" y="5486401"/>
            <a:ext cx="7696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B</a:t>
            </a:r>
            <a:r>
              <a:rPr lang="en-US" sz="6000" b="1" dirty="0">
                <a:latin typeface=".VnAvant" pitchFamily="34" charset="0"/>
              </a:rPr>
              <a:t>µ </a:t>
            </a:r>
            <a:r>
              <a:rPr lang="en-US" sz="6000" b="1" dirty="0" err="1">
                <a:latin typeface=".VnAvant" pitchFamily="34" charset="0"/>
              </a:rPr>
              <a:t>cho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b</a:t>
            </a:r>
            <a:r>
              <a:rPr lang="en-US" sz="6000" b="1" dirty="0" err="1">
                <a:latin typeface=".VnAvant" pitchFamily="34" charset="0"/>
              </a:rPr>
              <a:t>Ð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b</a:t>
            </a:r>
            <a:r>
              <a:rPr lang="en-US" sz="6000" b="1" dirty="0" err="1">
                <a:latin typeface=".VnAvant" pitchFamily="34" charset="0"/>
              </a:rPr>
              <a:t>óp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b</a:t>
            </a:r>
            <a:r>
              <a:rPr lang="en-US" sz="6000" b="1" dirty="0">
                <a:latin typeface=".VnAvant" pitchFamily="34" charset="0"/>
              </a:rPr>
              <a:t>ª.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4278810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744072" y="335182"/>
            <a:ext cx="23762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600" b="1" dirty="0">
                <a:solidFill>
                  <a:srgbClr val="FF0000"/>
                </a:solidFill>
                <a:latin typeface=".VnAvant" pitchFamily="34" charset="0"/>
              </a:rPr>
              <a:t>b</a:t>
            </a:r>
            <a:endParaRPr lang="en-US" sz="21600" b="1" dirty="0"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59696" y="332656"/>
            <a:ext cx="23762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600" b="1" dirty="0">
                <a:solidFill>
                  <a:srgbClr val="FF0000"/>
                </a:solidFill>
                <a:latin typeface=".VnAvant" pitchFamily="34" charset="0"/>
              </a:rPr>
              <a:t>B</a:t>
            </a:r>
            <a:endParaRPr lang="en-US" sz="21600" b="1" dirty="0">
              <a:latin typeface=".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95799" y="3748976"/>
            <a:ext cx="3096345" cy="3469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600" b="1" dirty="0" smtClean="0">
                <a:solidFill>
                  <a:srgbClr val="FF0000"/>
                </a:solidFill>
                <a:latin typeface=".VnAvant" pitchFamily="34" charset="0"/>
              </a:rPr>
              <a:t>`</a:t>
            </a:r>
            <a:endParaRPr lang="en-US" sz="21600" b="1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90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19536" y="4509121"/>
            <a:ext cx="3672408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8000" b="1" dirty="0"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98210" y="188640"/>
            <a:ext cx="237626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0" b="1" dirty="0">
                <a:solidFill>
                  <a:srgbClr val="FF0000"/>
                </a:solidFill>
                <a:latin typeface=".VnAvant" pitchFamily="34" charset="0"/>
              </a:rPr>
              <a:t>b</a:t>
            </a:r>
            <a:endParaRPr lang="en-US" sz="15000" b="1" dirty="0"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19536" y="4509121"/>
            <a:ext cx="36724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rgbClr val="FF0000"/>
                </a:solidFill>
                <a:latin typeface=".VnAvant" pitchFamily="34" charset="0"/>
              </a:rPr>
              <a:t>b</a:t>
            </a:r>
            <a:r>
              <a:rPr lang="en-US" sz="8000" b="1" dirty="0" err="1">
                <a:latin typeface=".VnAvant" pitchFamily="34" charset="0"/>
              </a:rPr>
              <a:t>a</a:t>
            </a:r>
            <a:endParaRPr lang="en-US" sz="8000" b="1" dirty="0"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919536" y="3140969"/>
            <a:ext cx="1800200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8000" b="1" dirty="0">
              <a:latin typeface=".VnAvant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791744" y="3140969"/>
            <a:ext cx="1800200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8000" b="1" dirty="0">
              <a:latin typeface=".VnAvant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384032" y="3140969"/>
            <a:ext cx="1800200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8000" b="1" dirty="0">
              <a:latin typeface=".VnAvant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256240" y="3140969"/>
            <a:ext cx="1800200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8000" b="1" dirty="0">
              <a:latin typeface=".VnAvant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919536" y="3140969"/>
            <a:ext cx="1800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.VnAvant" pitchFamily="34" charset="0"/>
              </a:rPr>
              <a:t>b</a:t>
            </a:r>
            <a:endParaRPr lang="en-US" sz="8000" b="1" dirty="0">
              <a:latin typeface=".VnAvant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791744" y="3140969"/>
            <a:ext cx="1800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atin typeface=".VnAvant" pitchFamily="34" charset="0"/>
              </a:rPr>
              <a:t>a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384032" y="3113674"/>
            <a:ext cx="1800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.VnAvant" pitchFamily="34" charset="0"/>
              </a:rPr>
              <a:t>b</a:t>
            </a:r>
            <a:endParaRPr lang="en-US" sz="8000" b="1" dirty="0">
              <a:latin typeface=".VnAvant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384032" y="4509121"/>
            <a:ext cx="3672408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8000" b="1" dirty="0">
              <a:latin typeface=".VnAvant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384032" y="4509121"/>
            <a:ext cx="36724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.VnAvant" pitchFamily="34" charset="0"/>
              </a:rPr>
              <a:t>b</a:t>
            </a:r>
            <a:r>
              <a:rPr lang="en-US" sz="8000" b="1" dirty="0">
                <a:latin typeface=".VnAvant" pitchFamily="34" charset="0"/>
              </a:rPr>
              <a:t>µ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256240" y="3113674"/>
            <a:ext cx="1800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atin typeface=".VnAvant" pitchFamily="34" charset="0"/>
              </a:rPr>
              <a:t>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763486" y="188640"/>
            <a:ext cx="237626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0" b="1" dirty="0" smtClean="0">
                <a:solidFill>
                  <a:srgbClr val="FF0000"/>
                </a:solidFill>
                <a:latin typeface=".VnAvant" pitchFamily="34" charset="0"/>
              </a:rPr>
              <a:t>`</a:t>
            </a:r>
            <a:endParaRPr lang="en-US" sz="20000" b="1" dirty="0"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/>
      <p:bldP spid="12" grpId="0"/>
      <p:bldP spid="19" grpId="0" animBg="1"/>
      <p:bldP spid="20" grpId="0" animBg="1"/>
      <p:bldP spid="21" grpId="0" animBg="1"/>
      <p:bldP spid="22" grpId="0" animBg="1"/>
      <p:bldP spid="24" grpId="0"/>
      <p:bldP spid="25" grpId="0"/>
      <p:bldP spid="28" grpId="0"/>
      <p:bldP spid="30" grpId="0" animBg="1"/>
      <p:bldP spid="31" grpId="0"/>
      <p:bldP spid="32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1118" y="609601"/>
            <a:ext cx="2514600" cy="3285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772064"/>
            <a:ext cx="2705100" cy="3266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78975" y="1066800"/>
            <a:ext cx="31242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094518" y="4038601"/>
            <a:ext cx="17217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latin typeface=".VnAvant" pitchFamily="34" charset="0"/>
              </a:rPr>
              <a:t>ba</a:t>
            </a:r>
            <a:endParaRPr lang="en-US" sz="8000" b="1" dirty="0"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29200" y="4013538"/>
            <a:ext cx="17148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.VnAvant" pitchFamily="34" charset="0"/>
              </a:rPr>
              <a:t>bµ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478975" y="3933057"/>
            <a:ext cx="3276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latin typeface=".VnAvant" pitchFamily="34" charset="0"/>
              </a:rPr>
              <a:t>ba</a:t>
            </a:r>
            <a:r>
              <a:rPr lang="en-US" sz="8000" b="1" dirty="0">
                <a:latin typeface=".VnAvant" pitchFamily="34" charset="0"/>
              </a:rPr>
              <a:t> </a:t>
            </a:r>
            <a:r>
              <a:rPr lang="en-US" sz="8000" b="1" dirty="0" err="1">
                <a:latin typeface=".VnAvant" pitchFamily="34" charset="0"/>
              </a:rPr>
              <a:t>ba</a:t>
            </a:r>
            <a:endParaRPr lang="en-US" sz="8000" b="1" dirty="0"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88094" y="4049778"/>
            <a:ext cx="17217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FF0000"/>
                </a:solidFill>
                <a:latin typeface=".VnAvant" pitchFamily="34" charset="0"/>
              </a:rPr>
              <a:t>b</a:t>
            </a:r>
            <a:r>
              <a:rPr lang="en-US" sz="8000" b="1" dirty="0" err="1">
                <a:latin typeface=".VnAvant" pitchFamily="34" charset="0"/>
              </a:rPr>
              <a:t>a</a:t>
            </a:r>
            <a:endParaRPr lang="en-US" sz="8000" b="1" dirty="0"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29200" y="4005065"/>
            <a:ext cx="17148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.VnAvant" pitchFamily="34" charset="0"/>
              </a:rPr>
              <a:t>b</a:t>
            </a:r>
            <a:r>
              <a:rPr lang="en-US" sz="8000" b="1" dirty="0">
                <a:latin typeface=".VnAvant" pitchFamily="34" charset="0"/>
              </a:rPr>
              <a:t>µ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475527" y="3933057"/>
            <a:ext cx="3276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FF0000"/>
                </a:solidFill>
                <a:latin typeface=".VnAvant" pitchFamily="34" charset="0"/>
              </a:rPr>
              <a:t>b</a:t>
            </a:r>
            <a:r>
              <a:rPr lang="en-US" sz="8000" b="1" dirty="0" err="1">
                <a:latin typeface=".VnAvant" pitchFamily="34" charset="0"/>
              </a:rPr>
              <a:t>a</a:t>
            </a:r>
            <a:r>
              <a:rPr lang="en-US" sz="8000" b="1" dirty="0">
                <a:latin typeface=".VnAvant" pitchFamily="34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.VnAvant" pitchFamily="34" charset="0"/>
              </a:rPr>
              <a:t>b</a:t>
            </a:r>
            <a:r>
              <a:rPr lang="en-US" sz="8000" b="1" dirty="0" err="1">
                <a:latin typeface=".VnAvant" pitchFamily="34" charset="0"/>
              </a:rPr>
              <a:t>a</a:t>
            </a:r>
            <a:endParaRPr lang="en-US" sz="8000" b="1" dirty="0"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0" y="589946"/>
            <a:ext cx="1600200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.VnAvant" pitchFamily="34" charset="0"/>
              </a:rPr>
              <a:t>b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86200" y="589946"/>
            <a:ext cx="1600200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.VnAvant" pitchFamily="34" charset="0"/>
              </a:rP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6000" y="1961546"/>
            <a:ext cx="3200400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rgbClr val="FF0000"/>
                </a:solidFill>
                <a:latin typeface=".VnAvant" pitchFamily="34" charset="0"/>
              </a:rPr>
              <a:t>b</a:t>
            </a:r>
            <a:r>
              <a:rPr lang="en-US" sz="8000" b="1" dirty="0" err="1">
                <a:solidFill>
                  <a:schemeClr val="tx1"/>
                </a:solidFill>
                <a:latin typeface=".VnAvant" pitchFamily="34" charset="0"/>
              </a:rPr>
              <a:t>a</a:t>
            </a:r>
            <a:endParaRPr lang="en-US" sz="8000" b="1" dirty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53200" y="589946"/>
            <a:ext cx="1600200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.VnAvant" pitchFamily="34" charset="0"/>
              </a:rPr>
              <a:t>b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153400" y="589946"/>
            <a:ext cx="1600200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.VnAvant" pitchFamily="34" charset="0"/>
              </a:rPr>
              <a:t>µ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53200" y="1961546"/>
            <a:ext cx="3200400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.VnAvant" pitchFamily="34" charset="0"/>
              </a:rPr>
              <a:t>b</a:t>
            </a:r>
            <a:r>
              <a:rPr lang="en-US" sz="8000" b="1" dirty="0">
                <a:solidFill>
                  <a:schemeClr val="tx1"/>
                </a:solidFill>
                <a:latin typeface=".VnAvant" pitchFamily="34" charset="0"/>
              </a:rPr>
              <a:t>µ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43472" y="4049778"/>
            <a:ext cx="102251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latin typeface=".VnAvant" pitchFamily="34" charset="0"/>
              </a:rPr>
              <a:t>ba</a:t>
            </a:r>
            <a:r>
              <a:rPr lang="en-US" sz="8000" b="1" dirty="0">
                <a:latin typeface=".VnAvant" pitchFamily="34" charset="0"/>
              </a:rPr>
              <a:t>  </a:t>
            </a:r>
            <a:r>
              <a:rPr lang="en-US" sz="8000" b="1" dirty="0" smtClean="0">
                <a:latin typeface=".VnAvant" pitchFamily="34" charset="0"/>
              </a:rPr>
              <a:t>     bµ       </a:t>
            </a:r>
            <a:r>
              <a:rPr lang="en-US" sz="8000" b="1" dirty="0" err="1">
                <a:latin typeface=".VnAvant" pitchFamily="34" charset="0"/>
              </a:rPr>
              <a:t>ba</a:t>
            </a:r>
            <a:r>
              <a:rPr lang="en-US" sz="8000" b="1" dirty="0">
                <a:latin typeface=".VnAvant" pitchFamily="34" charset="0"/>
              </a:rPr>
              <a:t> </a:t>
            </a:r>
            <a:r>
              <a:rPr lang="en-US" sz="8000" b="1" dirty="0" err="1">
                <a:latin typeface=".VnAvant" pitchFamily="34" charset="0"/>
              </a:rPr>
              <a:t>ba</a:t>
            </a:r>
            <a:endParaRPr lang="en-US" sz="8000" b="1" dirty="0"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iết chữ b_b.mp4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695401" y="1268761"/>
            <a:ext cx="3816424" cy="4536504"/>
          </a:xfrm>
        </p:spPr>
      </p:pic>
      <p:pic>
        <p:nvPicPr>
          <p:cNvPr id="7" name="Viết chữ bà_b2_ba_kn.mp4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5807968" y="1351309"/>
            <a:ext cx="5400600" cy="4453955"/>
          </a:xfr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260648"/>
            <a:ext cx="2016224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1982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0"/>
            <a:ext cx="1144927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7627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31704" y="1556793"/>
            <a:ext cx="51480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atin typeface=".VnAvant" pitchFamily="34" charset="0"/>
              </a:rPr>
              <a:t>A, bµ.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31704" y="1556793"/>
            <a:ext cx="51480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atin typeface=".VnAvant" pitchFamily="34" charset="0"/>
              </a:rPr>
              <a:t>A, </a:t>
            </a:r>
            <a:r>
              <a:rPr lang="en-US" sz="8000" b="1" dirty="0" err="1">
                <a:solidFill>
                  <a:srgbClr val="FF0000"/>
                </a:solidFill>
                <a:latin typeface=".VnAvant" pitchFamily="34" charset="0"/>
              </a:rPr>
              <a:t>b</a:t>
            </a:r>
            <a:r>
              <a:rPr lang="en-US" sz="8000" b="1" dirty="0" err="1">
                <a:latin typeface=".VnAvant" pitchFamily="34" charset="0"/>
              </a:rPr>
              <a:t>a</a:t>
            </a:r>
            <a:r>
              <a:rPr lang="en-US" sz="8000" b="1" dirty="0">
                <a:latin typeface=".VnAvant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0"/>
            <a:ext cx="1144927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761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51</Words>
  <Application>Microsoft Office PowerPoint</Application>
  <PresentationFormat>Widescreen</PresentationFormat>
  <Paragraphs>29</Paragraphs>
  <Slides>10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.VnAvant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 R 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28</cp:revision>
  <dcterms:created xsi:type="dcterms:W3CDTF">2020-08-13T15:29:03Z</dcterms:created>
  <dcterms:modified xsi:type="dcterms:W3CDTF">2023-06-19T09:25:06Z</dcterms:modified>
</cp:coreProperties>
</file>