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3" r:id="rId2"/>
  </p:sldMasterIdLst>
  <p:notesMasterIdLst>
    <p:notesMasterId r:id="rId23"/>
  </p:notesMasterIdLst>
  <p:sldIdLst>
    <p:sldId id="284" r:id="rId3"/>
    <p:sldId id="273" r:id="rId4"/>
    <p:sldId id="290" r:id="rId5"/>
    <p:sldId id="281" r:id="rId6"/>
    <p:sldId id="282" r:id="rId7"/>
    <p:sldId id="291" r:id="rId8"/>
    <p:sldId id="292" r:id="rId9"/>
    <p:sldId id="256" r:id="rId10"/>
    <p:sldId id="286" r:id="rId11"/>
    <p:sldId id="293" r:id="rId12"/>
    <p:sldId id="287" r:id="rId13"/>
    <p:sldId id="288" r:id="rId14"/>
    <p:sldId id="257" r:id="rId15"/>
    <p:sldId id="258" r:id="rId16"/>
    <p:sldId id="259" r:id="rId17"/>
    <p:sldId id="289" r:id="rId18"/>
    <p:sldId id="260" r:id="rId19"/>
    <p:sldId id="261" r:id="rId20"/>
    <p:sldId id="268" r:id="rId21"/>
    <p:sldId id="271" r:id="rId2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816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497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92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41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462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822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953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38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02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14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67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68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744B-6CC8-4ED2-8A71-07BEB184F142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35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7.png"/><Relationship Id="rId7" Type="http://schemas.microsoft.com/office/2007/relationships/hdphoto" Target="../media/hdphoto6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slide" Target="slide8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" Target="slide8.xml"/><Relationship Id="rId7" Type="http://schemas.openxmlformats.org/officeDocument/2006/relationships/image" Target="../media/image3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41.png"/><Relationship Id="rId5" Type="http://schemas.microsoft.com/office/2007/relationships/hdphoto" Target="../media/hdphoto6.wdp"/><Relationship Id="rId10" Type="http://schemas.microsoft.com/office/2007/relationships/hdphoto" Target="../media/hdphoto7.wdp"/><Relationship Id="rId4" Type="http://schemas.openxmlformats.org/officeDocument/2006/relationships/image" Target="../media/image38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6.jpeg"/><Relationship Id="rId7" Type="http://schemas.openxmlformats.org/officeDocument/2006/relationships/image" Target="../media/image3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8.xml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3.gif"/><Relationship Id="rId18" Type="http://schemas.openxmlformats.org/officeDocument/2006/relationships/image" Target="../media/image18.gif"/><Relationship Id="rId3" Type="http://schemas.openxmlformats.org/officeDocument/2006/relationships/audio" Target="../media/media1.WAV"/><Relationship Id="rId21" Type="http://schemas.openxmlformats.org/officeDocument/2006/relationships/image" Target="../media/image21.png"/><Relationship Id="rId7" Type="http://schemas.openxmlformats.org/officeDocument/2006/relationships/slide" Target="slide13.xml"/><Relationship Id="rId12" Type="http://schemas.openxmlformats.org/officeDocument/2006/relationships/image" Target="../media/image12.gif"/><Relationship Id="rId17" Type="http://schemas.openxmlformats.org/officeDocument/2006/relationships/image" Target="../media/image17.gif"/><Relationship Id="rId2" Type="http://schemas.microsoft.com/office/2007/relationships/media" Target="../media/media1.WAV"/><Relationship Id="rId16" Type="http://schemas.openxmlformats.org/officeDocument/2006/relationships/image" Target="../media/image16.gif"/><Relationship Id="rId20" Type="http://schemas.openxmlformats.org/officeDocument/2006/relationships/image" Target="../media/image20.gif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1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5.gif"/><Relationship Id="rId10" Type="http://schemas.openxmlformats.org/officeDocument/2006/relationships/image" Target="../media/image10.gif"/><Relationship Id="rId19" Type="http://schemas.openxmlformats.org/officeDocument/2006/relationships/image" Target="../media/image19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9.png"/><Relationship Id="rId1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9.xml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20.xml"/><Relationship Id="rId18" Type="http://schemas.openxmlformats.org/officeDocument/2006/relationships/image" Target="../media/image29.GIF"/><Relationship Id="rId3" Type="http://schemas.openxmlformats.org/officeDocument/2006/relationships/image" Target="../media/image23.png"/><Relationship Id="rId7" Type="http://schemas.openxmlformats.org/officeDocument/2006/relationships/slide" Target="slide14.xml"/><Relationship Id="rId12" Type="http://schemas.openxmlformats.org/officeDocument/2006/relationships/image" Target="../media/image26.png"/><Relationship Id="rId17" Type="http://schemas.openxmlformats.org/officeDocument/2006/relationships/image" Target="../media/image28.GIF"/><Relationship Id="rId2" Type="http://schemas.openxmlformats.org/officeDocument/2006/relationships/image" Target="../media/image22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slide" Target="slide17.xml"/><Relationship Id="rId5" Type="http://schemas.openxmlformats.org/officeDocument/2006/relationships/image" Target="../media/image24.png"/><Relationship Id="rId15" Type="http://schemas.openxmlformats.org/officeDocument/2006/relationships/image" Target="../media/image27.png"/><Relationship Id="rId10" Type="http://schemas.openxmlformats.org/officeDocument/2006/relationships/slide" Target="slide18.xml"/><Relationship Id="rId4" Type="http://schemas.openxmlformats.org/officeDocument/2006/relationships/slide" Target="slide15.xml"/><Relationship Id="rId9" Type="http://schemas.openxmlformats.org/officeDocument/2006/relationships/image" Target="../media/image25.png"/><Relationship Id="rId14" Type="http://schemas.openxmlformats.org/officeDocument/2006/relationships/slide" Target="slide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476"/>
            <a:ext cx="6893243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16" y="-476"/>
            <a:ext cx="7236619" cy="448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2" y="2856024"/>
            <a:ext cx="6859191" cy="16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3653314"/>
            <a:ext cx="4201478" cy="149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735796" y="1113588"/>
            <a:ext cx="3439995" cy="86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308" y="3289935"/>
            <a:ext cx="2400776" cy="221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6908323" y="523805"/>
            <a:ext cx="1203629" cy="122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968329" y="402774"/>
            <a:ext cx="14287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331640" y="2924369"/>
            <a:ext cx="604867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….………….</a:t>
            </a: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764413" y="1273844"/>
            <a:ext cx="5615900" cy="2432035"/>
          </a:xfrm>
          <a:prstGeom prst="rect">
            <a:avLst/>
          </a:prstGeom>
        </p:spPr>
        <p:txBody>
          <a:bodyPr spcFirstLastPara="1" wrap="none" lIns="68485" tIns="34287" rIns="68485" bIns="3428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2700" b="1" kern="1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422652" y="1999355"/>
            <a:ext cx="4066286" cy="818567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6" rIns="91275" bIns="45636" anchor="ctr"/>
          <a:lstStyle/>
          <a:p>
            <a:pPr algn="ctr" defTabSz="1622425">
              <a:defRPr/>
            </a:pPr>
            <a:r>
              <a:rPr lang="en-US" altLang="zh-CN" sz="3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11" b="73333" l="14875" r="44500">
                        <a14:foregroundMark x1="18625" y1="39222" x2="18625" y2="39222"/>
                        <a14:foregroundMark x1="17563" y1="35556" x2="17563" y2="35556"/>
                        <a14:foregroundMark x1="16375" y1="34889" x2="16375" y2="34889"/>
                        <a14:foregroundMark x1="15375" y1="36556" x2="15375" y2="36556"/>
                        <a14:foregroundMark x1="28938" y1="37778" x2="28938" y2="37778"/>
                        <a14:foregroundMark x1="29125" y1="39222" x2="29125" y2="39222"/>
                        <a14:foregroundMark x1="29063" y1="36111" x2="29063" y2="36111"/>
                        <a14:foregroundMark x1="30312" y1="39222" x2="30312" y2="39222"/>
                        <a14:foregroundMark x1="26188" y1="41333" x2="26188" y2="41333"/>
                        <a14:foregroundMark x1="19250" y1="44778" x2="19250" y2="44778"/>
                        <a14:foregroundMark x1="17375" y1="43889" x2="17375" y2="43889"/>
                        <a14:foregroundMark x1="41375" y1="36778" x2="41375" y2="36778"/>
                        <a14:foregroundMark x1="42375" y1="38444" x2="42375" y2="38444"/>
                        <a14:foregroundMark x1="40438" y1="50889" x2="40438" y2="50889"/>
                        <a14:foregroundMark x1="41875" y1="49000" x2="41875" y2="49000"/>
                        <a14:foregroundMark x1="18125" y1="55222" x2="18125" y2="55222"/>
                        <a14:foregroundMark x1="17250" y1="50889" x2="17250" y2="50889"/>
                        <a14:foregroundMark x1="19500" y1="53000" x2="19500" y2="53000"/>
                        <a14:foregroundMark x1="19438" y1="50000" x2="19438" y2="50000"/>
                        <a14:foregroundMark x1="18313" y1="47333" x2="18313" y2="47333"/>
                        <a14:foregroundMark x1="18188" y1="50556" x2="18188" y2="50556"/>
                        <a14:foregroundMark x1="18438" y1="52556" x2="18438" y2="52556"/>
                        <a14:foregroundMark x1="17188" y1="54000" x2="17188" y2="54000"/>
                        <a14:foregroundMark x1="16188" y1="53000" x2="16188" y2="53000"/>
                        <a14:foregroundMark x1="16188" y1="51333" x2="16188" y2="51333"/>
                        <a14:foregroundMark x1="16188" y1="50222" x2="16188" y2="50222"/>
                        <a14:foregroundMark x1="17500" y1="48778" x2="17500" y2="48778"/>
                        <a14:foregroundMark x1="18500" y1="49000" x2="18500" y2="49000"/>
                        <a14:foregroundMark x1="18563" y1="51333" x2="18563" y2="51333"/>
                        <a14:foregroundMark x1="17188" y1="49556" x2="17188" y2="49556"/>
                        <a14:foregroundMark x1="16250" y1="49111" x2="16250" y2="49111"/>
                        <a14:foregroundMark x1="17500" y1="48000" x2="17500" y2="48000"/>
                        <a14:foregroundMark x1="16375" y1="48222" x2="16375" y2="48222"/>
                        <a14:foregroundMark x1="15687" y1="50111" x2="15687" y2="50111"/>
                        <a14:foregroundMark x1="15687" y1="52222" x2="15687" y2="52222"/>
                        <a14:foregroundMark x1="17875" y1="53000" x2="17875" y2="53000"/>
                        <a14:foregroundMark x1="17875" y1="53556" x2="17875" y2="53556"/>
                        <a14:foregroundMark x1="16813" y1="66222" x2="16813" y2="66222"/>
                        <a14:foregroundMark x1="18438" y1="62111" x2="18438" y2="62111"/>
                        <a14:foregroundMark x1="18500" y1="69222" x2="18500" y2="69222"/>
                        <a14:foregroundMark x1="18313" y1="65556" x2="18313" y2="65556"/>
                        <a14:foregroundMark x1="39563" y1="39111" x2="39563" y2="39111"/>
                        <a14:foregroundMark x1="16563" y1="62444" x2="16563" y2="62444"/>
                        <a14:foregroundMark x1="17375" y1="61000" x2="17375" y2="61000"/>
                        <a14:foregroundMark x1="17625" y1="67889" x2="17625" y2="67889"/>
                        <a14:foregroundMark x1="16938" y1="70222" x2="16938" y2="70222"/>
                        <a14:foregroundMark x1="16188" y1="67667" x2="16188" y2="67667"/>
                        <a14:foregroundMark x1="17500" y1="65111" x2="17500" y2="65111"/>
                        <a14:foregroundMark x1="18688" y1="61000" x2="18688" y2="61000"/>
                        <a14:foregroundMark x1="16000" y1="65778" x2="16000" y2="65778"/>
                        <a14:foregroundMark x1="27688" y1="66889" x2="27688" y2="66889"/>
                        <a14:foregroundMark x1="40000" y1="63000" x2="40000" y2="63000"/>
                        <a14:foregroundMark x1="40188" y1="54111" x2="40188" y2="54111"/>
                      </a14:backgroundRemoval>
                    </a14:imgEffect>
                  </a14:imgLayer>
                </a14:imgProps>
              </a:ext>
            </a:extLst>
          </a:blip>
          <a:srcRect l="14429" t="32770" r="80419" b="57898"/>
          <a:stretch/>
        </p:blipFill>
        <p:spPr>
          <a:xfrm>
            <a:off x="207335" y="890106"/>
            <a:ext cx="1490352" cy="14468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265" y="14620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vật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3EDA9C-E7CD-7488-C38F-7FA2266E15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11" b="73333" l="14875" r="44500">
                        <a14:foregroundMark x1="18625" y1="39222" x2="18625" y2="39222"/>
                        <a14:foregroundMark x1="17563" y1="35556" x2="17563" y2="35556"/>
                        <a14:foregroundMark x1="16375" y1="34889" x2="16375" y2="34889"/>
                        <a14:foregroundMark x1="15375" y1="36556" x2="15375" y2="36556"/>
                        <a14:foregroundMark x1="28938" y1="37778" x2="28938" y2="37778"/>
                        <a14:foregroundMark x1="29125" y1="39222" x2="29125" y2="39222"/>
                        <a14:foregroundMark x1="29063" y1="36111" x2="29063" y2="36111"/>
                        <a14:foregroundMark x1="30312" y1="39222" x2="30312" y2="39222"/>
                        <a14:foregroundMark x1="26188" y1="41333" x2="26188" y2="41333"/>
                        <a14:foregroundMark x1="19250" y1="44778" x2="19250" y2="44778"/>
                        <a14:foregroundMark x1="17375" y1="43889" x2="17375" y2="43889"/>
                        <a14:foregroundMark x1="41375" y1="36778" x2="41375" y2="36778"/>
                        <a14:foregroundMark x1="42375" y1="38444" x2="42375" y2="38444"/>
                        <a14:foregroundMark x1="40438" y1="50889" x2="40438" y2="50889"/>
                        <a14:foregroundMark x1="41875" y1="49000" x2="41875" y2="49000"/>
                        <a14:foregroundMark x1="18125" y1="55222" x2="18125" y2="55222"/>
                        <a14:foregroundMark x1="17250" y1="50889" x2="17250" y2="50889"/>
                        <a14:foregroundMark x1="19500" y1="53000" x2="19500" y2="53000"/>
                        <a14:foregroundMark x1="19438" y1="50000" x2="19438" y2="50000"/>
                        <a14:foregroundMark x1="18313" y1="47333" x2="18313" y2="47333"/>
                        <a14:foregroundMark x1="18188" y1="50556" x2="18188" y2="50556"/>
                        <a14:foregroundMark x1="18438" y1="52556" x2="18438" y2="52556"/>
                        <a14:foregroundMark x1="17188" y1="54000" x2="17188" y2="54000"/>
                        <a14:foregroundMark x1="16188" y1="53000" x2="16188" y2="53000"/>
                        <a14:foregroundMark x1="16188" y1="51333" x2="16188" y2="51333"/>
                        <a14:foregroundMark x1="16188" y1="50222" x2="16188" y2="50222"/>
                        <a14:foregroundMark x1="17500" y1="48778" x2="17500" y2="48778"/>
                        <a14:foregroundMark x1="18500" y1="49000" x2="18500" y2="49000"/>
                        <a14:foregroundMark x1="18563" y1="51333" x2="18563" y2="51333"/>
                        <a14:foregroundMark x1="17188" y1="49556" x2="17188" y2="49556"/>
                        <a14:foregroundMark x1="16250" y1="49111" x2="16250" y2="49111"/>
                        <a14:foregroundMark x1="17500" y1="48000" x2="17500" y2="48000"/>
                        <a14:foregroundMark x1="16375" y1="48222" x2="16375" y2="48222"/>
                        <a14:foregroundMark x1="15687" y1="50111" x2="15687" y2="50111"/>
                        <a14:foregroundMark x1="15687" y1="52222" x2="15687" y2="52222"/>
                        <a14:foregroundMark x1="17875" y1="53000" x2="17875" y2="53000"/>
                        <a14:foregroundMark x1="17875" y1="53556" x2="17875" y2="53556"/>
                        <a14:foregroundMark x1="16813" y1="66222" x2="16813" y2="66222"/>
                        <a14:foregroundMark x1="18438" y1="62111" x2="18438" y2="62111"/>
                        <a14:foregroundMark x1="18500" y1="69222" x2="18500" y2="69222"/>
                        <a14:foregroundMark x1="18313" y1="65556" x2="18313" y2="65556"/>
                        <a14:foregroundMark x1="39563" y1="39111" x2="39563" y2="39111"/>
                        <a14:foregroundMark x1="16563" y1="62444" x2="16563" y2="62444"/>
                        <a14:foregroundMark x1="17375" y1="61000" x2="17375" y2="61000"/>
                        <a14:foregroundMark x1="17625" y1="67889" x2="17625" y2="67889"/>
                        <a14:foregroundMark x1="16938" y1="70222" x2="16938" y2="70222"/>
                        <a14:foregroundMark x1="16188" y1="67667" x2="16188" y2="67667"/>
                        <a14:foregroundMark x1="17500" y1="65111" x2="17500" y2="65111"/>
                        <a14:foregroundMark x1="18688" y1="61000" x2="18688" y2="61000"/>
                        <a14:foregroundMark x1="16000" y1="65778" x2="16000" y2="65778"/>
                        <a14:foregroundMark x1="27688" y1="66889" x2="27688" y2="66889"/>
                        <a14:foregroundMark x1="40000" y1="63000" x2="40000" y2="63000"/>
                        <a14:foregroundMark x1="40188" y1="54111" x2="40188" y2="54111"/>
                      </a14:backgroundRemoval>
                    </a14:imgEffect>
                  </a14:imgLayer>
                </a14:imgProps>
              </a:ext>
            </a:extLst>
          </a:blip>
          <a:srcRect l="38326" t="33956" r="56547" b="57114"/>
          <a:stretch/>
        </p:blipFill>
        <p:spPr>
          <a:xfrm>
            <a:off x="4367002" y="1019918"/>
            <a:ext cx="1567648" cy="14635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6F76A0-15B7-2DCA-4C84-C90E8AE546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38" t="7504" r="23494" b="24290"/>
          <a:stretch/>
        </p:blipFill>
        <p:spPr>
          <a:xfrm>
            <a:off x="2428688" y="902007"/>
            <a:ext cx="1454013" cy="13224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65365A-D1A1-E1E1-C207-D5F7E30929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11" b="73333" l="14875" r="44500">
                        <a14:foregroundMark x1="18625" y1="39222" x2="18625" y2="39222"/>
                        <a14:foregroundMark x1="17563" y1="35556" x2="17563" y2="35556"/>
                        <a14:foregroundMark x1="16375" y1="34889" x2="16375" y2="34889"/>
                        <a14:foregroundMark x1="15375" y1="36556" x2="15375" y2="36556"/>
                        <a14:foregroundMark x1="28938" y1="37778" x2="28938" y2="37778"/>
                        <a14:foregroundMark x1="29125" y1="39222" x2="29125" y2="39222"/>
                        <a14:foregroundMark x1="29063" y1="36111" x2="29063" y2="36111"/>
                        <a14:foregroundMark x1="30312" y1="39222" x2="30312" y2="39222"/>
                        <a14:foregroundMark x1="26188" y1="41333" x2="26188" y2="41333"/>
                        <a14:foregroundMark x1="19250" y1="44778" x2="19250" y2="44778"/>
                        <a14:foregroundMark x1="17375" y1="43889" x2="17375" y2="43889"/>
                        <a14:foregroundMark x1="41375" y1="36778" x2="41375" y2="36778"/>
                        <a14:foregroundMark x1="42375" y1="38444" x2="42375" y2="38444"/>
                        <a14:foregroundMark x1="40438" y1="50889" x2="40438" y2="50889"/>
                        <a14:foregroundMark x1="41875" y1="49000" x2="41875" y2="49000"/>
                        <a14:foregroundMark x1="18125" y1="55222" x2="18125" y2="55222"/>
                        <a14:foregroundMark x1="17250" y1="50889" x2="17250" y2="50889"/>
                        <a14:foregroundMark x1="19500" y1="53000" x2="19500" y2="53000"/>
                        <a14:foregroundMark x1="19438" y1="50000" x2="19438" y2="50000"/>
                        <a14:foregroundMark x1="18313" y1="47333" x2="18313" y2="47333"/>
                        <a14:foregroundMark x1="18188" y1="50556" x2="18188" y2="50556"/>
                        <a14:foregroundMark x1="18438" y1="52556" x2="18438" y2="52556"/>
                        <a14:foregroundMark x1="17188" y1="54000" x2="17188" y2="54000"/>
                        <a14:foregroundMark x1="16188" y1="53000" x2="16188" y2="53000"/>
                        <a14:foregroundMark x1="16188" y1="51333" x2="16188" y2="51333"/>
                        <a14:foregroundMark x1="16188" y1="50222" x2="16188" y2="50222"/>
                        <a14:foregroundMark x1="17500" y1="48778" x2="17500" y2="48778"/>
                        <a14:foregroundMark x1="18500" y1="49000" x2="18500" y2="49000"/>
                        <a14:foregroundMark x1="18563" y1="51333" x2="18563" y2="51333"/>
                        <a14:foregroundMark x1="17188" y1="49556" x2="17188" y2="49556"/>
                        <a14:foregroundMark x1="16250" y1="49111" x2="16250" y2="49111"/>
                        <a14:foregroundMark x1="17500" y1="48000" x2="17500" y2="48000"/>
                        <a14:foregroundMark x1="16375" y1="48222" x2="16375" y2="48222"/>
                        <a14:foregroundMark x1="15687" y1="50111" x2="15687" y2="50111"/>
                        <a14:foregroundMark x1="15687" y1="52222" x2="15687" y2="52222"/>
                        <a14:foregroundMark x1="17875" y1="53000" x2="17875" y2="53000"/>
                        <a14:foregroundMark x1="17875" y1="53556" x2="17875" y2="53556"/>
                        <a14:foregroundMark x1="16813" y1="66222" x2="16813" y2="66222"/>
                        <a14:foregroundMark x1="18438" y1="62111" x2="18438" y2="62111"/>
                        <a14:foregroundMark x1="18500" y1="69222" x2="18500" y2="69222"/>
                        <a14:foregroundMark x1="18313" y1="65556" x2="18313" y2="65556"/>
                        <a14:foregroundMark x1="39563" y1="39111" x2="39563" y2="39111"/>
                        <a14:foregroundMark x1="16563" y1="62444" x2="16563" y2="62444"/>
                        <a14:foregroundMark x1="17375" y1="61000" x2="17375" y2="61000"/>
                        <a14:foregroundMark x1="17625" y1="67889" x2="17625" y2="67889"/>
                        <a14:foregroundMark x1="16938" y1="70222" x2="16938" y2="70222"/>
                        <a14:foregroundMark x1="16188" y1="67667" x2="16188" y2="67667"/>
                        <a14:foregroundMark x1="17500" y1="65111" x2="17500" y2="65111"/>
                        <a14:foregroundMark x1="18688" y1="61000" x2="18688" y2="61000"/>
                        <a14:foregroundMark x1="16000" y1="65778" x2="16000" y2="65778"/>
                        <a14:foregroundMark x1="27688" y1="66889" x2="27688" y2="66889"/>
                        <a14:foregroundMark x1="40000" y1="63000" x2="40000" y2="63000"/>
                        <a14:foregroundMark x1="40188" y1="54111" x2="40188" y2="54111"/>
                      </a14:backgroundRemoval>
                    </a14:imgEffect>
                  </a14:imgLayer>
                </a14:imgProps>
              </a:ext>
            </a:extLst>
          </a:blip>
          <a:srcRect l="38377" t="46525" r="56215" b="44223"/>
          <a:stretch/>
        </p:blipFill>
        <p:spPr>
          <a:xfrm>
            <a:off x="2555923" y="3509903"/>
            <a:ext cx="1828800" cy="16768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749C4B-744F-73E8-382E-258B02BE54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11" b="73333" l="14875" r="44500">
                        <a14:foregroundMark x1="18625" y1="39222" x2="18625" y2="39222"/>
                        <a14:foregroundMark x1="17563" y1="35556" x2="17563" y2="35556"/>
                        <a14:foregroundMark x1="16375" y1="34889" x2="16375" y2="34889"/>
                        <a14:foregroundMark x1="15375" y1="36556" x2="15375" y2="36556"/>
                        <a14:foregroundMark x1="28938" y1="37778" x2="28938" y2="37778"/>
                        <a14:foregroundMark x1="29125" y1="39222" x2="29125" y2="39222"/>
                        <a14:foregroundMark x1="29063" y1="36111" x2="29063" y2="36111"/>
                        <a14:foregroundMark x1="30312" y1="39222" x2="30312" y2="39222"/>
                        <a14:foregroundMark x1="26188" y1="41333" x2="26188" y2="41333"/>
                        <a14:foregroundMark x1="19250" y1="44778" x2="19250" y2="44778"/>
                        <a14:foregroundMark x1="17375" y1="43889" x2="17375" y2="43889"/>
                        <a14:foregroundMark x1="41375" y1="36778" x2="41375" y2="36778"/>
                        <a14:foregroundMark x1="42375" y1="38444" x2="42375" y2="38444"/>
                        <a14:foregroundMark x1="40438" y1="50889" x2="40438" y2="50889"/>
                        <a14:foregroundMark x1="41875" y1="49000" x2="41875" y2="49000"/>
                        <a14:foregroundMark x1="18125" y1="55222" x2="18125" y2="55222"/>
                        <a14:foregroundMark x1="17250" y1="50889" x2="17250" y2="50889"/>
                        <a14:foregroundMark x1="19500" y1="53000" x2="19500" y2="53000"/>
                        <a14:foregroundMark x1="19438" y1="50000" x2="19438" y2="50000"/>
                        <a14:foregroundMark x1="18313" y1="47333" x2="18313" y2="47333"/>
                        <a14:foregroundMark x1="18188" y1="50556" x2="18188" y2="50556"/>
                        <a14:foregroundMark x1="18438" y1="52556" x2="18438" y2="52556"/>
                        <a14:foregroundMark x1="17188" y1="54000" x2="17188" y2="54000"/>
                        <a14:foregroundMark x1="16188" y1="53000" x2="16188" y2="53000"/>
                        <a14:foregroundMark x1="16188" y1="51333" x2="16188" y2="51333"/>
                        <a14:foregroundMark x1="16188" y1="50222" x2="16188" y2="50222"/>
                        <a14:foregroundMark x1="17500" y1="48778" x2="17500" y2="48778"/>
                        <a14:foregroundMark x1="18500" y1="49000" x2="18500" y2="49000"/>
                        <a14:foregroundMark x1="18563" y1="51333" x2="18563" y2="51333"/>
                        <a14:foregroundMark x1="17188" y1="49556" x2="17188" y2="49556"/>
                        <a14:foregroundMark x1="16250" y1="49111" x2="16250" y2="49111"/>
                        <a14:foregroundMark x1="17500" y1="48000" x2="17500" y2="48000"/>
                        <a14:foregroundMark x1="16375" y1="48222" x2="16375" y2="48222"/>
                        <a14:foregroundMark x1="15687" y1="50111" x2="15687" y2="50111"/>
                        <a14:foregroundMark x1="15687" y1="52222" x2="15687" y2="52222"/>
                        <a14:foregroundMark x1="17875" y1="53000" x2="17875" y2="53000"/>
                        <a14:foregroundMark x1="17875" y1="53556" x2="17875" y2="53556"/>
                        <a14:foregroundMark x1="16813" y1="66222" x2="16813" y2="66222"/>
                        <a14:foregroundMark x1="18438" y1="62111" x2="18438" y2="62111"/>
                        <a14:foregroundMark x1="18500" y1="69222" x2="18500" y2="69222"/>
                        <a14:foregroundMark x1="18313" y1="65556" x2="18313" y2="65556"/>
                        <a14:foregroundMark x1="39563" y1="39111" x2="39563" y2="39111"/>
                        <a14:foregroundMark x1="16563" y1="62444" x2="16563" y2="62444"/>
                        <a14:foregroundMark x1="17375" y1="61000" x2="17375" y2="61000"/>
                        <a14:foregroundMark x1="17625" y1="67889" x2="17625" y2="67889"/>
                        <a14:foregroundMark x1="16938" y1="70222" x2="16938" y2="70222"/>
                        <a14:foregroundMark x1="16188" y1="67667" x2="16188" y2="67667"/>
                        <a14:foregroundMark x1="17500" y1="65111" x2="17500" y2="65111"/>
                        <a14:foregroundMark x1="18688" y1="61000" x2="18688" y2="61000"/>
                        <a14:foregroundMark x1="16000" y1="65778" x2="16000" y2="65778"/>
                        <a14:foregroundMark x1="27688" y1="66889" x2="27688" y2="66889"/>
                        <a14:foregroundMark x1="40000" y1="63000" x2="40000" y2="63000"/>
                        <a14:foregroundMark x1="40188" y1="54111" x2="40188" y2="54111"/>
                      </a14:backgroundRemoval>
                    </a14:imgEffect>
                  </a14:imgLayer>
                </a14:imgProps>
              </a:ext>
            </a:extLst>
          </a:blip>
          <a:srcRect l="14292" t="45928" r="79850" b="43140"/>
          <a:stretch/>
        </p:blipFill>
        <p:spPr>
          <a:xfrm>
            <a:off x="6715313" y="968727"/>
            <a:ext cx="1565903" cy="15659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39815B-15E9-8A85-23EE-3923C8C18C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5451" t="5467" r="6759" b="25646"/>
          <a:stretch/>
        </p:blipFill>
        <p:spPr bwMode="auto">
          <a:xfrm>
            <a:off x="-17721" y="3443183"/>
            <a:ext cx="2653624" cy="1322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6D22A0-5C00-A9FB-14FF-271B2B5FC7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11" b="73333" l="14875" r="44500">
                        <a14:foregroundMark x1="18625" y1="39222" x2="18625" y2="39222"/>
                        <a14:foregroundMark x1="17563" y1="35556" x2="17563" y2="35556"/>
                        <a14:foregroundMark x1="16375" y1="34889" x2="16375" y2="34889"/>
                        <a14:foregroundMark x1="15375" y1="36556" x2="15375" y2="36556"/>
                        <a14:foregroundMark x1="28938" y1="37778" x2="28938" y2="37778"/>
                        <a14:foregroundMark x1="29125" y1="39222" x2="29125" y2="39222"/>
                        <a14:foregroundMark x1="29063" y1="36111" x2="29063" y2="36111"/>
                        <a14:foregroundMark x1="30312" y1="39222" x2="30312" y2="39222"/>
                        <a14:foregroundMark x1="26188" y1="41333" x2="26188" y2="41333"/>
                        <a14:foregroundMark x1="19250" y1="44778" x2="19250" y2="44778"/>
                        <a14:foregroundMark x1="17375" y1="43889" x2="17375" y2="43889"/>
                        <a14:foregroundMark x1="41375" y1="36778" x2="41375" y2="36778"/>
                        <a14:foregroundMark x1="42375" y1="38444" x2="42375" y2="38444"/>
                        <a14:foregroundMark x1="40438" y1="50889" x2="40438" y2="50889"/>
                        <a14:foregroundMark x1="41875" y1="49000" x2="41875" y2="49000"/>
                        <a14:foregroundMark x1="18125" y1="55222" x2="18125" y2="55222"/>
                        <a14:foregroundMark x1="17250" y1="50889" x2="17250" y2="50889"/>
                        <a14:foregroundMark x1="19500" y1="53000" x2="19500" y2="53000"/>
                        <a14:foregroundMark x1="19438" y1="50000" x2="19438" y2="50000"/>
                        <a14:foregroundMark x1="18313" y1="47333" x2="18313" y2="47333"/>
                        <a14:foregroundMark x1="18188" y1="50556" x2="18188" y2="50556"/>
                        <a14:foregroundMark x1="18438" y1="52556" x2="18438" y2="52556"/>
                        <a14:foregroundMark x1="17188" y1="54000" x2="17188" y2="54000"/>
                        <a14:foregroundMark x1="16188" y1="53000" x2="16188" y2="53000"/>
                        <a14:foregroundMark x1="16188" y1="51333" x2="16188" y2="51333"/>
                        <a14:foregroundMark x1="16188" y1="50222" x2="16188" y2="50222"/>
                        <a14:foregroundMark x1="17500" y1="48778" x2="17500" y2="48778"/>
                        <a14:foregroundMark x1="18500" y1="49000" x2="18500" y2="49000"/>
                        <a14:foregroundMark x1="18563" y1="51333" x2="18563" y2="51333"/>
                        <a14:foregroundMark x1="17188" y1="49556" x2="17188" y2="49556"/>
                        <a14:foregroundMark x1="16250" y1="49111" x2="16250" y2="49111"/>
                        <a14:foregroundMark x1="17500" y1="48000" x2="17500" y2="48000"/>
                        <a14:foregroundMark x1="16375" y1="48222" x2="16375" y2="48222"/>
                        <a14:foregroundMark x1="15687" y1="50111" x2="15687" y2="50111"/>
                        <a14:foregroundMark x1="15687" y1="52222" x2="15687" y2="52222"/>
                        <a14:foregroundMark x1="17875" y1="53000" x2="17875" y2="53000"/>
                        <a14:foregroundMark x1="17875" y1="53556" x2="17875" y2="53556"/>
                        <a14:foregroundMark x1="16813" y1="66222" x2="16813" y2="66222"/>
                        <a14:foregroundMark x1="18438" y1="62111" x2="18438" y2="62111"/>
                        <a14:foregroundMark x1="18500" y1="69222" x2="18500" y2="69222"/>
                        <a14:foregroundMark x1="18313" y1="65556" x2="18313" y2="65556"/>
                        <a14:foregroundMark x1="39563" y1="39111" x2="39563" y2="39111"/>
                        <a14:foregroundMark x1="16563" y1="62444" x2="16563" y2="62444"/>
                        <a14:foregroundMark x1="17375" y1="61000" x2="17375" y2="61000"/>
                        <a14:foregroundMark x1="17625" y1="67889" x2="17625" y2="67889"/>
                        <a14:foregroundMark x1="16938" y1="70222" x2="16938" y2="70222"/>
                        <a14:foregroundMark x1="16188" y1="67667" x2="16188" y2="67667"/>
                        <a14:foregroundMark x1="17500" y1="65111" x2="17500" y2="65111"/>
                        <a14:foregroundMark x1="18688" y1="61000" x2="18688" y2="61000"/>
                        <a14:foregroundMark x1="16000" y1="65778" x2="16000" y2="65778"/>
                        <a14:foregroundMark x1="27688" y1="66889" x2="27688" y2="66889"/>
                        <a14:foregroundMark x1="40000" y1="63000" x2="40000" y2="63000"/>
                        <a14:foregroundMark x1="40188" y1="54111" x2="40188" y2="54111"/>
                      </a14:backgroundRemoval>
                    </a14:imgEffect>
                  </a14:imgLayer>
                </a14:imgProps>
              </a:ext>
            </a:extLst>
          </a:blip>
          <a:srcRect l="15112" t="59466" r="80314" b="29009"/>
          <a:stretch/>
        </p:blipFill>
        <p:spPr>
          <a:xfrm>
            <a:off x="4567382" y="3305238"/>
            <a:ext cx="1435134" cy="19377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4803D5-204F-6C2E-4B95-0D04D01C1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11" b="73333" l="14875" r="44500">
                        <a14:foregroundMark x1="18625" y1="39222" x2="18625" y2="39222"/>
                        <a14:foregroundMark x1="17563" y1="35556" x2="17563" y2="35556"/>
                        <a14:foregroundMark x1="16375" y1="34889" x2="16375" y2="34889"/>
                        <a14:foregroundMark x1="15375" y1="36556" x2="15375" y2="36556"/>
                        <a14:foregroundMark x1="28938" y1="37778" x2="28938" y2="37778"/>
                        <a14:foregroundMark x1="29125" y1="39222" x2="29125" y2="39222"/>
                        <a14:foregroundMark x1="29063" y1="36111" x2="29063" y2="36111"/>
                        <a14:foregroundMark x1="30312" y1="39222" x2="30312" y2="39222"/>
                        <a14:foregroundMark x1="26188" y1="41333" x2="26188" y2="41333"/>
                        <a14:foregroundMark x1="19250" y1="44778" x2="19250" y2="44778"/>
                        <a14:foregroundMark x1="17375" y1="43889" x2="17375" y2="43889"/>
                        <a14:foregroundMark x1="41375" y1="36778" x2="41375" y2="36778"/>
                        <a14:foregroundMark x1="42375" y1="38444" x2="42375" y2="38444"/>
                        <a14:foregroundMark x1="40438" y1="50889" x2="40438" y2="50889"/>
                        <a14:foregroundMark x1="41875" y1="49000" x2="41875" y2="49000"/>
                        <a14:foregroundMark x1="18125" y1="55222" x2="18125" y2="55222"/>
                        <a14:foregroundMark x1="17250" y1="50889" x2="17250" y2="50889"/>
                        <a14:foregroundMark x1="19500" y1="53000" x2="19500" y2="53000"/>
                        <a14:foregroundMark x1="19438" y1="50000" x2="19438" y2="50000"/>
                        <a14:foregroundMark x1="18313" y1="47333" x2="18313" y2="47333"/>
                        <a14:foregroundMark x1="18188" y1="50556" x2="18188" y2="50556"/>
                        <a14:foregroundMark x1="18438" y1="52556" x2="18438" y2="52556"/>
                        <a14:foregroundMark x1="17188" y1="54000" x2="17188" y2="54000"/>
                        <a14:foregroundMark x1="16188" y1="53000" x2="16188" y2="53000"/>
                        <a14:foregroundMark x1="16188" y1="51333" x2="16188" y2="51333"/>
                        <a14:foregroundMark x1="16188" y1="50222" x2="16188" y2="50222"/>
                        <a14:foregroundMark x1="17500" y1="48778" x2="17500" y2="48778"/>
                        <a14:foregroundMark x1="18500" y1="49000" x2="18500" y2="49000"/>
                        <a14:foregroundMark x1="18563" y1="51333" x2="18563" y2="51333"/>
                        <a14:foregroundMark x1="17188" y1="49556" x2="17188" y2="49556"/>
                        <a14:foregroundMark x1="16250" y1="49111" x2="16250" y2="49111"/>
                        <a14:foregroundMark x1="17500" y1="48000" x2="17500" y2="48000"/>
                        <a14:foregroundMark x1="16375" y1="48222" x2="16375" y2="48222"/>
                        <a14:foregroundMark x1="15687" y1="50111" x2="15687" y2="50111"/>
                        <a14:foregroundMark x1="15687" y1="52222" x2="15687" y2="52222"/>
                        <a14:foregroundMark x1="17875" y1="53000" x2="17875" y2="53000"/>
                        <a14:foregroundMark x1="17875" y1="53556" x2="17875" y2="53556"/>
                        <a14:foregroundMark x1="16813" y1="66222" x2="16813" y2="66222"/>
                        <a14:foregroundMark x1="18438" y1="62111" x2="18438" y2="62111"/>
                        <a14:foregroundMark x1="18500" y1="69222" x2="18500" y2="69222"/>
                        <a14:foregroundMark x1="18313" y1="65556" x2="18313" y2="65556"/>
                        <a14:foregroundMark x1="39563" y1="39111" x2="39563" y2="39111"/>
                        <a14:foregroundMark x1="16563" y1="62444" x2="16563" y2="62444"/>
                        <a14:foregroundMark x1="17375" y1="61000" x2="17375" y2="61000"/>
                        <a14:foregroundMark x1="17625" y1="67889" x2="17625" y2="67889"/>
                        <a14:foregroundMark x1="16938" y1="70222" x2="16938" y2="70222"/>
                        <a14:foregroundMark x1="16188" y1="67667" x2="16188" y2="67667"/>
                        <a14:foregroundMark x1="17500" y1="65111" x2="17500" y2="65111"/>
                        <a14:foregroundMark x1="18688" y1="61000" x2="18688" y2="61000"/>
                        <a14:foregroundMark x1="16000" y1="65778" x2="16000" y2="65778"/>
                        <a14:foregroundMark x1="27688" y1="66889" x2="27688" y2="66889"/>
                        <a14:foregroundMark x1="40000" y1="63000" x2="40000" y2="63000"/>
                        <a14:foregroundMark x1="40188" y1="54111" x2="40188" y2="54111"/>
                      </a14:backgroundRemoval>
                    </a14:imgEffect>
                  </a14:imgLayer>
                </a14:imgProps>
              </a:ext>
            </a:extLst>
          </a:blip>
          <a:srcRect l="26447" t="63184" r="69159" b="28261"/>
          <a:stretch/>
        </p:blipFill>
        <p:spPr>
          <a:xfrm>
            <a:off x="6400800" y="3644849"/>
            <a:ext cx="1630530" cy="17013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60779A-73AB-CAAE-0841-9090EC79A1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11" b="73333" l="14875" r="44500">
                        <a14:foregroundMark x1="18625" y1="39222" x2="18625" y2="39222"/>
                        <a14:foregroundMark x1="17563" y1="35556" x2="17563" y2="35556"/>
                        <a14:foregroundMark x1="16375" y1="34889" x2="16375" y2="34889"/>
                        <a14:foregroundMark x1="15375" y1="36556" x2="15375" y2="36556"/>
                        <a14:foregroundMark x1="28938" y1="37778" x2="28938" y2="37778"/>
                        <a14:foregroundMark x1="29125" y1="39222" x2="29125" y2="39222"/>
                        <a14:foregroundMark x1="29063" y1="36111" x2="29063" y2="36111"/>
                        <a14:foregroundMark x1="30312" y1="39222" x2="30312" y2="39222"/>
                        <a14:foregroundMark x1="26188" y1="41333" x2="26188" y2="41333"/>
                        <a14:foregroundMark x1="19250" y1="44778" x2="19250" y2="44778"/>
                        <a14:foregroundMark x1="17375" y1="43889" x2="17375" y2="43889"/>
                        <a14:foregroundMark x1="41375" y1="36778" x2="41375" y2="36778"/>
                        <a14:foregroundMark x1="42375" y1="38444" x2="42375" y2="38444"/>
                        <a14:foregroundMark x1="40438" y1="50889" x2="40438" y2="50889"/>
                        <a14:foregroundMark x1="41875" y1="49000" x2="41875" y2="49000"/>
                        <a14:foregroundMark x1="18125" y1="55222" x2="18125" y2="55222"/>
                        <a14:foregroundMark x1="17250" y1="50889" x2="17250" y2="50889"/>
                        <a14:foregroundMark x1="19500" y1="53000" x2="19500" y2="53000"/>
                        <a14:foregroundMark x1="19438" y1="50000" x2="19438" y2="50000"/>
                        <a14:foregroundMark x1="18313" y1="47333" x2="18313" y2="47333"/>
                        <a14:foregroundMark x1="18188" y1="50556" x2="18188" y2="50556"/>
                        <a14:foregroundMark x1="18438" y1="52556" x2="18438" y2="52556"/>
                        <a14:foregroundMark x1="17188" y1="54000" x2="17188" y2="54000"/>
                        <a14:foregroundMark x1="16188" y1="53000" x2="16188" y2="53000"/>
                        <a14:foregroundMark x1="16188" y1="51333" x2="16188" y2="51333"/>
                        <a14:foregroundMark x1="16188" y1="50222" x2="16188" y2="50222"/>
                        <a14:foregroundMark x1="17500" y1="48778" x2="17500" y2="48778"/>
                        <a14:foregroundMark x1="18500" y1="49000" x2="18500" y2="49000"/>
                        <a14:foregroundMark x1="18563" y1="51333" x2="18563" y2="51333"/>
                        <a14:foregroundMark x1="17188" y1="49556" x2="17188" y2="49556"/>
                        <a14:foregroundMark x1="16250" y1="49111" x2="16250" y2="49111"/>
                        <a14:foregroundMark x1="17500" y1="48000" x2="17500" y2="48000"/>
                        <a14:foregroundMark x1="16375" y1="48222" x2="16375" y2="48222"/>
                        <a14:foregroundMark x1="15687" y1="50111" x2="15687" y2="50111"/>
                        <a14:foregroundMark x1="15687" y1="52222" x2="15687" y2="52222"/>
                        <a14:foregroundMark x1="17875" y1="53000" x2="17875" y2="53000"/>
                        <a14:foregroundMark x1="17875" y1="53556" x2="17875" y2="53556"/>
                        <a14:foregroundMark x1="16813" y1="66222" x2="16813" y2="66222"/>
                        <a14:foregroundMark x1="18438" y1="62111" x2="18438" y2="62111"/>
                        <a14:foregroundMark x1="18500" y1="69222" x2="18500" y2="69222"/>
                        <a14:foregroundMark x1="18313" y1="65556" x2="18313" y2="65556"/>
                        <a14:foregroundMark x1="39563" y1="39111" x2="39563" y2="39111"/>
                        <a14:foregroundMark x1="16563" y1="62444" x2="16563" y2="62444"/>
                        <a14:foregroundMark x1="17375" y1="61000" x2="17375" y2="61000"/>
                        <a14:foregroundMark x1="17625" y1="67889" x2="17625" y2="67889"/>
                        <a14:foregroundMark x1="16938" y1="70222" x2="16938" y2="70222"/>
                        <a14:foregroundMark x1="16188" y1="67667" x2="16188" y2="67667"/>
                        <a14:foregroundMark x1="17500" y1="65111" x2="17500" y2="65111"/>
                        <a14:foregroundMark x1="18688" y1="61000" x2="18688" y2="61000"/>
                        <a14:foregroundMark x1="16000" y1="65778" x2="16000" y2="65778"/>
                        <a14:foregroundMark x1="27688" y1="66889" x2="27688" y2="66889"/>
                        <a14:foregroundMark x1="40000" y1="63000" x2="40000" y2="63000"/>
                        <a14:foregroundMark x1="40188" y1="54111" x2="40188" y2="54111"/>
                      </a14:backgroundRemoval>
                    </a14:imgEffect>
                  </a14:imgLayer>
                </a14:imgProps>
              </a:ext>
            </a:extLst>
          </a:blip>
          <a:srcRect l="38531" t="60426" r="55977" b="28261"/>
          <a:stretch/>
        </p:blipFill>
        <p:spPr>
          <a:xfrm>
            <a:off x="7420605" y="2847507"/>
            <a:ext cx="1643047" cy="181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4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11" b="73333" l="14875" r="44500">
                        <a14:foregroundMark x1="18625" y1="39222" x2="18625" y2="39222"/>
                        <a14:foregroundMark x1="17563" y1="35556" x2="17563" y2="35556"/>
                        <a14:foregroundMark x1="16375" y1="34889" x2="16375" y2="34889"/>
                        <a14:foregroundMark x1="15375" y1="36556" x2="15375" y2="36556"/>
                        <a14:foregroundMark x1="28938" y1="37778" x2="28938" y2="37778"/>
                        <a14:foregroundMark x1="29125" y1="39222" x2="29125" y2="39222"/>
                        <a14:foregroundMark x1="29063" y1="36111" x2="29063" y2="36111"/>
                        <a14:foregroundMark x1="30312" y1="39222" x2="30312" y2="39222"/>
                        <a14:foregroundMark x1="26188" y1="41333" x2="26188" y2="41333"/>
                        <a14:foregroundMark x1="19250" y1="44778" x2="19250" y2="44778"/>
                        <a14:foregroundMark x1="17375" y1="43889" x2="17375" y2="43889"/>
                        <a14:foregroundMark x1="41375" y1="36778" x2="41375" y2="36778"/>
                        <a14:foregroundMark x1="42375" y1="38444" x2="42375" y2="38444"/>
                        <a14:foregroundMark x1="40438" y1="50889" x2="40438" y2="50889"/>
                        <a14:foregroundMark x1="41875" y1="49000" x2="41875" y2="49000"/>
                        <a14:foregroundMark x1="18125" y1="55222" x2="18125" y2="55222"/>
                        <a14:foregroundMark x1="17250" y1="50889" x2="17250" y2="50889"/>
                        <a14:foregroundMark x1="19500" y1="53000" x2="19500" y2="53000"/>
                        <a14:foregroundMark x1="19438" y1="50000" x2="19438" y2="50000"/>
                        <a14:foregroundMark x1="18313" y1="47333" x2="18313" y2="47333"/>
                        <a14:foregroundMark x1="18188" y1="50556" x2="18188" y2="50556"/>
                        <a14:foregroundMark x1="18438" y1="52556" x2="18438" y2="52556"/>
                        <a14:foregroundMark x1="17188" y1="54000" x2="17188" y2="54000"/>
                        <a14:foregroundMark x1="16188" y1="53000" x2="16188" y2="53000"/>
                        <a14:foregroundMark x1="16188" y1="51333" x2="16188" y2="51333"/>
                        <a14:foregroundMark x1="16188" y1="50222" x2="16188" y2="50222"/>
                        <a14:foregroundMark x1="17500" y1="48778" x2="17500" y2="48778"/>
                        <a14:foregroundMark x1="18500" y1="49000" x2="18500" y2="49000"/>
                        <a14:foregroundMark x1="18563" y1="51333" x2="18563" y2="51333"/>
                        <a14:foregroundMark x1="17188" y1="49556" x2="17188" y2="49556"/>
                        <a14:foregroundMark x1="16250" y1="49111" x2="16250" y2="49111"/>
                        <a14:foregroundMark x1="17500" y1="48000" x2="17500" y2="48000"/>
                        <a14:foregroundMark x1="16375" y1="48222" x2="16375" y2="48222"/>
                        <a14:foregroundMark x1="15687" y1="50111" x2="15687" y2="50111"/>
                        <a14:foregroundMark x1="15687" y1="52222" x2="15687" y2="52222"/>
                        <a14:foregroundMark x1="17875" y1="53000" x2="17875" y2="53000"/>
                        <a14:foregroundMark x1="17875" y1="53556" x2="17875" y2="53556"/>
                        <a14:foregroundMark x1="16813" y1="66222" x2="16813" y2="66222"/>
                        <a14:foregroundMark x1="18438" y1="62111" x2="18438" y2="62111"/>
                        <a14:foregroundMark x1="18500" y1="69222" x2="18500" y2="69222"/>
                        <a14:foregroundMark x1="18313" y1="65556" x2="18313" y2="65556"/>
                        <a14:foregroundMark x1="39563" y1="39111" x2="39563" y2="39111"/>
                        <a14:foregroundMark x1="16563" y1="62444" x2="16563" y2="62444"/>
                        <a14:foregroundMark x1="17375" y1="61000" x2="17375" y2="61000"/>
                        <a14:foregroundMark x1="17625" y1="67889" x2="17625" y2="67889"/>
                        <a14:foregroundMark x1="16938" y1="70222" x2="16938" y2="70222"/>
                        <a14:foregroundMark x1="16188" y1="67667" x2="16188" y2="67667"/>
                        <a14:foregroundMark x1="17500" y1="65111" x2="17500" y2="65111"/>
                        <a14:foregroundMark x1="18688" y1="61000" x2="18688" y2="61000"/>
                        <a14:foregroundMark x1="16000" y1="65778" x2="16000" y2="65778"/>
                        <a14:foregroundMark x1="27688" y1="66889" x2="27688" y2="66889"/>
                        <a14:foregroundMark x1="40000" y1="63000" x2="40000" y2="63000"/>
                        <a14:foregroundMark x1="40188" y1="54111" x2="40188" y2="54111"/>
                      </a14:backgroundRemoval>
                    </a14:imgEffect>
                  </a14:imgLayer>
                </a14:imgProps>
              </a:ext>
            </a:extLst>
          </a:blip>
          <a:srcRect l="14429" t="32770" r="80419" b="57898"/>
          <a:stretch/>
        </p:blipFill>
        <p:spPr>
          <a:xfrm>
            <a:off x="138223" y="1352461"/>
            <a:ext cx="3198653" cy="31053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265" y="14620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vật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3EDA9C-E7CD-7488-C38F-7FA2266E15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11" b="73333" l="14875" r="44500">
                        <a14:foregroundMark x1="18625" y1="39222" x2="18625" y2="39222"/>
                        <a14:foregroundMark x1="17563" y1="35556" x2="17563" y2="35556"/>
                        <a14:foregroundMark x1="16375" y1="34889" x2="16375" y2="34889"/>
                        <a14:foregroundMark x1="15375" y1="36556" x2="15375" y2="36556"/>
                        <a14:foregroundMark x1="28938" y1="37778" x2="28938" y2="37778"/>
                        <a14:foregroundMark x1="29125" y1="39222" x2="29125" y2="39222"/>
                        <a14:foregroundMark x1="29063" y1="36111" x2="29063" y2="36111"/>
                        <a14:foregroundMark x1="30312" y1="39222" x2="30312" y2="39222"/>
                        <a14:foregroundMark x1="26188" y1="41333" x2="26188" y2="41333"/>
                        <a14:foregroundMark x1="19250" y1="44778" x2="19250" y2="44778"/>
                        <a14:foregroundMark x1="17375" y1="43889" x2="17375" y2="43889"/>
                        <a14:foregroundMark x1="41375" y1="36778" x2="41375" y2="36778"/>
                        <a14:foregroundMark x1="42375" y1="38444" x2="42375" y2="38444"/>
                        <a14:foregroundMark x1="40438" y1="50889" x2="40438" y2="50889"/>
                        <a14:foregroundMark x1="41875" y1="49000" x2="41875" y2="49000"/>
                        <a14:foregroundMark x1="18125" y1="55222" x2="18125" y2="55222"/>
                        <a14:foregroundMark x1="17250" y1="50889" x2="17250" y2="50889"/>
                        <a14:foregroundMark x1="19500" y1="53000" x2="19500" y2="53000"/>
                        <a14:foregroundMark x1="19438" y1="50000" x2="19438" y2="50000"/>
                        <a14:foregroundMark x1="18313" y1="47333" x2="18313" y2="47333"/>
                        <a14:foregroundMark x1="18188" y1="50556" x2="18188" y2="50556"/>
                        <a14:foregroundMark x1="18438" y1="52556" x2="18438" y2="52556"/>
                        <a14:foregroundMark x1="17188" y1="54000" x2="17188" y2="54000"/>
                        <a14:foregroundMark x1="16188" y1="53000" x2="16188" y2="53000"/>
                        <a14:foregroundMark x1="16188" y1="51333" x2="16188" y2="51333"/>
                        <a14:foregroundMark x1="16188" y1="50222" x2="16188" y2="50222"/>
                        <a14:foregroundMark x1="17500" y1="48778" x2="17500" y2="48778"/>
                        <a14:foregroundMark x1="18500" y1="49000" x2="18500" y2="49000"/>
                        <a14:foregroundMark x1="18563" y1="51333" x2="18563" y2="51333"/>
                        <a14:foregroundMark x1="17188" y1="49556" x2="17188" y2="49556"/>
                        <a14:foregroundMark x1="16250" y1="49111" x2="16250" y2="49111"/>
                        <a14:foregroundMark x1="17500" y1="48000" x2="17500" y2="48000"/>
                        <a14:foregroundMark x1="16375" y1="48222" x2="16375" y2="48222"/>
                        <a14:foregroundMark x1="15687" y1="50111" x2="15687" y2="50111"/>
                        <a14:foregroundMark x1="15687" y1="52222" x2="15687" y2="52222"/>
                        <a14:foregroundMark x1="17875" y1="53000" x2="17875" y2="53000"/>
                        <a14:foregroundMark x1="17875" y1="53556" x2="17875" y2="53556"/>
                        <a14:foregroundMark x1="16813" y1="66222" x2="16813" y2="66222"/>
                        <a14:foregroundMark x1="18438" y1="62111" x2="18438" y2="62111"/>
                        <a14:foregroundMark x1="18500" y1="69222" x2="18500" y2="69222"/>
                        <a14:foregroundMark x1="18313" y1="65556" x2="18313" y2="65556"/>
                        <a14:foregroundMark x1="39563" y1="39111" x2="39563" y2="39111"/>
                        <a14:foregroundMark x1="16563" y1="62444" x2="16563" y2="62444"/>
                        <a14:foregroundMark x1="17375" y1="61000" x2="17375" y2="61000"/>
                        <a14:foregroundMark x1="17625" y1="67889" x2="17625" y2="67889"/>
                        <a14:foregroundMark x1="16938" y1="70222" x2="16938" y2="70222"/>
                        <a14:foregroundMark x1="16188" y1="67667" x2="16188" y2="67667"/>
                        <a14:foregroundMark x1="17500" y1="65111" x2="17500" y2="65111"/>
                        <a14:foregroundMark x1="18688" y1="61000" x2="18688" y2="61000"/>
                        <a14:foregroundMark x1="16000" y1="65778" x2="16000" y2="65778"/>
                        <a14:foregroundMark x1="27688" y1="66889" x2="27688" y2="66889"/>
                        <a14:foregroundMark x1="40000" y1="63000" x2="40000" y2="63000"/>
                        <a14:foregroundMark x1="40188" y1="54111" x2="40188" y2="54111"/>
                      </a14:backgroundRemoval>
                    </a14:imgEffect>
                  </a14:imgLayer>
                </a14:imgProps>
              </a:ext>
            </a:extLst>
          </a:blip>
          <a:srcRect l="38326" t="33956" r="56547" b="57114"/>
          <a:stretch/>
        </p:blipFill>
        <p:spPr>
          <a:xfrm>
            <a:off x="6688764" y="1883582"/>
            <a:ext cx="2329074" cy="2174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6F76A0-15B7-2DCA-4C84-C90E8AE546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38" t="7504" r="23494" b="24290"/>
          <a:stretch/>
        </p:blipFill>
        <p:spPr>
          <a:xfrm>
            <a:off x="3557103" y="1374588"/>
            <a:ext cx="2911434" cy="26479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033918-8B3A-465B-739F-EE4A189A0410}"/>
              </a:ext>
            </a:extLst>
          </p:cNvPr>
          <p:cNvSpPr txBox="1"/>
          <p:nvPr/>
        </p:nvSpPr>
        <p:spPr>
          <a:xfrm>
            <a:off x="2269165" y="837429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tên các đồ vật: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4442E2-FD1D-C17E-EAAD-B6529965E260}"/>
              </a:ext>
            </a:extLst>
          </p:cNvPr>
          <p:cNvSpPr txBox="1"/>
          <p:nvPr/>
        </p:nvSpPr>
        <p:spPr>
          <a:xfrm>
            <a:off x="59365" y="4457776"/>
            <a:ext cx="2988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 cửa sổ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C772C7-7858-49CB-45F7-D13419C0022A}"/>
              </a:ext>
            </a:extLst>
          </p:cNvPr>
          <p:cNvSpPr txBox="1"/>
          <p:nvPr/>
        </p:nvSpPr>
        <p:spPr>
          <a:xfrm>
            <a:off x="3810000" y="3993556"/>
            <a:ext cx="2988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báo</a:t>
            </a:r>
          </a:p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giao thông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51D5B8-3912-10DE-45C5-6567632E7D32}"/>
              </a:ext>
            </a:extLst>
          </p:cNvPr>
          <p:cNvSpPr txBox="1"/>
          <p:nvPr/>
        </p:nvSpPr>
        <p:spPr>
          <a:xfrm>
            <a:off x="6861543" y="4088522"/>
            <a:ext cx="2247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 DVD</a:t>
            </a:r>
          </a:p>
        </p:txBody>
      </p:sp>
    </p:spTree>
    <p:extLst>
      <p:ext uri="{BB962C8B-B14F-4D97-AF65-F5344CB8AC3E}">
        <p14:creationId xmlns:p14="http://schemas.microsoft.com/office/powerpoint/2010/main" val="358526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65" y="14620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vật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505906-D884-7DEF-EC6E-5276241687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11" b="73333" l="14875" r="44500">
                        <a14:foregroundMark x1="18625" y1="39222" x2="18625" y2="39222"/>
                        <a14:foregroundMark x1="17563" y1="35556" x2="17563" y2="35556"/>
                        <a14:foregroundMark x1="16375" y1="34889" x2="16375" y2="34889"/>
                        <a14:foregroundMark x1="15375" y1="36556" x2="15375" y2="36556"/>
                        <a14:foregroundMark x1="28938" y1="37778" x2="28938" y2="37778"/>
                        <a14:foregroundMark x1="29125" y1="39222" x2="29125" y2="39222"/>
                        <a14:foregroundMark x1="29063" y1="36111" x2="29063" y2="36111"/>
                        <a14:foregroundMark x1="30312" y1="39222" x2="30312" y2="39222"/>
                        <a14:foregroundMark x1="26188" y1="41333" x2="26188" y2="41333"/>
                        <a14:foregroundMark x1="19250" y1="44778" x2="19250" y2="44778"/>
                        <a14:foregroundMark x1="17375" y1="43889" x2="17375" y2="43889"/>
                        <a14:foregroundMark x1="41375" y1="36778" x2="41375" y2="36778"/>
                        <a14:foregroundMark x1="42375" y1="38444" x2="42375" y2="38444"/>
                        <a14:foregroundMark x1="40438" y1="50889" x2="40438" y2="50889"/>
                        <a14:foregroundMark x1="41875" y1="49000" x2="41875" y2="49000"/>
                        <a14:foregroundMark x1="18125" y1="55222" x2="18125" y2="55222"/>
                        <a14:foregroundMark x1="17250" y1="50889" x2="17250" y2="50889"/>
                        <a14:foregroundMark x1="19500" y1="53000" x2="19500" y2="53000"/>
                        <a14:foregroundMark x1="19438" y1="50000" x2="19438" y2="50000"/>
                        <a14:foregroundMark x1="18313" y1="47333" x2="18313" y2="47333"/>
                        <a14:foregroundMark x1="18188" y1="50556" x2="18188" y2="50556"/>
                        <a14:foregroundMark x1="18438" y1="52556" x2="18438" y2="52556"/>
                        <a14:foregroundMark x1="17188" y1="54000" x2="17188" y2="54000"/>
                        <a14:foregroundMark x1="16188" y1="53000" x2="16188" y2="53000"/>
                        <a14:foregroundMark x1="16188" y1="51333" x2="16188" y2="51333"/>
                        <a14:foregroundMark x1="16188" y1="50222" x2="16188" y2="50222"/>
                        <a14:foregroundMark x1="17500" y1="48778" x2="17500" y2="48778"/>
                        <a14:foregroundMark x1="18500" y1="49000" x2="18500" y2="49000"/>
                        <a14:foregroundMark x1="18563" y1="51333" x2="18563" y2="51333"/>
                        <a14:foregroundMark x1="17188" y1="49556" x2="17188" y2="49556"/>
                        <a14:foregroundMark x1="16250" y1="49111" x2="16250" y2="49111"/>
                        <a14:foregroundMark x1="17500" y1="48000" x2="17500" y2="48000"/>
                        <a14:foregroundMark x1="16375" y1="48222" x2="16375" y2="48222"/>
                        <a14:foregroundMark x1="15687" y1="50111" x2="15687" y2="50111"/>
                        <a14:foregroundMark x1="15687" y1="52222" x2="15687" y2="52222"/>
                        <a14:foregroundMark x1="17875" y1="53000" x2="17875" y2="53000"/>
                        <a14:foregroundMark x1="17875" y1="53556" x2="17875" y2="53556"/>
                        <a14:foregroundMark x1="16813" y1="66222" x2="16813" y2="66222"/>
                        <a14:foregroundMark x1="18438" y1="62111" x2="18438" y2="62111"/>
                        <a14:foregroundMark x1="18500" y1="69222" x2="18500" y2="69222"/>
                        <a14:foregroundMark x1="18313" y1="65556" x2="18313" y2="65556"/>
                        <a14:foregroundMark x1="39563" y1="39111" x2="39563" y2="39111"/>
                        <a14:foregroundMark x1="16563" y1="62444" x2="16563" y2="62444"/>
                        <a14:foregroundMark x1="17375" y1="61000" x2="17375" y2="61000"/>
                        <a14:foregroundMark x1="17625" y1="67889" x2="17625" y2="67889"/>
                        <a14:foregroundMark x1="16938" y1="70222" x2="16938" y2="70222"/>
                        <a14:foregroundMark x1="16188" y1="67667" x2="16188" y2="67667"/>
                        <a14:foregroundMark x1="17500" y1="65111" x2="17500" y2="65111"/>
                        <a14:foregroundMark x1="18688" y1="61000" x2="18688" y2="61000"/>
                        <a14:foregroundMark x1="16000" y1="65778" x2="16000" y2="65778"/>
                        <a14:foregroundMark x1="27688" y1="66889" x2="27688" y2="66889"/>
                        <a14:foregroundMark x1="40000" y1="63000" x2="40000" y2="63000"/>
                        <a14:foregroundMark x1="40188" y1="54111" x2="40188" y2="54111"/>
                      </a14:backgroundRemoval>
                    </a14:imgEffect>
                  </a14:imgLayer>
                </a14:imgProps>
              </a:ext>
            </a:extLst>
          </a:blip>
          <a:srcRect l="38377" t="46525" r="56215" b="44223"/>
          <a:stretch/>
        </p:blipFill>
        <p:spPr>
          <a:xfrm>
            <a:off x="6856227" y="1869446"/>
            <a:ext cx="2244086" cy="2057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3E72AE-FC0E-0812-A134-F3225788DC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11" b="73333" l="14875" r="44500">
                        <a14:foregroundMark x1="18625" y1="39222" x2="18625" y2="39222"/>
                        <a14:foregroundMark x1="17563" y1="35556" x2="17563" y2="35556"/>
                        <a14:foregroundMark x1="16375" y1="34889" x2="16375" y2="34889"/>
                        <a14:foregroundMark x1="15375" y1="36556" x2="15375" y2="36556"/>
                        <a14:foregroundMark x1="28938" y1="37778" x2="28938" y2="37778"/>
                        <a14:foregroundMark x1="29125" y1="39222" x2="29125" y2="39222"/>
                        <a14:foregroundMark x1="29063" y1="36111" x2="29063" y2="36111"/>
                        <a14:foregroundMark x1="30312" y1="39222" x2="30312" y2="39222"/>
                        <a14:foregroundMark x1="26188" y1="41333" x2="26188" y2="41333"/>
                        <a14:foregroundMark x1="19250" y1="44778" x2="19250" y2="44778"/>
                        <a14:foregroundMark x1="17375" y1="43889" x2="17375" y2="43889"/>
                        <a14:foregroundMark x1="41375" y1="36778" x2="41375" y2="36778"/>
                        <a14:foregroundMark x1="42375" y1="38444" x2="42375" y2="38444"/>
                        <a14:foregroundMark x1="40438" y1="50889" x2="40438" y2="50889"/>
                        <a14:foregroundMark x1="41875" y1="49000" x2="41875" y2="49000"/>
                        <a14:foregroundMark x1="18125" y1="55222" x2="18125" y2="55222"/>
                        <a14:foregroundMark x1="17250" y1="50889" x2="17250" y2="50889"/>
                        <a14:foregroundMark x1="19500" y1="53000" x2="19500" y2="53000"/>
                        <a14:foregroundMark x1="19438" y1="50000" x2="19438" y2="50000"/>
                        <a14:foregroundMark x1="18313" y1="47333" x2="18313" y2="47333"/>
                        <a14:foregroundMark x1="18188" y1="50556" x2="18188" y2="50556"/>
                        <a14:foregroundMark x1="18438" y1="52556" x2="18438" y2="52556"/>
                        <a14:foregroundMark x1="17188" y1="54000" x2="17188" y2="54000"/>
                        <a14:foregroundMark x1="16188" y1="53000" x2="16188" y2="53000"/>
                        <a14:foregroundMark x1="16188" y1="51333" x2="16188" y2="51333"/>
                        <a14:foregroundMark x1="16188" y1="50222" x2="16188" y2="50222"/>
                        <a14:foregroundMark x1="17500" y1="48778" x2="17500" y2="48778"/>
                        <a14:foregroundMark x1="18500" y1="49000" x2="18500" y2="49000"/>
                        <a14:foregroundMark x1="18563" y1="51333" x2="18563" y2="51333"/>
                        <a14:foregroundMark x1="17188" y1="49556" x2="17188" y2="49556"/>
                        <a14:foregroundMark x1="16250" y1="49111" x2="16250" y2="49111"/>
                        <a14:foregroundMark x1="17500" y1="48000" x2="17500" y2="48000"/>
                        <a14:foregroundMark x1="16375" y1="48222" x2="16375" y2="48222"/>
                        <a14:foregroundMark x1="15687" y1="50111" x2="15687" y2="50111"/>
                        <a14:foregroundMark x1="15687" y1="52222" x2="15687" y2="52222"/>
                        <a14:foregroundMark x1="17875" y1="53000" x2="17875" y2="53000"/>
                        <a14:foregroundMark x1="17875" y1="53556" x2="17875" y2="53556"/>
                        <a14:foregroundMark x1="16813" y1="66222" x2="16813" y2="66222"/>
                        <a14:foregroundMark x1="18438" y1="62111" x2="18438" y2="62111"/>
                        <a14:foregroundMark x1="18500" y1="69222" x2="18500" y2="69222"/>
                        <a14:foregroundMark x1="18313" y1="65556" x2="18313" y2="65556"/>
                        <a14:foregroundMark x1="39563" y1="39111" x2="39563" y2="39111"/>
                        <a14:foregroundMark x1="16563" y1="62444" x2="16563" y2="62444"/>
                        <a14:foregroundMark x1="17375" y1="61000" x2="17375" y2="61000"/>
                        <a14:foregroundMark x1="17625" y1="67889" x2="17625" y2="67889"/>
                        <a14:foregroundMark x1="16938" y1="70222" x2="16938" y2="70222"/>
                        <a14:foregroundMark x1="16188" y1="67667" x2="16188" y2="67667"/>
                        <a14:foregroundMark x1="17500" y1="65111" x2="17500" y2="65111"/>
                        <a14:foregroundMark x1="18688" y1="61000" x2="18688" y2="61000"/>
                        <a14:foregroundMark x1="16000" y1="65778" x2="16000" y2="65778"/>
                        <a14:foregroundMark x1="27688" y1="66889" x2="27688" y2="66889"/>
                        <a14:foregroundMark x1="40000" y1="63000" x2="40000" y2="63000"/>
                        <a14:foregroundMark x1="40188" y1="54111" x2="40188" y2="54111"/>
                      </a14:backgroundRemoval>
                    </a14:imgEffect>
                  </a14:imgLayer>
                </a14:imgProps>
              </a:ext>
            </a:extLst>
          </a:blip>
          <a:srcRect l="14292" t="45928" r="79850" b="43140"/>
          <a:stretch/>
        </p:blipFill>
        <p:spPr>
          <a:xfrm>
            <a:off x="54937" y="1621520"/>
            <a:ext cx="2438399" cy="2438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A3EB4E-5A83-010E-488B-C1B2A2239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5451" t="5467" r="6759" b="25646"/>
          <a:stretch/>
        </p:blipFill>
        <p:spPr bwMode="auto">
          <a:xfrm>
            <a:off x="2509284" y="1773920"/>
            <a:ext cx="4281376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868809-5BB1-CA9C-92BA-34AC6DCC4869}"/>
              </a:ext>
            </a:extLst>
          </p:cNvPr>
          <p:cNvSpPr txBox="1"/>
          <p:nvPr/>
        </p:nvSpPr>
        <p:spPr>
          <a:xfrm>
            <a:off x="283536" y="395232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 xe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E60484-D5F6-9409-506C-D59DA461EC0F}"/>
              </a:ext>
            </a:extLst>
          </p:cNvPr>
          <p:cNvSpPr txBox="1"/>
          <p:nvPr/>
        </p:nvSpPr>
        <p:spPr>
          <a:xfrm>
            <a:off x="3802334" y="4044151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lớp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462FDF-98A1-8478-6C55-EC7401D8132A}"/>
              </a:ext>
            </a:extLst>
          </p:cNvPr>
          <p:cNvSpPr txBox="1"/>
          <p:nvPr/>
        </p:nvSpPr>
        <p:spPr>
          <a:xfrm>
            <a:off x="7092532" y="4049412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bánh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25D6DA-F6E2-A877-9716-541EAD2B1C31}"/>
              </a:ext>
            </a:extLst>
          </p:cNvPr>
          <p:cNvSpPr txBox="1"/>
          <p:nvPr/>
        </p:nvSpPr>
        <p:spPr>
          <a:xfrm>
            <a:off x="2269165" y="901517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tên các đồ vật:</a:t>
            </a:r>
          </a:p>
        </p:txBody>
      </p:sp>
    </p:spTree>
    <p:extLst>
      <p:ext uri="{BB962C8B-B14F-4D97-AF65-F5344CB8AC3E}">
        <p14:creationId xmlns:p14="http://schemas.microsoft.com/office/powerpoint/2010/main" val="136774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11" b="73333" l="14875" r="44500">
                        <a14:foregroundMark x1="18625" y1="39222" x2="18625" y2="39222"/>
                        <a14:foregroundMark x1="17563" y1="35556" x2="17563" y2="35556"/>
                        <a14:foregroundMark x1="16375" y1="34889" x2="16375" y2="34889"/>
                        <a14:foregroundMark x1="15375" y1="36556" x2="15375" y2="36556"/>
                        <a14:foregroundMark x1="28938" y1="37778" x2="28938" y2="37778"/>
                        <a14:foregroundMark x1="29125" y1="39222" x2="29125" y2="39222"/>
                        <a14:foregroundMark x1="29063" y1="36111" x2="29063" y2="36111"/>
                        <a14:foregroundMark x1="30312" y1="39222" x2="30312" y2="39222"/>
                        <a14:foregroundMark x1="26188" y1="41333" x2="26188" y2="41333"/>
                        <a14:foregroundMark x1="19250" y1="44778" x2="19250" y2="44778"/>
                        <a14:foregroundMark x1="17375" y1="43889" x2="17375" y2="43889"/>
                        <a14:foregroundMark x1="41375" y1="36778" x2="41375" y2="36778"/>
                        <a14:foregroundMark x1="42375" y1="38444" x2="42375" y2="38444"/>
                        <a14:foregroundMark x1="40438" y1="50889" x2="40438" y2="50889"/>
                        <a14:foregroundMark x1="41875" y1="49000" x2="41875" y2="49000"/>
                        <a14:foregroundMark x1="18125" y1="55222" x2="18125" y2="55222"/>
                        <a14:foregroundMark x1="17250" y1="50889" x2="17250" y2="50889"/>
                        <a14:foregroundMark x1="19500" y1="53000" x2="19500" y2="53000"/>
                        <a14:foregroundMark x1="19438" y1="50000" x2="19438" y2="50000"/>
                        <a14:foregroundMark x1="18313" y1="47333" x2="18313" y2="47333"/>
                        <a14:foregroundMark x1="18188" y1="50556" x2="18188" y2="50556"/>
                        <a14:foregroundMark x1="18438" y1="52556" x2="18438" y2="52556"/>
                        <a14:foregroundMark x1="17188" y1="54000" x2="17188" y2="54000"/>
                        <a14:foregroundMark x1="16188" y1="53000" x2="16188" y2="53000"/>
                        <a14:foregroundMark x1="16188" y1="51333" x2="16188" y2="51333"/>
                        <a14:foregroundMark x1="16188" y1="50222" x2="16188" y2="50222"/>
                        <a14:foregroundMark x1="17500" y1="48778" x2="17500" y2="48778"/>
                        <a14:foregroundMark x1="18500" y1="49000" x2="18500" y2="49000"/>
                        <a14:foregroundMark x1="18563" y1="51333" x2="18563" y2="51333"/>
                        <a14:foregroundMark x1="17188" y1="49556" x2="17188" y2="49556"/>
                        <a14:foregroundMark x1="16250" y1="49111" x2="16250" y2="49111"/>
                        <a14:foregroundMark x1="17500" y1="48000" x2="17500" y2="48000"/>
                        <a14:foregroundMark x1="16375" y1="48222" x2="16375" y2="48222"/>
                        <a14:foregroundMark x1="15687" y1="50111" x2="15687" y2="50111"/>
                        <a14:foregroundMark x1="15687" y1="52222" x2="15687" y2="52222"/>
                        <a14:foregroundMark x1="17875" y1="53000" x2="17875" y2="53000"/>
                        <a14:foregroundMark x1="17875" y1="53556" x2="17875" y2="53556"/>
                        <a14:foregroundMark x1="16813" y1="66222" x2="16813" y2="66222"/>
                        <a14:foregroundMark x1="18438" y1="62111" x2="18438" y2="62111"/>
                        <a14:foregroundMark x1="18500" y1="69222" x2="18500" y2="69222"/>
                        <a14:foregroundMark x1="18313" y1="65556" x2="18313" y2="65556"/>
                        <a14:foregroundMark x1="39563" y1="39111" x2="39563" y2="39111"/>
                        <a14:foregroundMark x1="16563" y1="62444" x2="16563" y2="62444"/>
                        <a14:foregroundMark x1="17375" y1="61000" x2="17375" y2="61000"/>
                        <a14:foregroundMark x1="17625" y1="67889" x2="17625" y2="67889"/>
                        <a14:foregroundMark x1="16938" y1="70222" x2="16938" y2="70222"/>
                        <a14:foregroundMark x1="16188" y1="67667" x2="16188" y2="67667"/>
                        <a14:foregroundMark x1="17500" y1="65111" x2="17500" y2="65111"/>
                        <a14:foregroundMark x1="18688" y1="61000" x2="18688" y2="61000"/>
                        <a14:foregroundMark x1="16000" y1="65778" x2="16000" y2="65778"/>
                        <a14:foregroundMark x1="27688" y1="66889" x2="27688" y2="66889"/>
                        <a14:foregroundMark x1="40000" y1="63000" x2="40000" y2="63000"/>
                        <a14:foregroundMark x1="40188" y1="54111" x2="40188" y2="54111"/>
                      </a14:backgroundRemoval>
                    </a14:imgEffect>
                  </a14:imgLayer>
                </a14:imgProps>
              </a:ext>
            </a:extLst>
          </a:blip>
          <a:srcRect l="15112" t="59466" r="80314" b="29009"/>
          <a:stretch/>
        </p:blipFill>
        <p:spPr>
          <a:xfrm>
            <a:off x="372356" y="1182809"/>
            <a:ext cx="2057400" cy="27778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265" y="14620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vật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86973D-2546-F38F-9CA5-E0B8A7FB6D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11" b="73333" l="14875" r="44500">
                        <a14:foregroundMark x1="18625" y1="39222" x2="18625" y2="39222"/>
                        <a14:foregroundMark x1="17563" y1="35556" x2="17563" y2="35556"/>
                        <a14:foregroundMark x1="16375" y1="34889" x2="16375" y2="34889"/>
                        <a14:foregroundMark x1="15375" y1="36556" x2="15375" y2="36556"/>
                        <a14:foregroundMark x1="28938" y1="37778" x2="28938" y2="37778"/>
                        <a14:foregroundMark x1="29125" y1="39222" x2="29125" y2="39222"/>
                        <a14:foregroundMark x1="29063" y1="36111" x2="29063" y2="36111"/>
                        <a14:foregroundMark x1="30312" y1="39222" x2="30312" y2="39222"/>
                        <a14:foregroundMark x1="26188" y1="41333" x2="26188" y2="41333"/>
                        <a14:foregroundMark x1="19250" y1="44778" x2="19250" y2="44778"/>
                        <a14:foregroundMark x1="17375" y1="43889" x2="17375" y2="43889"/>
                        <a14:foregroundMark x1="41375" y1="36778" x2="41375" y2="36778"/>
                        <a14:foregroundMark x1="42375" y1="38444" x2="42375" y2="38444"/>
                        <a14:foregroundMark x1="40438" y1="50889" x2="40438" y2="50889"/>
                        <a14:foregroundMark x1="41875" y1="49000" x2="41875" y2="49000"/>
                        <a14:foregroundMark x1="18125" y1="55222" x2="18125" y2="55222"/>
                        <a14:foregroundMark x1="17250" y1="50889" x2="17250" y2="50889"/>
                        <a14:foregroundMark x1="19500" y1="53000" x2="19500" y2="53000"/>
                        <a14:foregroundMark x1="19438" y1="50000" x2="19438" y2="50000"/>
                        <a14:foregroundMark x1="18313" y1="47333" x2="18313" y2="47333"/>
                        <a14:foregroundMark x1="18188" y1="50556" x2="18188" y2="50556"/>
                        <a14:foregroundMark x1="18438" y1="52556" x2="18438" y2="52556"/>
                        <a14:foregroundMark x1="17188" y1="54000" x2="17188" y2="54000"/>
                        <a14:foregroundMark x1="16188" y1="53000" x2="16188" y2="53000"/>
                        <a14:foregroundMark x1="16188" y1="51333" x2="16188" y2="51333"/>
                        <a14:foregroundMark x1="16188" y1="50222" x2="16188" y2="50222"/>
                        <a14:foregroundMark x1="17500" y1="48778" x2="17500" y2="48778"/>
                        <a14:foregroundMark x1="18500" y1="49000" x2="18500" y2="49000"/>
                        <a14:foregroundMark x1="18563" y1="51333" x2="18563" y2="51333"/>
                        <a14:foregroundMark x1="17188" y1="49556" x2="17188" y2="49556"/>
                        <a14:foregroundMark x1="16250" y1="49111" x2="16250" y2="49111"/>
                        <a14:foregroundMark x1="17500" y1="48000" x2="17500" y2="48000"/>
                        <a14:foregroundMark x1="16375" y1="48222" x2="16375" y2="48222"/>
                        <a14:foregroundMark x1="15687" y1="50111" x2="15687" y2="50111"/>
                        <a14:foregroundMark x1="15687" y1="52222" x2="15687" y2="52222"/>
                        <a14:foregroundMark x1="17875" y1="53000" x2="17875" y2="53000"/>
                        <a14:foregroundMark x1="17875" y1="53556" x2="17875" y2="53556"/>
                        <a14:foregroundMark x1="16813" y1="66222" x2="16813" y2="66222"/>
                        <a14:foregroundMark x1="18438" y1="62111" x2="18438" y2="62111"/>
                        <a14:foregroundMark x1="18500" y1="69222" x2="18500" y2="69222"/>
                        <a14:foregroundMark x1="18313" y1="65556" x2="18313" y2="65556"/>
                        <a14:foregroundMark x1="39563" y1="39111" x2="39563" y2="39111"/>
                        <a14:foregroundMark x1="16563" y1="62444" x2="16563" y2="62444"/>
                        <a14:foregroundMark x1="17375" y1="61000" x2="17375" y2="61000"/>
                        <a14:foregroundMark x1="17625" y1="67889" x2="17625" y2="67889"/>
                        <a14:foregroundMark x1="16938" y1="70222" x2="16938" y2="70222"/>
                        <a14:foregroundMark x1="16188" y1="67667" x2="16188" y2="67667"/>
                        <a14:foregroundMark x1="17500" y1="65111" x2="17500" y2="65111"/>
                        <a14:foregroundMark x1="18688" y1="61000" x2="18688" y2="61000"/>
                        <a14:foregroundMark x1="16000" y1="65778" x2="16000" y2="65778"/>
                        <a14:foregroundMark x1="27688" y1="66889" x2="27688" y2="66889"/>
                        <a14:foregroundMark x1="40000" y1="63000" x2="40000" y2="63000"/>
                        <a14:foregroundMark x1="40188" y1="54111" x2="40188" y2="54111"/>
                      </a14:backgroundRemoval>
                    </a14:imgEffect>
                  </a14:imgLayer>
                </a14:imgProps>
              </a:ext>
            </a:extLst>
          </a:blip>
          <a:srcRect l="26447" t="63184" r="69159" b="28261"/>
          <a:stretch/>
        </p:blipFill>
        <p:spPr>
          <a:xfrm>
            <a:off x="3240861" y="1400478"/>
            <a:ext cx="2662278" cy="27778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96218C-10D8-1904-27FB-A17320AC87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11" b="73333" l="14875" r="44500">
                        <a14:foregroundMark x1="18625" y1="39222" x2="18625" y2="39222"/>
                        <a14:foregroundMark x1="17563" y1="35556" x2="17563" y2="35556"/>
                        <a14:foregroundMark x1="16375" y1="34889" x2="16375" y2="34889"/>
                        <a14:foregroundMark x1="15375" y1="36556" x2="15375" y2="36556"/>
                        <a14:foregroundMark x1="28938" y1="37778" x2="28938" y2="37778"/>
                        <a14:foregroundMark x1="29125" y1="39222" x2="29125" y2="39222"/>
                        <a14:foregroundMark x1="29063" y1="36111" x2="29063" y2="36111"/>
                        <a14:foregroundMark x1="30312" y1="39222" x2="30312" y2="39222"/>
                        <a14:foregroundMark x1="26188" y1="41333" x2="26188" y2="41333"/>
                        <a14:foregroundMark x1="19250" y1="44778" x2="19250" y2="44778"/>
                        <a14:foregroundMark x1="17375" y1="43889" x2="17375" y2="43889"/>
                        <a14:foregroundMark x1="41375" y1="36778" x2="41375" y2="36778"/>
                        <a14:foregroundMark x1="42375" y1="38444" x2="42375" y2="38444"/>
                        <a14:foregroundMark x1="40438" y1="50889" x2="40438" y2="50889"/>
                        <a14:foregroundMark x1="41875" y1="49000" x2="41875" y2="49000"/>
                        <a14:foregroundMark x1="18125" y1="55222" x2="18125" y2="55222"/>
                        <a14:foregroundMark x1="17250" y1="50889" x2="17250" y2="50889"/>
                        <a14:foregroundMark x1="19500" y1="53000" x2="19500" y2="53000"/>
                        <a14:foregroundMark x1="19438" y1="50000" x2="19438" y2="50000"/>
                        <a14:foregroundMark x1="18313" y1="47333" x2="18313" y2="47333"/>
                        <a14:foregroundMark x1="18188" y1="50556" x2="18188" y2="50556"/>
                        <a14:foregroundMark x1="18438" y1="52556" x2="18438" y2="52556"/>
                        <a14:foregroundMark x1="17188" y1="54000" x2="17188" y2="54000"/>
                        <a14:foregroundMark x1="16188" y1="53000" x2="16188" y2="53000"/>
                        <a14:foregroundMark x1="16188" y1="51333" x2="16188" y2="51333"/>
                        <a14:foregroundMark x1="16188" y1="50222" x2="16188" y2="50222"/>
                        <a14:foregroundMark x1="17500" y1="48778" x2="17500" y2="48778"/>
                        <a14:foregroundMark x1="18500" y1="49000" x2="18500" y2="49000"/>
                        <a14:foregroundMark x1="18563" y1="51333" x2="18563" y2="51333"/>
                        <a14:foregroundMark x1="17188" y1="49556" x2="17188" y2="49556"/>
                        <a14:foregroundMark x1="16250" y1="49111" x2="16250" y2="49111"/>
                        <a14:foregroundMark x1="17500" y1="48000" x2="17500" y2="48000"/>
                        <a14:foregroundMark x1="16375" y1="48222" x2="16375" y2="48222"/>
                        <a14:foregroundMark x1="15687" y1="50111" x2="15687" y2="50111"/>
                        <a14:foregroundMark x1="15687" y1="52222" x2="15687" y2="52222"/>
                        <a14:foregroundMark x1="17875" y1="53000" x2="17875" y2="53000"/>
                        <a14:foregroundMark x1="17875" y1="53556" x2="17875" y2="53556"/>
                        <a14:foregroundMark x1="16813" y1="66222" x2="16813" y2="66222"/>
                        <a14:foregroundMark x1="18438" y1="62111" x2="18438" y2="62111"/>
                        <a14:foregroundMark x1="18500" y1="69222" x2="18500" y2="69222"/>
                        <a14:foregroundMark x1="18313" y1="65556" x2="18313" y2="65556"/>
                        <a14:foregroundMark x1="39563" y1="39111" x2="39563" y2="39111"/>
                        <a14:foregroundMark x1="16563" y1="62444" x2="16563" y2="62444"/>
                        <a14:foregroundMark x1="17375" y1="61000" x2="17375" y2="61000"/>
                        <a14:foregroundMark x1="17625" y1="67889" x2="17625" y2="67889"/>
                        <a14:foregroundMark x1="16938" y1="70222" x2="16938" y2="70222"/>
                        <a14:foregroundMark x1="16188" y1="67667" x2="16188" y2="67667"/>
                        <a14:foregroundMark x1="17500" y1="65111" x2="17500" y2="65111"/>
                        <a14:foregroundMark x1="18688" y1="61000" x2="18688" y2="61000"/>
                        <a14:foregroundMark x1="16000" y1="65778" x2="16000" y2="65778"/>
                        <a14:foregroundMark x1="27688" y1="66889" x2="27688" y2="66889"/>
                        <a14:foregroundMark x1="40000" y1="63000" x2="40000" y2="63000"/>
                        <a14:foregroundMark x1="40188" y1="54111" x2="40188" y2="54111"/>
                      </a14:backgroundRemoval>
                    </a14:imgEffect>
                  </a14:imgLayer>
                </a14:imgProps>
              </a:ext>
            </a:extLst>
          </a:blip>
          <a:srcRect l="38531" t="60426" r="55977" b="28261"/>
          <a:stretch/>
        </p:blipFill>
        <p:spPr>
          <a:xfrm>
            <a:off x="6452207" y="1479883"/>
            <a:ext cx="2372616" cy="26190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DBA636-E266-E02B-C294-358E3B040BF7}"/>
              </a:ext>
            </a:extLst>
          </p:cNvPr>
          <p:cNvSpPr txBox="1"/>
          <p:nvPr/>
        </p:nvSpPr>
        <p:spPr>
          <a:xfrm>
            <a:off x="3802334" y="4044151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Ê- ke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D9632E-3BB5-5EF6-E872-68D5C3013178}"/>
              </a:ext>
            </a:extLst>
          </p:cNvPr>
          <p:cNvSpPr txBox="1"/>
          <p:nvPr/>
        </p:nvSpPr>
        <p:spPr>
          <a:xfrm>
            <a:off x="340458" y="3975102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 sách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BCE870-B81A-F0D3-814F-4FD71E958EC6}"/>
              </a:ext>
            </a:extLst>
          </p:cNvPr>
          <p:cNvSpPr txBox="1"/>
          <p:nvPr/>
        </p:nvSpPr>
        <p:spPr>
          <a:xfrm>
            <a:off x="6927112" y="3975102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tem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9A3CD7-F48A-5291-5259-BD522C6696A2}"/>
              </a:ext>
            </a:extLst>
          </p:cNvPr>
          <p:cNvSpPr txBox="1"/>
          <p:nvPr/>
        </p:nvSpPr>
        <p:spPr>
          <a:xfrm>
            <a:off x="2507512" y="888356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tên các đồ vật: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333" b="81000" l="36688" r="43688">
                        <a14:foregroundMark x1="37500" y1="72556" x2="37500" y2="72556"/>
                        <a14:foregroundMark x1="38063" y1="75111" x2="38063" y2="75111"/>
                        <a14:foregroundMark x1="37625" y1="75111" x2="37625" y2="75111"/>
                        <a14:foregroundMark x1="41125" y1="75444" x2="41125" y2="75444"/>
                        <a14:foregroundMark x1="41813" y1="75333" x2="41813" y2="75333"/>
                        <a14:foregroundMark x1="43063" y1="75111" x2="43063" y2="75111"/>
                        <a14:foregroundMark x1="42375" y1="75333" x2="42375" y2="75333"/>
                        <a14:foregroundMark x1="43688" y1="76333" x2="43688" y2="76333"/>
                        <a14:foregroundMark x1="42563" y1="76222" x2="42563" y2="76222"/>
                        <a14:foregroundMark x1="39813" y1="69444" x2="39813" y2="69444"/>
                        <a14:foregroundMark x1="40063" y1="81000" x2="40063" y2="81000"/>
                      </a14:backgroundRemoval>
                    </a14:imgEffect>
                  </a14:imgLayer>
                </a14:imgProps>
              </a:ext>
            </a:extLst>
          </a:blip>
          <a:srcRect l="36404" t="68980" r="55939" b="18744"/>
          <a:stretch/>
        </p:blipFill>
        <p:spPr>
          <a:xfrm>
            <a:off x="3810000" y="2038350"/>
            <a:ext cx="3352800" cy="28417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0" y="147970"/>
            <a:ext cx="8839200" cy="156966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a)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4169" t="23225" r="22573" b="63630"/>
          <a:stretch/>
        </p:blipFill>
        <p:spPr>
          <a:xfrm>
            <a:off x="312200" y="717061"/>
            <a:ext cx="8519600" cy="37093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52400" y="0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“?”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" name="Oval 2"/>
          <p:cNvSpPr/>
          <p:nvPr/>
        </p:nvSpPr>
        <p:spPr>
          <a:xfrm>
            <a:off x="2133600" y="803357"/>
            <a:ext cx="990600" cy="7777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3820" y="128941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“?”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" name="Oval 2"/>
          <p:cNvSpPr/>
          <p:nvPr/>
        </p:nvSpPr>
        <p:spPr>
          <a:xfrm>
            <a:off x="2133600" y="803357"/>
            <a:ext cx="990600" cy="7777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0891B7-1CDE-BA47-99B8-7303F87F8A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470" t="31752" r="16000" b="54444"/>
          <a:stretch>
            <a:fillRect/>
          </a:stretch>
        </p:blipFill>
        <p:spPr>
          <a:xfrm>
            <a:off x="342900" y="971550"/>
            <a:ext cx="8458200" cy="237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47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49638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99437"/>
            <a:ext cx="32766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56470" t="31752" r="16000" b="54444"/>
          <a:stretch>
            <a:fillRect/>
          </a:stretch>
        </p:blipFill>
        <p:spPr>
          <a:xfrm>
            <a:off x="3352800" y="2571750"/>
            <a:ext cx="4648200" cy="2362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45602" y="476242"/>
            <a:ext cx="3002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3.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thích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hợp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đặt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dấu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“?”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12" name="Oval 11"/>
          <p:cNvSpPr/>
          <p:nvPr/>
        </p:nvSpPr>
        <p:spPr>
          <a:xfrm>
            <a:off x="3977640" y="3892357"/>
            <a:ext cx="1051560" cy="9574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004" y="2288306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53882" t="52876" r="31177" b="37503"/>
          <a:stretch>
            <a:fillRect/>
          </a:stretch>
        </p:blipFill>
        <p:spPr>
          <a:xfrm>
            <a:off x="4316931" y="517583"/>
            <a:ext cx="2567538" cy="12849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000" b="76000" l="65125" r="77125"/>
                    </a14:imgEffect>
                  </a14:imgLayer>
                </a14:imgProps>
              </a:ext>
            </a:extLst>
          </a:blip>
          <a:srcRect l="64706" t="61451" r="22588" b="23699"/>
          <a:stretch>
            <a:fillRect/>
          </a:stretch>
        </p:blipFill>
        <p:spPr>
          <a:xfrm>
            <a:off x="5778887" y="2806628"/>
            <a:ext cx="1936377" cy="12729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028" b="71888" l="67741" r="71318"/>
                    </a14:imgEffect>
                  </a14:imgLayer>
                </a14:imgProps>
              </a:ext>
            </a:extLst>
          </a:blip>
          <a:srcRect l="67294" t="64170" r="28235" b="27255"/>
          <a:stretch>
            <a:fillRect/>
          </a:stretch>
        </p:blipFill>
        <p:spPr>
          <a:xfrm>
            <a:off x="5288945" y="764529"/>
            <a:ext cx="623510" cy="6727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/>
          <a:srcRect l="54587" t="71280" r="32825" b="24537"/>
          <a:stretch>
            <a:fillRect/>
          </a:stretch>
        </p:blipFill>
        <p:spPr>
          <a:xfrm>
            <a:off x="4157838" y="2476789"/>
            <a:ext cx="1918447" cy="3585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54824" t="77764" r="14941" b="17635"/>
          <a:stretch>
            <a:fillRect/>
          </a:stretch>
        </p:blipFill>
        <p:spPr>
          <a:xfrm>
            <a:off x="4229874" y="4352097"/>
            <a:ext cx="4607859" cy="394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49638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99437"/>
            <a:ext cx="44958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74293" y="525038"/>
            <a:ext cx="3872014" cy="13849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276600" y="2663694"/>
            <a:ext cx="4869707" cy="2133600"/>
            <a:chOff x="3370520" y="2491306"/>
            <a:chExt cx="2458097" cy="130382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3370520" y="2495550"/>
              <a:ext cx="623510" cy="67273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5205107" y="3092233"/>
              <a:ext cx="623510" cy="67273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4585910" y="3122392"/>
              <a:ext cx="623510" cy="67273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3962400" y="3087675"/>
              <a:ext cx="623510" cy="67273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3384412" y="3087675"/>
              <a:ext cx="623510" cy="67273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5118376" y="2495549"/>
              <a:ext cx="623510" cy="67273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4540388" y="2491306"/>
              <a:ext cx="623510" cy="67273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3962400" y="2495549"/>
              <a:ext cx="623510" cy="672735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028" b="71888" l="67741" r="71318"/>
                    </a14:imgEffect>
                  </a14:imgLayer>
                </a14:imgProps>
              </a:ext>
            </a:extLst>
          </a:blip>
          <a:srcRect l="67294" t="64170" r="28235" b="27255"/>
          <a:stretch>
            <a:fillRect/>
          </a:stretch>
        </p:blipFill>
        <p:spPr>
          <a:xfrm>
            <a:off x="5288945" y="764529"/>
            <a:ext cx="623510" cy="672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9800" y="361950"/>
            <a:ext cx="44520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49" l="758" r="98788">
                        <a14:foregroundMark x1="27121" y1="45366" x2="27121" y2="45366"/>
                        <a14:foregroundMark x1="13939" y1="52195" x2="13939" y2="52195"/>
                        <a14:foregroundMark x1="14697" y1="68049" x2="14697" y2="68049"/>
                        <a14:foregroundMark x1="29545" y1="81463" x2="29545" y2="81463"/>
                        <a14:foregroundMark x1="35152" y1="77073" x2="35152" y2="77073"/>
                        <a14:foregroundMark x1="36212" y1="54878" x2="36212" y2="54878"/>
                        <a14:foregroundMark x1="51061" y1="42927" x2="51061" y2="42927"/>
                        <a14:foregroundMark x1="60000" y1="51220" x2="60000" y2="51220"/>
                        <a14:foregroundMark x1="72424" y1="46341" x2="72424" y2="46341"/>
                        <a14:foregroundMark x1="83030" y1="54146" x2="83030" y2="54146"/>
                        <a14:foregroundMark x1="81061" y1="74390" x2="81061" y2="74390"/>
                        <a14:foregroundMark x1="75303" y1="81951" x2="75303" y2="81951"/>
                        <a14:foregroundMark x1="66818" y1="72927" x2="66818" y2="72927"/>
                        <a14:foregroundMark x1="49697" y1="80000" x2="49697" y2="80000"/>
                        <a14:foregroundMark x1="84091" y1="50488" x2="84091" y2="50488"/>
                        <a14:foregroundMark x1="88636" y1="55610" x2="88636" y2="55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6958"/>
            <a:ext cx="4906537" cy="3048000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609600" y="788958"/>
            <a:ext cx="2362200" cy="1524000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Đố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gồm</a:t>
            </a:r>
            <a:r>
              <a:rPr lang="en-US" dirty="0"/>
              <a:t> </a:t>
            </a:r>
            <a:r>
              <a:rPr lang="en-US" dirty="0" err="1"/>
              <a:t>bao</a:t>
            </a:r>
            <a:r>
              <a:rPr lang="en-US" dirty="0"/>
              <a:t>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 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NTER1">
            <a:hlinkClick r:id="rId7" action="ppaction://hlinksldjump" tooltip="Nhấn Enter">
              <a:snd r:embed="rId8" name="push.wav"/>
            </a:hlinkClick>
            <a:extLst>
              <a:ext uri="{FF2B5EF4-FFF2-40B4-BE49-F238E27FC236}">
                <a16:creationId xmlns:a16="http://schemas.microsoft.com/office/drawing/2014/main" id="{04537839-5DE8-F8B7-E49C-BE0BA4A29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632" y="4891087"/>
            <a:ext cx="635794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AutoShape 3">
            <a:extLst>
              <a:ext uri="{FF2B5EF4-FFF2-40B4-BE49-F238E27FC236}">
                <a16:creationId xmlns:a16="http://schemas.microsoft.com/office/drawing/2014/main" id="{B225A6C2-E43A-36C9-5477-437411B39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71450"/>
            <a:ext cx="8763000" cy="47910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350">
              <a:latin typeface="Arial" panose="020B0604020202020204" pitchFamily="34" charset="0"/>
            </a:endParaRPr>
          </a:p>
        </p:txBody>
      </p:sp>
      <p:grpSp>
        <p:nvGrpSpPr>
          <p:cNvPr id="16388" name="Group 4">
            <a:extLst>
              <a:ext uri="{FF2B5EF4-FFF2-40B4-BE49-F238E27FC236}">
                <a16:creationId xmlns:a16="http://schemas.microsoft.com/office/drawing/2014/main" id="{F5FE6E64-6398-C406-5BD4-7235F8E4B6AC}"/>
              </a:ext>
            </a:extLst>
          </p:cNvPr>
          <p:cNvGrpSpPr>
            <a:grpSpLocks/>
          </p:cNvGrpSpPr>
          <p:nvPr/>
        </p:nvGrpSpPr>
        <p:grpSpPr bwMode="auto">
          <a:xfrm>
            <a:off x="1809750" y="4029075"/>
            <a:ext cx="5505450" cy="771525"/>
            <a:chOff x="560" y="3384"/>
            <a:chExt cx="4624" cy="648"/>
          </a:xfrm>
        </p:grpSpPr>
        <p:pic>
          <p:nvPicPr>
            <p:cNvPr id="16399" name="Picture 5" descr="4408">
              <a:extLst>
                <a:ext uri="{FF2B5EF4-FFF2-40B4-BE49-F238E27FC236}">
                  <a16:creationId xmlns:a16="http://schemas.microsoft.com/office/drawing/2014/main" id="{9222DBB4-D2CC-975B-A03B-AFC6B236CBC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0" name="Picture 6" descr="4635">
              <a:extLst>
                <a:ext uri="{FF2B5EF4-FFF2-40B4-BE49-F238E27FC236}">
                  <a16:creationId xmlns:a16="http://schemas.microsoft.com/office/drawing/2014/main" id="{B78FAA4D-69E1-8CBB-76AD-D5C1F99FC58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1" name="Picture 7" descr="boo7">
              <a:extLst>
                <a:ext uri="{FF2B5EF4-FFF2-40B4-BE49-F238E27FC236}">
                  <a16:creationId xmlns:a16="http://schemas.microsoft.com/office/drawing/2014/main" id="{6098C24C-F231-F13D-803A-07C9A6EC7B1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2" name="Picture 8" descr="email001">
              <a:extLst>
                <a:ext uri="{FF2B5EF4-FFF2-40B4-BE49-F238E27FC236}">
                  <a16:creationId xmlns:a16="http://schemas.microsoft.com/office/drawing/2014/main" id="{45D2C020-FCCE-B745-4988-9D5336143ED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3" name="Picture 9" descr="et5">
              <a:extLst>
                <a:ext uri="{FF2B5EF4-FFF2-40B4-BE49-F238E27FC236}">
                  <a16:creationId xmlns:a16="http://schemas.microsoft.com/office/drawing/2014/main" id="{B184552E-971E-D0F1-330B-681731B0B00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4" name="Picture 10" descr="glob_anm">
              <a:extLst>
                <a:ext uri="{FF2B5EF4-FFF2-40B4-BE49-F238E27FC236}">
                  <a16:creationId xmlns:a16="http://schemas.microsoft.com/office/drawing/2014/main" id="{FED428AC-E28B-DBC5-A449-283CBD1D1B8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5" name="Picture 11" descr="ani53">
              <a:extLst>
                <a:ext uri="{FF2B5EF4-FFF2-40B4-BE49-F238E27FC236}">
                  <a16:creationId xmlns:a16="http://schemas.microsoft.com/office/drawing/2014/main" id="{BF8E6CF9-70B9-700F-3922-9DCA13E3ACC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6" name="Picture 12" descr="mu37">
              <a:extLst>
                <a:ext uri="{FF2B5EF4-FFF2-40B4-BE49-F238E27FC236}">
                  <a16:creationId xmlns:a16="http://schemas.microsoft.com/office/drawing/2014/main" id="{16620992-DE46-ADA7-3FBF-C50277D1E7A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389" name="Group 13">
            <a:extLst>
              <a:ext uri="{FF2B5EF4-FFF2-40B4-BE49-F238E27FC236}">
                <a16:creationId xmlns:a16="http://schemas.microsoft.com/office/drawing/2014/main" id="{5E99E137-32E6-DA53-1D99-BF0F50D8E42E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228600"/>
            <a:ext cx="8763000" cy="1428750"/>
            <a:chOff x="216" y="192"/>
            <a:chExt cx="5328" cy="1200"/>
          </a:xfrm>
        </p:grpSpPr>
        <p:pic>
          <p:nvPicPr>
            <p:cNvPr id="16395" name="Picture 14" descr="an30">
              <a:extLst>
                <a:ext uri="{FF2B5EF4-FFF2-40B4-BE49-F238E27FC236}">
                  <a16:creationId xmlns:a16="http://schemas.microsoft.com/office/drawing/2014/main" id="{EC1010E4-2ED6-5F74-9E74-E4A7EEDE30C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92"/>
              <a:ext cx="1392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6" name="Picture 15" descr="33">
              <a:extLst>
                <a:ext uri="{FF2B5EF4-FFF2-40B4-BE49-F238E27FC236}">
                  <a16:creationId xmlns:a16="http://schemas.microsoft.com/office/drawing/2014/main" id="{97F3010D-DC80-2148-77CF-EB004E52DAE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" y="1344"/>
              <a:ext cx="53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7" name="Picture 16" descr="13">
              <a:extLst>
                <a:ext uri="{FF2B5EF4-FFF2-40B4-BE49-F238E27FC236}">
                  <a16:creationId xmlns:a16="http://schemas.microsoft.com/office/drawing/2014/main" id="{88D2E94E-53AE-1753-3B59-6A7EC9FC7DB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0688">
              <a:off x="288" y="768"/>
              <a:ext cx="18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8" name="Picture 17" descr="13">
              <a:extLst>
                <a:ext uri="{FF2B5EF4-FFF2-40B4-BE49-F238E27FC236}">
                  <a16:creationId xmlns:a16="http://schemas.microsoft.com/office/drawing/2014/main" id="{801D6279-76AC-0D66-72CC-76F1147DDC9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30273" flipH="1">
              <a:off x="3696" y="768"/>
              <a:ext cx="17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66" name="WordArt 18">
            <a:extLst>
              <a:ext uri="{FF2B5EF4-FFF2-40B4-BE49-F238E27FC236}">
                <a16:creationId xmlns:a16="http://schemas.microsoft.com/office/drawing/2014/main" id="{FC5680BD-8C28-3188-354C-C0DB06BF30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21682" y="2171700"/>
            <a:ext cx="531495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rung chu«ng vµng </a:t>
            </a:r>
          </a:p>
        </p:txBody>
      </p:sp>
      <p:sp>
        <p:nvSpPr>
          <p:cNvPr id="2067" name="Text Box 19">
            <a:extLst>
              <a:ext uri="{FF2B5EF4-FFF2-40B4-BE49-F238E27FC236}">
                <a16:creationId xmlns:a16="http://schemas.microsoft.com/office/drawing/2014/main" id="{CA7E48B9-6901-F95D-03AF-67898400F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00" y="1771650"/>
            <a:ext cx="5200650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33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lackH" pitchFamily="34" charset="0"/>
              <a:cs typeface="Arial" charset="0"/>
            </a:endParaRPr>
          </a:p>
        </p:txBody>
      </p:sp>
      <p:pic>
        <p:nvPicPr>
          <p:cNvPr id="2068" name="8. Ket thuc cau hoi.wav">
            <a:hlinkClick r:id="" action="ppaction://media"/>
            <a:extLst>
              <a:ext uri="{FF2B5EF4-FFF2-40B4-BE49-F238E27FC236}">
                <a16:creationId xmlns:a16="http://schemas.microsoft.com/office/drawing/2014/main" id="{DD3CAA8B-0B75-A009-5558-93E54518AC86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0"/>
            <a:ext cx="5715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beep4013.wav">
            <a:hlinkClick r:id="" action="ppaction://media"/>
            <a:extLst>
              <a:ext uri="{FF2B5EF4-FFF2-40B4-BE49-F238E27FC236}">
                <a16:creationId xmlns:a16="http://schemas.microsoft.com/office/drawing/2014/main" id="{4FEDFF50-A996-EBCA-8A2C-8D70280330D0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5715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chaomung.wav">
            <a:hlinkClick r:id="" action="ppaction://media"/>
            <a:extLst>
              <a:ext uri="{FF2B5EF4-FFF2-40B4-BE49-F238E27FC236}">
                <a16:creationId xmlns:a16="http://schemas.microsoft.com/office/drawing/2014/main" id="{DAD75862-D026-1440-9E53-B1F7DF268E45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629150"/>
            <a:ext cx="5715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376" fill="hold"/>
                                        <p:tgtEl>
                                          <p:spTgt spid="2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8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" fill="hold"/>
                                        <p:tgtEl>
                                          <p:spTgt spid="20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9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460" fill="hold"/>
                                        <p:tgtEl>
                                          <p:spTgt spid="20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audio>
              <p:cMediaNode>
                <p:cTn id="5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1"/>
                </p:tgtEl>
              </p:cMediaNode>
            </p:audio>
          </p:childTnLst>
        </p:cTn>
      </p:par>
    </p:tnLst>
    <p:bldLst>
      <p:bldP spid="2066" grpId="0" animBg="1"/>
      <p:bldP spid="206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A866E0B4-2AB6-A37E-A81C-47BE5FBA3A0E}"/>
              </a:ext>
            </a:extLst>
          </p:cNvPr>
          <p:cNvSpPr/>
          <p:nvPr/>
        </p:nvSpPr>
        <p:spPr>
          <a:xfrm>
            <a:off x="457200" y="1496617"/>
            <a:ext cx="1252538" cy="1078706"/>
          </a:xfrm>
          <a:prstGeom prst="triangle">
            <a:avLst/>
          </a:prstGeom>
          <a:solidFill>
            <a:srgbClr val="0066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C9AFB7-902B-490C-57CA-25E8104CF1DA}"/>
              </a:ext>
            </a:extLst>
          </p:cNvPr>
          <p:cNvSpPr/>
          <p:nvPr/>
        </p:nvSpPr>
        <p:spPr>
          <a:xfrm>
            <a:off x="278955" y="133350"/>
            <a:ext cx="5109092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0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Câu 1. Hình nào là hình tròn?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8CBE30A-26A1-E839-1B18-8FD6D329A73D}"/>
              </a:ext>
            </a:extLst>
          </p:cNvPr>
          <p:cNvSpPr/>
          <p:nvPr/>
        </p:nvSpPr>
        <p:spPr>
          <a:xfrm>
            <a:off x="2362200" y="1600200"/>
            <a:ext cx="914400" cy="9906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55C7BD-2808-EF95-B1C8-EAB996DDEAD0}"/>
              </a:ext>
            </a:extLst>
          </p:cNvPr>
          <p:cNvSpPr/>
          <p:nvPr/>
        </p:nvSpPr>
        <p:spPr>
          <a:xfrm>
            <a:off x="4629150" y="1800226"/>
            <a:ext cx="1314450" cy="77509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A5C66B-D757-BC1E-C9DA-599564E97971}"/>
              </a:ext>
            </a:extLst>
          </p:cNvPr>
          <p:cNvSpPr/>
          <p:nvPr/>
        </p:nvSpPr>
        <p:spPr>
          <a:xfrm>
            <a:off x="7239000" y="1485900"/>
            <a:ext cx="1143000" cy="108906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45ADF6-2671-6FA5-8482-D02DD8F1EB4B}"/>
              </a:ext>
            </a:extLst>
          </p:cNvPr>
          <p:cNvSpPr/>
          <p:nvPr/>
        </p:nvSpPr>
        <p:spPr>
          <a:xfrm>
            <a:off x="909638" y="2684221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B40F3E-CB46-086F-E975-3F3BD2A3A5DC}"/>
              </a:ext>
            </a:extLst>
          </p:cNvPr>
          <p:cNvSpPr/>
          <p:nvPr/>
        </p:nvSpPr>
        <p:spPr>
          <a:xfrm>
            <a:off x="2647950" y="2691098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933C1E-D606-78D3-DEB7-5F5FD8533A39}"/>
              </a:ext>
            </a:extLst>
          </p:cNvPr>
          <p:cNvSpPr/>
          <p:nvPr/>
        </p:nvSpPr>
        <p:spPr>
          <a:xfrm>
            <a:off x="4942826" y="2713938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Arial" charset="0"/>
                <a:cs typeface="Arial" charset="0"/>
              </a:rPr>
              <a:t>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732435-A13D-3B6F-AE53-BE165DA41820}"/>
              </a:ext>
            </a:extLst>
          </p:cNvPr>
          <p:cNvSpPr/>
          <p:nvPr/>
        </p:nvSpPr>
        <p:spPr>
          <a:xfrm>
            <a:off x="7439025" y="2665047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Arial" charset="0"/>
                <a:cs typeface="Arial" charset="0"/>
              </a:rPr>
              <a:t>E</a:t>
            </a:r>
          </a:p>
        </p:txBody>
      </p:sp>
      <p:sp>
        <p:nvSpPr>
          <p:cNvPr id="13" name="Hình Bầu dục 6">
            <a:extLst>
              <a:ext uri="{FF2B5EF4-FFF2-40B4-BE49-F238E27FC236}">
                <a16:creationId xmlns:a16="http://schemas.microsoft.com/office/drawing/2014/main" id="{3094303D-F579-CBDB-6739-10140FE47122}"/>
              </a:ext>
            </a:extLst>
          </p:cNvPr>
          <p:cNvSpPr/>
          <p:nvPr/>
        </p:nvSpPr>
        <p:spPr>
          <a:xfrm>
            <a:off x="2476500" y="2790825"/>
            <a:ext cx="714375" cy="56673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 sz="1350"/>
          </a:p>
        </p:txBody>
      </p:sp>
      <p:sp>
        <p:nvSpPr>
          <p:cNvPr id="25" name="Oval 48">
            <a:extLst>
              <a:ext uri="{FF2B5EF4-FFF2-40B4-BE49-F238E27FC236}">
                <a16:creationId xmlns:a16="http://schemas.microsoft.com/office/drawing/2014/main" id="{47FFBAAD-7C24-F738-9F11-EC9C5610B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857250" cy="85725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950" b="1">
                <a:solidFill>
                  <a:srgbClr val="000099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6" name="Oval 49">
            <a:extLst>
              <a:ext uri="{FF2B5EF4-FFF2-40B4-BE49-F238E27FC236}">
                <a16:creationId xmlns:a16="http://schemas.microsoft.com/office/drawing/2014/main" id="{A8AD428D-F010-F026-3595-9C47C6338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768329"/>
            <a:ext cx="857250" cy="85725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950" b="1">
                <a:solidFill>
                  <a:srgbClr val="0066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7" name="Oval 50">
            <a:extLst>
              <a:ext uri="{FF2B5EF4-FFF2-40B4-BE49-F238E27FC236}">
                <a16:creationId xmlns:a16="http://schemas.microsoft.com/office/drawing/2014/main" id="{F727C0FE-5691-96DE-7CB6-5718F9F68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768329"/>
            <a:ext cx="857250" cy="85725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950" b="1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8" name="Oval 51">
            <a:extLst>
              <a:ext uri="{FF2B5EF4-FFF2-40B4-BE49-F238E27FC236}">
                <a16:creationId xmlns:a16="http://schemas.microsoft.com/office/drawing/2014/main" id="{7FC1102D-11C8-042E-7BFC-E8F3F6B10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768329"/>
            <a:ext cx="857250" cy="85725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950" b="1">
                <a:solidFill>
                  <a:srgbClr val="000099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9" name="Oval 52">
            <a:extLst>
              <a:ext uri="{FF2B5EF4-FFF2-40B4-BE49-F238E27FC236}">
                <a16:creationId xmlns:a16="http://schemas.microsoft.com/office/drawing/2014/main" id="{B84E571C-92B3-9D0E-7B9E-CC2C5E47A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768329"/>
            <a:ext cx="857250" cy="857250"/>
          </a:xfrm>
          <a:prstGeom prst="ellipse">
            <a:avLst/>
          </a:prstGeom>
          <a:solidFill>
            <a:schemeClr val="folHlink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950" b="1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30" name="Oval 53">
            <a:extLst>
              <a:ext uri="{FF2B5EF4-FFF2-40B4-BE49-F238E27FC236}">
                <a16:creationId xmlns:a16="http://schemas.microsoft.com/office/drawing/2014/main" id="{C96398F7-4EE9-31B8-4E1E-E53325233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768329"/>
            <a:ext cx="857250" cy="85725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950" b="1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DE52D20-1FF4-26AA-C289-91CEF1EA45BA}"/>
              </a:ext>
            </a:extLst>
          </p:cNvPr>
          <p:cNvSpPr txBox="1"/>
          <p:nvPr/>
        </p:nvSpPr>
        <p:spPr>
          <a:xfrm>
            <a:off x="6270915" y="3901800"/>
            <a:ext cx="1600200" cy="600164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3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3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33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2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6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0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8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2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1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72C08B-D4C7-A587-ECFF-8765726B8A8F}"/>
              </a:ext>
            </a:extLst>
          </p:cNvPr>
          <p:cNvSpPr/>
          <p:nvPr/>
        </p:nvSpPr>
        <p:spPr>
          <a:xfrm>
            <a:off x="228600" y="62626"/>
            <a:ext cx="5804795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0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Câu 2. Hình nào là hình tam giác?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C0856FF-5BF8-C677-4A3A-A8EB3C82849F}"/>
              </a:ext>
            </a:extLst>
          </p:cNvPr>
          <p:cNvSpPr/>
          <p:nvPr/>
        </p:nvSpPr>
        <p:spPr>
          <a:xfrm>
            <a:off x="838200" y="1485901"/>
            <a:ext cx="1028700" cy="11049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C783FA-7D56-C971-795D-79C7A3EB2702}"/>
              </a:ext>
            </a:extLst>
          </p:cNvPr>
          <p:cNvSpPr/>
          <p:nvPr/>
        </p:nvSpPr>
        <p:spPr>
          <a:xfrm>
            <a:off x="2971800" y="1485901"/>
            <a:ext cx="1143000" cy="1089422"/>
          </a:xfrm>
          <a:prstGeom prst="rect">
            <a:avLst/>
          </a:prstGeom>
          <a:solidFill>
            <a:srgbClr val="0066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D1EF4F-E6DC-EA00-450B-2D90D9996FBF}"/>
              </a:ext>
            </a:extLst>
          </p:cNvPr>
          <p:cNvSpPr/>
          <p:nvPr/>
        </p:nvSpPr>
        <p:spPr>
          <a:xfrm>
            <a:off x="7406879" y="1343712"/>
            <a:ext cx="759932" cy="122803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6FE008-31D9-2F3C-A3FA-6AEB6F2F76F1}"/>
              </a:ext>
            </a:extLst>
          </p:cNvPr>
          <p:cNvSpPr/>
          <p:nvPr/>
        </p:nvSpPr>
        <p:spPr>
          <a:xfrm>
            <a:off x="1123950" y="2691098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E1ED12-1BF2-B6F8-38AD-93E26C2C89AF}"/>
              </a:ext>
            </a:extLst>
          </p:cNvPr>
          <p:cNvSpPr/>
          <p:nvPr/>
        </p:nvSpPr>
        <p:spPr>
          <a:xfrm>
            <a:off x="3285476" y="2713938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Arial" charset="0"/>
                <a:cs typeface="Arial" charset="0"/>
              </a:rPr>
              <a:t>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ED7F2F-A627-EED7-66DB-445AD3EE7CEE}"/>
              </a:ext>
            </a:extLst>
          </p:cNvPr>
          <p:cNvSpPr/>
          <p:nvPr/>
        </p:nvSpPr>
        <p:spPr>
          <a:xfrm>
            <a:off x="5586599" y="2713938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Arial" charset="0"/>
                <a:cs typeface="Arial" charset="0"/>
              </a:rPr>
              <a:t>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B88434-3E99-C375-31FD-19862E063925}"/>
              </a:ext>
            </a:extLst>
          </p:cNvPr>
          <p:cNvSpPr/>
          <p:nvPr/>
        </p:nvSpPr>
        <p:spPr>
          <a:xfrm>
            <a:off x="7516919" y="2665047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Arial" charset="0"/>
                <a:cs typeface="Arial" charset="0"/>
              </a:rPr>
              <a:t>E</a:t>
            </a:r>
          </a:p>
        </p:txBody>
      </p:sp>
      <p:sp>
        <p:nvSpPr>
          <p:cNvPr id="14" name="Hình Bầu dục 6">
            <a:extLst>
              <a:ext uri="{FF2B5EF4-FFF2-40B4-BE49-F238E27FC236}">
                <a16:creationId xmlns:a16="http://schemas.microsoft.com/office/drawing/2014/main" id="{EFED07D5-1D20-7A89-6B1A-279C119398A4}"/>
              </a:ext>
            </a:extLst>
          </p:cNvPr>
          <p:cNvSpPr/>
          <p:nvPr/>
        </p:nvSpPr>
        <p:spPr>
          <a:xfrm>
            <a:off x="5386387" y="2790825"/>
            <a:ext cx="757238" cy="6096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 sz="1350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23F16243-6F26-02A1-2069-77F4ADA1C2BE}"/>
              </a:ext>
            </a:extLst>
          </p:cNvPr>
          <p:cNvSpPr/>
          <p:nvPr/>
        </p:nvSpPr>
        <p:spPr>
          <a:xfrm rot="13718556">
            <a:off x="5023247" y="1827610"/>
            <a:ext cx="1475185" cy="863204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28" name="Oval 48">
            <a:extLst>
              <a:ext uri="{FF2B5EF4-FFF2-40B4-BE49-F238E27FC236}">
                <a16:creationId xmlns:a16="http://schemas.microsoft.com/office/drawing/2014/main" id="{964B921C-21AF-3A91-863B-DA1660D5E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857250" cy="85725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950" b="1">
                <a:solidFill>
                  <a:srgbClr val="000099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9" name="Oval 49">
            <a:extLst>
              <a:ext uri="{FF2B5EF4-FFF2-40B4-BE49-F238E27FC236}">
                <a16:creationId xmlns:a16="http://schemas.microsoft.com/office/drawing/2014/main" id="{04D524EE-A4B0-F357-D719-8522BD52E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768329"/>
            <a:ext cx="857250" cy="85725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950" b="1">
                <a:solidFill>
                  <a:srgbClr val="0066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30" name="Oval 50">
            <a:extLst>
              <a:ext uri="{FF2B5EF4-FFF2-40B4-BE49-F238E27FC236}">
                <a16:creationId xmlns:a16="http://schemas.microsoft.com/office/drawing/2014/main" id="{DAE4D5E8-2B58-858E-3B3D-86AF42A7B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768329"/>
            <a:ext cx="857250" cy="85725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950" b="1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1" name="Oval 51">
            <a:extLst>
              <a:ext uri="{FF2B5EF4-FFF2-40B4-BE49-F238E27FC236}">
                <a16:creationId xmlns:a16="http://schemas.microsoft.com/office/drawing/2014/main" id="{6370CD2B-6B62-ED31-AECA-39AE164AE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768329"/>
            <a:ext cx="857250" cy="85725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950" b="1">
                <a:solidFill>
                  <a:srgbClr val="000099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32" name="Oval 52">
            <a:extLst>
              <a:ext uri="{FF2B5EF4-FFF2-40B4-BE49-F238E27FC236}">
                <a16:creationId xmlns:a16="http://schemas.microsoft.com/office/drawing/2014/main" id="{52EECA8B-B816-67F2-D029-030175C88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768329"/>
            <a:ext cx="857250" cy="857250"/>
          </a:xfrm>
          <a:prstGeom prst="ellipse">
            <a:avLst/>
          </a:prstGeom>
          <a:solidFill>
            <a:schemeClr val="folHlink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950" b="1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33" name="Oval 53">
            <a:extLst>
              <a:ext uri="{FF2B5EF4-FFF2-40B4-BE49-F238E27FC236}">
                <a16:creationId xmlns:a16="http://schemas.microsoft.com/office/drawing/2014/main" id="{5D54CEA7-28B4-2031-377B-0472104A3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768329"/>
            <a:ext cx="857250" cy="85725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950" b="1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9AD031-6489-D73E-F7A8-E50286CAAE7C}"/>
              </a:ext>
            </a:extLst>
          </p:cNvPr>
          <p:cNvSpPr txBox="1"/>
          <p:nvPr/>
        </p:nvSpPr>
        <p:spPr>
          <a:xfrm>
            <a:off x="6270915" y="3901800"/>
            <a:ext cx="1600200" cy="600164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3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3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33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9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7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1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5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9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4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014E47-653F-E3DB-647E-42C1DBCDFBAF}"/>
              </a:ext>
            </a:extLst>
          </p:cNvPr>
          <p:cNvSpPr/>
          <p:nvPr/>
        </p:nvSpPr>
        <p:spPr>
          <a:xfrm>
            <a:off x="174768" y="133350"/>
            <a:ext cx="5407249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0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Câu 3. Hình nào là hình vuông?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D71112-DFE5-DB7F-6C6D-8F35DD0AC954}"/>
              </a:ext>
            </a:extLst>
          </p:cNvPr>
          <p:cNvSpPr/>
          <p:nvPr/>
        </p:nvSpPr>
        <p:spPr>
          <a:xfrm>
            <a:off x="3048000" y="1514475"/>
            <a:ext cx="1028700" cy="11049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60F6DD-A3EE-AAF6-A2E3-C881962639AC}"/>
              </a:ext>
            </a:extLst>
          </p:cNvPr>
          <p:cNvSpPr/>
          <p:nvPr/>
        </p:nvSpPr>
        <p:spPr>
          <a:xfrm rot="5400000">
            <a:off x="5197672" y="1643118"/>
            <a:ext cx="586295" cy="1228038"/>
          </a:xfrm>
          <a:prstGeom prst="rect">
            <a:avLst/>
          </a:prstGeom>
          <a:solidFill>
            <a:srgbClr val="0066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C428A8-FA6D-9CCA-E143-A1AA4BCC48AA}"/>
              </a:ext>
            </a:extLst>
          </p:cNvPr>
          <p:cNvSpPr/>
          <p:nvPr/>
        </p:nvSpPr>
        <p:spPr>
          <a:xfrm>
            <a:off x="1201691" y="2684221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01A7A7-ED22-DF22-ADB6-12731AD48714}"/>
              </a:ext>
            </a:extLst>
          </p:cNvPr>
          <p:cNvSpPr/>
          <p:nvPr/>
        </p:nvSpPr>
        <p:spPr>
          <a:xfrm>
            <a:off x="3191416" y="2713938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Arial" charset="0"/>
                <a:cs typeface="Arial" charset="0"/>
              </a:rPr>
              <a:t>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E868C3-D2D7-F6FD-BDC3-F7F82F104FCA}"/>
              </a:ext>
            </a:extLst>
          </p:cNvPr>
          <p:cNvSpPr/>
          <p:nvPr/>
        </p:nvSpPr>
        <p:spPr>
          <a:xfrm>
            <a:off x="5205599" y="2713938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Arial" charset="0"/>
                <a:cs typeface="Arial" charset="0"/>
              </a:rPr>
              <a:t>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E965AF-F47C-A08B-74C6-A2F02435F9A8}"/>
              </a:ext>
            </a:extLst>
          </p:cNvPr>
          <p:cNvSpPr/>
          <p:nvPr/>
        </p:nvSpPr>
        <p:spPr>
          <a:xfrm>
            <a:off x="7133851" y="2665047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Arial" charset="0"/>
                <a:cs typeface="Arial" charset="0"/>
              </a:rPr>
              <a:t>E</a:t>
            </a:r>
          </a:p>
        </p:txBody>
      </p:sp>
      <p:sp>
        <p:nvSpPr>
          <p:cNvPr id="14" name="Hình Bầu dục 6">
            <a:extLst>
              <a:ext uri="{FF2B5EF4-FFF2-40B4-BE49-F238E27FC236}">
                <a16:creationId xmlns:a16="http://schemas.microsoft.com/office/drawing/2014/main" id="{BC1EE756-8765-FF4C-8954-8F6DA05D966A}"/>
              </a:ext>
            </a:extLst>
          </p:cNvPr>
          <p:cNvSpPr/>
          <p:nvPr/>
        </p:nvSpPr>
        <p:spPr>
          <a:xfrm>
            <a:off x="6941344" y="2705100"/>
            <a:ext cx="756047" cy="6096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 sz="1350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92E0FD39-3560-251A-2E6E-9677A514C5D0}"/>
              </a:ext>
            </a:extLst>
          </p:cNvPr>
          <p:cNvSpPr/>
          <p:nvPr/>
        </p:nvSpPr>
        <p:spPr>
          <a:xfrm>
            <a:off x="838200" y="1526877"/>
            <a:ext cx="1300163" cy="1007269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F5F5B1-49DE-BA5A-5ED4-32910E4C8CB2}"/>
              </a:ext>
            </a:extLst>
          </p:cNvPr>
          <p:cNvSpPr/>
          <p:nvPr/>
        </p:nvSpPr>
        <p:spPr>
          <a:xfrm>
            <a:off x="6731514" y="1428750"/>
            <a:ext cx="1175777" cy="1146212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8" name="Oval 48">
            <a:extLst>
              <a:ext uri="{FF2B5EF4-FFF2-40B4-BE49-F238E27FC236}">
                <a16:creationId xmlns:a16="http://schemas.microsoft.com/office/drawing/2014/main" id="{7EA63C58-E1A5-7E27-A11F-634CE2AEC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857250" cy="85725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950" b="1">
                <a:solidFill>
                  <a:srgbClr val="000099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9" name="Oval 49">
            <a:extLst>
              <a:ext uri="{FF2B5EF4-FFF2-40B4-BE49-F238E27FC236}">
                <a16:creationId xmlns:a16="http://schemas.microsoft.com/office/drawing/2014/main" id="{DC818ACA-E99F-A072-07C1-D977FF191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768329"/>
            <a:ext cx="857250" cy="85725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950" b="1">
                <a:solidFill>
                  <a:srgbClr val="0066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0" name="Oval 50">
            <a:extLst>
              <a:ext uri="{FF2B5EF4-FFF2-40B4-BE49-F238E27FC236}">
                <a16:creationId xmlns:a16="http://schemas.microsoft.com/office/drawing/2014/main" id="{2CE48463-C076-2034-4568-931DAAE18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768329"/>
            <a:ext cx="857250" cy="85725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950" b="1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1" name="Oval 51">
            <a:extLst>
              <a:ext uri="{FF2B5EF4-FFF2-40B4-BE49-F238E27FC236}">
                <a16:creationId xmlns:a16="http://schemas.microsoft.com/office/drawing/2014/main" id="{FA8F3BCC-D12F-4E8F-8161-9184B3F46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768329"/>
            <a:ext cx="857250" cy="85725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950" b="1">
                <a:solidFill>
                  <a:srgbClr val="000099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2" name="Oval 52">
            <a:extLst>
              <a:ext uri="{FF2B5EF4-FFF2-40B4-BE49-F238E27FC236}">
                <a16:creationId xmlns:a16="http://schemas.microsoft.com/office/drawing/2014/main" id="{F7F7A655-E12C-E2F9-2FF2-E298417A1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768329"/>
            <a:ext cx="857250" cy="857250"/>
          </a:xfrm>
          <a:prstGeom prst="ellipse">
            <a:avLst/>
          </a:prstGeom>
          <a:solidFill>
            <a:schemeClr val="folHlink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950" b="1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3" name="Oval 53">
            <a:extLst>
              <a:ext uri="{FF2B5EF4-FFF2-40B4-BE49-F238E27FC236}">
                <a16:creationId xmlns:a16="http://schemas.microsoft.com/office/drawing/2014/main" id="{7F279099-2712-89A3-F4C0-D3F50D4F2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768329"/>
            <a:ext cx="857250" cy="85725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950" b="1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359816-300A-163A-8973-FEB6F6251274}"/>
              </a:ext>
            </a:extLst>
          </p:cNvPr>
          <p:cNvSpPr txBox="1"/>
          <p:nvPr/>
        </p:nvSpPr>
        <p:spPr>
          <a:xfrm>
            <a:off x="6270915" y="3901800"/>
            <a:ext cx="1600200" cy="600164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3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3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33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9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1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5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34A3A1C-6BCB-372E-EC20-42F5EDD78E79}"/>
              </a:ext>
            </a:extLst>
          </p:cNvPr>
          <p:cNvSpPr/>
          <p:nvPr/>
        </p:nvSpPr>
        <p:spPr>
          <a:xfrm>
            <a:off x="28335" y="57150"/>
            <a:ext cx="5862503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0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Câu 4. Hình nào là hình chữ nhật?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092F6B3-9577-BD53-5E0D-0EEE25AEB63E}"/>
              </a:ext>
            </a:extLst>
          </p:cNvPr>
          <p:cNvSpPr/>
          <p:nvPr/>
        </p:nvSpPr>
        <p:spPr>
          <a:xfrm>
            <a:off x="7277100" y="1544241"/>
            <a:ext cx="1028700" cy="1035844"/>
          </a:xfrm>
          <a:prstGeom prst="ellipse">
            <a:avLst/>
          </a:prstGeom>
          <a:solidFill>
            <a:srgbClr val="0066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859FBA-1BFF-BF26-707D-3A62A1C69B96}"/>
              </a:ext>
            </a:extLst>
          </p:cNvPr>
          <p:cNvSpPr/>
          <p:nvPr/>
        </p:nvSpPr>
        <p:spPr>
          <a:xfrm>
            <a:off x="685800" y="1863083"/>
            <a:ext cx="1293113" cy="788106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C64BCE-6C6B-C750-1578-D00BB5D8A425}"/>
              </a:ext>
            </a:extLst>
          </p:cNvPr>
          <p:cNvSpPr/>
          <p:nvPr/>
        </p:nvSpPr>
        <p:spPr>
          <a:xfrm>
            <a:off x="1064512" y="2684221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65E275-C784-D89F-056F-F4346ADB8EB7}"/>
              </a:ext>
            </a:extLst>
          </p:cNvPr>
          <p:cNvSpPr/>
          <p:nvPr/>
        </p:nvSpPr>
        <p:spPr>
          <a:xfrm>
            <a:off x="3043051" y="2679440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646FEA-41EB-94FB-C97C-88660173FCA8}"/>
              </a:ext>
            </a:extLst>
          </p:cNvPr>
          <p:cNvSpPr/>
          <p:nvPr/>
        </p:nvSpPr>
        <p:spPr>
          <a:xfrm>
            <a:off x="5705287" y="2685450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Arial" charset="0"/>
                <a:cs typeface="Arial" charset="0"/>
              </a:rPr>
              <a:t>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F0DC85-FAC0-F8EA-50CF-969DFCE539D8}"/>
              </a:ext>
            </a:extLst>
          </p:cNvPr>
          <p:cNvSpPr/>
          <p:nvPr/>
        </p:nvSpPr>
        <p:spPr>
          <a:xfrm>
            <a:off x="7496991" y="2665047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Arial" charset="0"/>
                <a:cs typeface="Arial" charset="0"/>
              </a:rPr>
              <a:t>E</a:t>
            </a:r>
          </a:p>
        </p:txBody>
      </p:sp>
      <p:sp>
        <p:nvSpPr>
          <p:cNvPr id="13" name="Hình Bầu dục 6">
            <a:extLst>
              <a:ext uri="{FF2B5EF4-FFF2-40B4-BE49-F238E27FC236}">
                <a16:creationId xmlns:a16="http://schemas.microsoft.com/office/drawing/2014/main" id="{2E0FB08E-26EB-C154-280B-B80D0F2F891B}"/>
              </a:ext>
            </a:extLst>
          </p:cNvPr>
          <p:cNvSpPr/>
          <p:nvPr/>
        </p:nvSpPr>
        <p:spPr>
          <a:xfrm>
            <a:off x="893062" y="2809875"/>
            <a:ext cx="714375" cy="56673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 sz="1350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60CC369F-FB55-C260-8212-2C7B230F9A29}"/>
              </a:ext>
            </a:extLst>
          </p:cNvPr>
          <p:cNvSpPr/>
          <p:nvPr/>
        </p:nvSpPr>
        <p:spPr>
          <a:xfrm>
            <a:off x="2756297" y="1612107"/>
            <a:ext cx="1300163" cy="1007269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2" name="Trapezoid 1">
            <a:extLst>
              <a:ext uri="{FF2B5EF4-FFF2-40B4-BE49-F238E27FC236}">
                <a16:creationId xmlns:a16="http://schemas.microsoft.com/office/drawing/2014/main" id="{34FA255F-ADA1-0EDD-4F4C-45DDEB8EB8CD}"/>
              </a:ext>
            </a:extLst>
          </p:cNvPr>
          <p:cNvSpPr/>
          <p:nvPr/>
        </p:nvSpPr>
        <p:spPr>
          <a:xfrm>
            <a:off x="5181600" y="1863329"/>
            <a:ext cx="1419225" cy="685800"/>
          </a:xfrm>
          <a:prstGeom prst="trapezoid">
            <a:avLst/>
          </a:prstGeom>
          <a:solidFill>
            <a:srgbClr val="0000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6" name="Oval 48">
            <a:extLst>
              <a:ext uri="{FF2B5EF4-FFF2-40B4-BE49-F238E27FC236}">
                <a16:creationId xmlns:a16="http://schemas.microsoft.com/office/drawing/2014/main" id="{65914F64-3474-C8A6-C327-71118F92E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857250" cy="85725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950" b="1">
                <a:solidFill>
                  <a:srgbClr val="000099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8" name="Oval 49">
            <a:extLst>
              <a:ext uri="{FF2B5EF4-FFF2-40B4-BE49-F238E27FC236}">
                <a16:creationId xmlns:a16="http://schemas.microsoft.com/office/drawing/2014/main" id="{6E501DC7-69B5-45F7-CDF9-4BD2EBA44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768329"/>
            <a:ext cx="857250" cy="85725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950" b="1">
                <a:solidFill>
                  <a:srgbClr val="0066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9" name="Oval 50">
            <a:extLst>
              <a:ext uri="{FF2B5EF4-FFF2-40B4-BE49-F238E27FC236}">
                <a16:creationId xmlns:a16="http://schemas.microsoft.com/office/drawing/2014/main" id="{05CEC1F3-F063-C3BB-C04C-66A9AA093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768329"/>
            <a:ext cx="857250" cy="85725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950" b="1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0" name="Oval 51">
            <a:extLst>
              <a:ext uri="{FF2B5EF4-FFF2-40B4-BE49-F238E27FC236}">
                <a16:creationId xmlns:a16="http://schemas.microsoft.com/office/drawing/2014/main" id="{DDDAA892-A877-5DB5-A4BE-09272588B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768329"/>
            <a:ext cx="857250" cy="85725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950" b="1">
                <a:solidFill>
                  <a:srgbClr val="000099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1" name="Oval 52">
            <a:extLst>
              <a:ext uri="{FF2B5EF4-FFF2-40B4-BE49-F238E27FC236}">
                <a16:creationId xmlns:a16="http://schemas.microsoft.com/office/drawing/2014/main" id="{AEFC3BD3-5273-9622-2970-F9D3CE977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768329"/>
            <a:ext cx="857250" cy="857250"/>
          </a:xfrm>
          <a:prstGeom prst="ellipse">
            <a:avLst/>
          </a:prstGeom>
          <a:solidFill>
            <a:schemeClr val="folHlink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950" b="1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2" name="Oval 53">
            <a:extLst>
              <a:ext uri="{FF2B5EF4-FFF2-40B4-BE49-F238E27FC236}">
                <a16:creationId xmlns:a16="http://schemas.microsoft.com/office/drawing/2014/main" id="{4BDB487C-65AD-498A-CD98-9EAAABDA7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768329"/>
            <a:ext cx="857250" cy="85725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950" b="1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95F4704-DFD1-831B-903C-33B950D0D805}"/>
              </a:ext>
            </a:extLst>
          </p:cNvPr>
          <p:cNvSpPr txBox="1"/>
          <p:nvPr/>
        </p:nvSpPr>
        <p:spPr>
          <a:xfrm>
            <a:off x="6270915" y="3901800"/>
            <a:ext cx="1600200" cy="600164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3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3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33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6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0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2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6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3" descr="C:\Users\ADMIN\Desktop\Picture1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11" y="749707"/>
            <a:ext cx="1610411" cy="121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5" descr="Hình ảnh có liên qua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7782367" y="16442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5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4962967" y="16442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15" descr="Hình ảnh có liên qua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2372167" y="16442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C:\Users\ADMIN\Desktop\Picture3a (2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31" y="1809750"/>
            <a:ext cx="1414069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5" descr="Hình ảnh có liên qua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7782367" y="26348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5" descr="Hình ảnh có liên qua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4962967" y="26348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5" descr="Hình ảnh có liên qua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2372167" y="26348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:\Users\ADMIN\Desktop\Picture6a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6550"/>
            <a:ext cx="2005012" cy="112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Hình ảnh có liên qua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7782367" y="36254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Hình ảnh có liên quan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4944871" y="36254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5" descr="Hình ảnh có liên quan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2372167" y="36254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1" descr="C:\Users\ADMIN\Desktop\Picture7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9550"/>
            <a:ext cx="1825031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5" descr="Hình ảnh có liên quan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7782367" y="46160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5" descr="Hình ảnh có liên quan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4962967" y="46160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5" descr="Hình ảnh có liên quan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2372167" y="46160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1371600" y="-19050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948" y="102067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Hình ảnh có liên quan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5" y="447674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1341775" y="-19050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4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123" y="102067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ình ảnh có liên quan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47674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1356939" y="-19050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4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287" y="102067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Hình ảnh có liên quan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4" y="447674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1341775" y="-19050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4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123" y="102067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Hình ảnh có liên quan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47674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68393E-6 L 0.18802 -0.0006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92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02 -0.00062 L 0.46302 -0.0006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302 -0.00062 L 0.85469 -0.0006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03423E-6 L 0.17743 -3.03423E-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43 -4.13506E-6 L 0.45243 -4.13506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243 4.44444E-6 L 0.82743 4.44444E-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55103E-6 L 0.16545 0.0089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4" y="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5 0.00894 L 0.44045 0.00894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045 0.00895 L 0.81545 0.0089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53562E-6 L 0.14184 -0.0027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84 -0.00277 L 0.44184 -0.0027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184 -0.00277 L 0.80017 -0.00277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0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8" grpId="0"/>
      <p:bldP spid="38" grpId="1"/>
      <p:bldP spid="41" grpId="0"/>
      <p:bldP spid="41" grpId="1"/>
      <p:bldP spid="44" grpId="0"/>
      <p:bldP spid="44" grpId="1"/>
      <p:bldP spid="47" grpId="0"/>
      <p:bldP spid="4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97048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370</Words>
  <Application>Microsoft Office PowerPoint</Application>
  <PresentationFormat>On-screen Show (16:9)</PresentationFormat>
  <Paragraphs>82</Paragraphs>
  <Slides>20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UTM Avo</vt:lpstr>
      <vt:lpstr>.VnBahamasBH</vt:lpstr>
      <vt:lpstr>.VnBlackH</vt:lpstr>
      <vt:lpstr>Arial</vt:lpstr>
      <vt:lpstr>Calibri</vt:lpstr>
      <vt:lpstr>Calibri Light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46</cp:revision>
  <dcterms:created xsi:type="dcterms:W3CDTF">2018-01-02T14:41:00Z</dcterms:created>
  <dcterms:modified xsi:type="dcterms:W3CDTF">2022-10-22T15:58:05Z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