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75" r:id="rId2"/>
    <p:sldId id="269" r:id="rId3"/>
    <p:sldId id="262" r:id="rId4"/>
    <p:sldId id="273" r:id="rId5"/>
    <p:sldId id="261" r:id="rId6"/>
    <p:sldId id="271" r:id="rId7"/>
    <p:sldId id="272" r:id="rId8"/>
    <p:sldId id="268" r:id="rId9"/>
    <p:sldId id="27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3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4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2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6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4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6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55" y="-1"/>
            <a:ext cx="10695709" cy="555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5562601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Nam vµ Hµ ca </a:t>
            </a:r>
            <a:r>
              <a:rPr lang="en-US" sz="6000" b="1" dirty="0" err="1">
                <a:latin typeface=".VnAvant" pitchFamily="34" charset="0"/>
              </a:rPr>
              <a:t>h¸t</a:t>
            </a:r>
            <a:r>
              <a:rPr lang="en-US" sz="6000" b="1" dirty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3" y="5571231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m </a:t>
            </a:r>
            <a:r>
              <a:rPr lang="en-US" sz="6000" b="1" dirty="0" err="1"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 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 c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 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t.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1253" y="0"/>
            <a:ext cx="3962072" cy="153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359" y="2196689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.VnAvant" pitchFamily="34" charset="0"/>
              </a:rPr>
              <a:t>a - A</a:t>
            </a:r>
            <a:endParaRPr lang="en-US" sz="1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5CFCF-3CAE-424B-8428-EF4095A986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9458" y="1"/>
            <a:ext cx="5821199" cy="1682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E2624-DD10-45B6-9F0F-D5CC118F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331"/>
          <a:stretch/>
        </p:blipFill>
        <p:spPr>
          <a:xfrm>
            <a:off x="2325936" y="1682357"/>
            <a:ext cx="7540128" cy="48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a">
            <a:hlinkClick r:id="" action="ppaction://media"/>
            <a:extLst>
              <a:ext uri="{FF2B5EF4-FFF2-40B4-BE49-F238E27FC236}">
                <a16:creationId xmlns:a16="http://schemas.microsoft.com/office/drawing/2014/main" id="{B3904372-BDD0-482E-BEDE-6A07B4100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58648" y="532414"/>
            <a:ext cx="6308090" cy="59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9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3489045" cy="1248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8AEC43-82C8-4C71-838B-EF4F1404CE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64" y="1397553"/>
            <a:ext cx="6359237" cy="5460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15899-6EE9-4590-ABB0-A0BA557B73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200" y="3067718"/>
            <a:ext cx="3675584" cy="1505587"/>
          </a:xfrm>
          <a:prstGeom prst="rect">
            <a:avLst/>
          </a:prstGeom>
        </p:spPr>
      </p:pic>
      <p:sp>
        <p:nvSpPr>
          <p:cNvPr id="14" name="Text Box 66">
            <a:extLst>
              <a:ext uri="{FF2B5EF4-FFF2-40B4-BE49-F238E27FC236}">
                <a16:creationId xmlns:a16="http://schemas.microsoft.com/office/drawing/2014/main" id="{2DEE2D34-D189-4F4A-ACF2-1B471A339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08" y="2908712"/>
            <a:ext cx="9460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9000" b="1" dirty="0">
                <a:solidFill>
                  <a:srgbClr val="FF0000"/>
                </a:solidFill>
                <a:latin typeface=".VnAvant" pitchFamily="34" charset="0"/>
                <a:ea typeface="Batang" pitchFamily="18" charset="-127"/>
                <a:cs typeface="Arial" charset="0"/>
              </a:rPr>
              <a:t>a</a:t>
            </a:r>
            <a:endParaRPr lang="vi-VN" sz="9000" b="1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3489045" cy="1248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3FD688-55D4-476C-8AAF-07E7E4996C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564" y="1434124"/>
            <a:ext cx="6235865" cy="5423876"/>
          </a:xfrm>
          <a:prstGeom prst="rect">
            <a:avLst/>
          </a:prstGeom>
        </p:spPr>
      </p:pic>
      <p:sp>
        <p:nvSpPr>
          <p:cNvPr id="8" name="Text Box 66">
            <a:extLst>
              <a:ext uri="{FF2B5EF4-FFF2-40B4-BE49-F238E27FC236}">
                <a16:creationId xmlns:a16="http://schemas.microsoft.com/office/drawing/2014/main" id="{E7E010C4-4C25-4EE2-A5FE-B9ECB63E2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26" y="3068371"/>
            <a:ext cx="9460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9000" b="1" dirty="0">
                <a:solidFill>
                  <a:srgbClr val="FF0000"/>
                </a:solidFill>
                <a:latin typeface=".VnAvant" pitchFamily="34" charset="0"/>
                <a:ea typeface="Batang" pitchFamily="18" charset="-127"/>
                <a:cs typeface="Arial" charset="0"/>
              </a:rPr>
              <a:t>a</a:t>
            </a:r>
            <a:endParaRPr lang="vi-VN" sz="9000" b="1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80598-69EA-4229-BF33-C10BE0ADFF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6249" y="3429001"/>
            <a:ext cx="3423314" cy="14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FD6DB-A59B-483B-890C-D210F76CC3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309" y="1168332"/>
            <a:ext cx="10903527" cy="5435668"/>
          </a:xfrm>
          <a:prstGeom prst="rect">
            <a:avLst/>
          </a:prstGeom>
        </p:spPr>
      </p:pic>
      <p:sp>
        <p:nvSpPr>
          <p:cNvPr id="4" name="Text Box 66">
            <a:extLst>
              <a:ext uri="{FF2B5EF4-FFF2-40B4-BE49-F238E27FC236}">
                <a16:creationId xmlns:a16="http://schemas.microsoft.com/office/drawing/2014/main" id="{E7E010C4-4C25-4EE2-A5FE-B9ECB63E2F61}"/>
              </a:ext>
            </a:extLst>
          </p:cNvPr>
          <p:cNvSpPr txBox="1">
            <a:spLocks noChangeArrowheads="1"/>
          </p:cNvSpPr>
          <p:nvPr/>
        </p:nvSpPr>
        <p:spPr bwMode="auto">
          <a:xfrm rot="20946938">
            <a:off x="1229595" y="3066078"/>
            <a:ext cx="92877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Batang" pitchFamily="18" charset="-127"/>
                <a:cs typeface="Arial" charset="0"/>
              </a:rPr>
              <a:t>a</a:t>
            </a:r>
            <a:endParaRPr lang="vi-VN" sz="4800" b="1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94FB2-CE0B-4F04-8D90-FDF96E74A3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3265714" cy="1168331"/>
          </a:xfrm>
          <a:prstGeom prst="rect">
            <a:avLst/>
          </a:prstGeom>
        </p:spPr>
      </p:pic>
      <p:sp>
        <p:nvSpPr>
          <p:cNvPr id="5" name="Text Box 66">
            <a:extLst>
              <a:ext uri="{FF2B5EF4-FFF2-40B4-BE49-F238E27FC236}">
                <a16:creationId xmlns:a16="http://schemas.microsoft.com/office/drawing/2014/main" id="{E7E010C4-4C25-4EE2-A5FE-B9ECB63E2F61}"/>
              </a:ext>
            </a:extLst>
          </p:cNvPr>
          <p:cNvSpPr txBox="1">
            <a:spLocks noChangeArrowheads="1"/>
          </p:cNvSpPr>
          <p:nvPr/>
        </p:nvSpPr>
        <p:spPr bwMode="auto">
          <a:xfrm rot="20946938">
            <a:off x="7131631" y="3301605"/>
            <a:ext cx="92877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Batang" pitchFamily="18" charset="-127"/>
                <a:cs typeface="Arial" charset="0"/>
              </a:rPr>
              <a:t>a</a:t>
            </a:r>
            <a:endParaRPr lang="vi-VN" sz="4800" b="1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3629"/>
            <a:ext cx="3309257" cy="1262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7BB58-5416-406F-8078-1210B6CF3D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346" y="1413164"/>
            <a:ext cx="11430000" cy="5278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97605-C74A-4F2F-BA54-A21A141D08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054" y="202997"/>
            <a:ext cx="4336766" cy="10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21</Words>
  <Application>Microsoft Office PowerPoint</Application>
  <PresentationFormat>Widescreen</PresentationFormat>
  <Paragraphs>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Batang</vt:lpstr>
      <vt:lpstr>.VnAvant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24</cp:revision>
  <dcterms:created xsi:type="dcterms:W3CDTF">2020-08-06T11:51:30Z</dcterms:created>
  <dcterms:modified xsi:type="dcterms:W3CDTF">2023-06-18T13:54:36Z</dcterms:modified>
</cp:coreProperties>
</file>