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70" r:id="rId2"/>
    <p:sldId id="278" r:id="rId3"/>
    <p:sldId id="271" r:id="rId4"/>
    <p:sldId id="279" r:id="rId5"/>
    <p:sldId id="272" r:id="rId6"/>
    <p:sldId id="281" r:id="rId7"/>
    <p:sldId id="282" r:id="rId8"/>
    <p:sldId id="283" r:id="rId9"/>
    <p:sldId id="284" r:id="rId10"/>
    <p:sldId id="286" r:id="rId11"/>
    <p:sldId id="285" r:id="rId12"/>
    <p:sldId id="287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0" hangingPunct="0"/>
            <a:fld id="{B573DC9E-9E46-467D-9F05-1246AA67D56F}" type="slidenum">
              <a:rPr altLang="en-US" sz="1200"/>
              <a:pPr eaLnBrk="0" hangingPunct="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0" hangingPunct="0"/>
            <a:fld id="{61291242-1B86-4409-B9B8-3513AD463C72}" type="slidenum">
              <a:rPr altLang="en-US" sz="1200"/>
              <a:pPr eaLnBrk="0" hangingPunct="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043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642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27" r:id="rId12"/>
    <p:sldLayoutId id="2147483649" r:id="rId13"/>
    <p:sldLayoutId id="2147483660" r:id="rId14"/>
    <p:sldLayoutId id="214748377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37000" y="1303735"/>
            <a:ext cx="4343400" cy="3314700"/>
            <a:chOff x="3024" y="1056"/>
            <a:chExt cx="2736" cy="2688"/>
          </a:xfrm>
        </p:grpSpPr>
        <p:sp>
          <p:nvSpPr>
            <p:cNvPr id="13350" name="AutoShape 3"/>
            <p:cNvSpPr>
              <a:spLocks noChangeArrowheads="1"/>
            </p:cNvSpPr>
            <p:nvPr/>
          </p:nvSpPr>
          <p:spPr bwMode="auto">
            <a:xfrm rot="-5400000">
              <a:off x="2878" y="1611"/>
              <a:ext cx="1804" cy="15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1 w 21600"/>
                <a:gd name="T13" fmla="*/ 2273 h 21600"/>
                <a:gd name="T14" fmla="*/ 16559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51" name="AutoShape 4"/>
            <p:cNvSpPr>
              <a:spLocks noChangeArrowheads="1"/>
            </p:cNvSpPr>
            <p:nvPr/>
          </p:nvSpPr>
          <p:spPr bwMode="auto">
            <a:xfrm>
              <a:off x="3674" y="1056"/>
              <a:ext cx="1466" cy="13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9 w 21600"/>
                <a:gd name="T13" fmla="*/ 2277 h 21600"/>
                <a:gd name="T14" fmla="*/ 16561 w 21600"/>
                <a:gd name="T15" fmla="*/ 13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2" name="AutoShape 5"/>
            <p:cNvSpPr>
              <a:spLocks noChangeArrowheads="1"/>
            </p:cNvSpPr>
            <p:nvPr/>
          </p:nvSpPr>
          <p:spPr bwMode="auto">
            <a:xfrm rot="5400000">
              <a:off x="4102" y="1651"/>
              <a:ext cx="1805" cy="15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8 w 21600"/>
                <a:gd name="T13" fmla="*/ 2273 h 21600"/>
                <a:gd name="T14" fmla="*/ 16562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3353" name="AutoShape 6"/>
            <p:cNvSpPr>
              <a:spLocks noChangeArrowheads="1"/>
            </p:cNvSpPr>
            <p:nvPr/>
          </p:nvSpPr>
          <p:spPr bwMode="auto">
            <a:xfrm rot="-10721362">
              <a:off x="3593" y="2348"/>
              <a:ext cx="1546" cy="13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4 w 21600"/>
                <a:gd name="T13" fmla="*/ 2274 h 21600"/>
                <a:gd name="T14" fmla="*/ 16556 w 21600"/>
                <a:gd name="T15" fmla="*/ 136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54" name="Oval 7"/>
            <p:cNvSpPr>
              <a:spLocks noChangeArrowheads="1"/>
            </p:cNvSpPr>
            <p:nvPr/>
          </p:nvSpPr>
          <p:spPr bwMode="auto">
            <a:xfrm>
              <a:off x="3938" y="1916"/>
              <a:ext cx="958" cy="943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3355" name="Text Box 8"/>
            <p:cNvSpPr txBox="1">
              <a:spLocks noChangeArrowheads="1"/>
            </p:cNvSpPr>
            <p:nvPr/>
          </p:nvSpPr>
          <p:spPr bwMode="auto">
            <a:xfrm>
              <a:off x="4146" y="2012"/>
              <a:ext cx="582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6600" b="1" dirty="0">
                  <a:solidFill>
                    <a:srgbClr val="FF0000"/>
                  </a:solidFill>
                  <a:latin typeface="Times New Roman" pitchFamily="18" charset="0"/>
                </a:rPr>
                <a:t>S</a:t>
              </a:r>
            </a:p>
          </p:txBody>
        </p:sp>
      </p:grpSp>
      <p:sp>
        <p:nvSpPr>
          <p:cNvPr id="13315" name="WordArt 23"/>
          <p:cNvSpPr>
            <a:spLocks noChangeArrowheads="1" noChangeShapeType="1" noTextEdit="1"/>
          </p:cNvSpPr>
          <p:nvPr/>
        </p:nvSpPr>
        <p:spPr bwMode="auto">
          <a:xfrm>
            <a:off x="3305176" y="180975"/>
            <a:ext cx="5305425" cy="3155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</a:t>
            </a:r>
            <a:endParaRPr lang="en-US" sz="3600" kern="10">
              <a:ln w="9525" cap="sq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321" name="WordArt 2"/>
          <p:cNvSpPr>
            <a:spLocks noChangeArrowheads="1" noChangeShapeType="1" noTextEdit="1"/>
          </p:cNvSpPr>
          <p:nvPr/>
        </p:nvSpPr>
        <p:spPr bwMode="auto">
          <a:xfrm>
            <a:off x="2259014" y="457200"/>
            <a:ext cx="6199187" cy="816769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nhanh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,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®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óng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?</a:t>
            </a:r>
          </a:p>
        </p:txBody>
      </p:sp>
      <p:pic>
        <p:nvPicPr>
          <p:cNvPr id="13322" name="Picture 4" descr="Picture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2" t="4774"/>
          <a:stretch>
            <a:fillRect/>
          </a:stretch>
        </p:blipFill>
        <p:spPr bwMode="auto">
          <a:xfrm>
            <a:off x="444500" y="-228600"/>
            <a:ext cx="15367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9DB582-D9D4-39B8-4EF7-471265FC44BE}"/>
              </a:ext>
            </a:extLst>
          </p:cNvPr>
          <p:cNvSpPr txBox="1"/>
          <p:nvPr/>
        </p:nvSpPr>
        <p:spPr>
          <a:xfrm>
            <a:off x="107504" y="2383086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>
                <a:latin typeface="+mj-lt"/>
              </a:rPr>
              <a:t>  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4 &lt; 3 </a:t>
            </a:r>
          </a:p>
        </p:txBody>
      </p:sp>
    </p:spTree>
    <p:extLst>
      <p:ext uri="{BB962C8B-B14F-4D97-AF65-F5344CB8AC3E}">
        <p14:creationId xmlns:p14="http://schemas.microsoft.com/office/powerpoint/2010/main" val="15418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6" t="40344" r="10318" b="16250"/>
          <a:stretch/>
        </p:blipFill>
        <p:spPr bwMode="auto">
          <a:xfrm>
            <a:off x="114300" y="547818"/>
            <a:ext cx="9029700" cy="353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8"/>
          <p:cNvSpPr/>
          <p:nvPr/>
        </p:nvSpPr>
        <p:spPr bwMode="auto">
          <a:xfrm>
            <a:off x="0" y="-35191"/>
            <a:ext cx="8972550" cy="583009"/>
          </a:xfrm>
          <a:prstGeom prst="roundRect">
            <a:avLst/>
          </a:prstGeom>
          <a:solidFill>
            <a:schemeClr val="bg1">
              <a:alpha val="96001"/>
            </a:schemeClr>
          </a:solidFill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8580" tIns="34290" rIns="68580" bIns="34290" anchor="ctr"/>
          <a:lstStyle/>
          <a:p>
            <a:pPr eaLnBrk="1" hangingPunct="1"/>
            <a:r>
              <a:rPr lang="en-US" altLang="zh-CN" sz="3600" b="1" u="sng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Bài</a:t>
            </a:r>
            <a:r>
              <a:rPr lang="en-US" altLang="zh-CN" sz="3600" b="1" u="sng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4 :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Số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2" t="85994" r="62856" b="9396"/>
          <a:stretch/>
        </p:blipFill>
        <p:spPr bwMode="auto">
          <a:xfrm>
            <a:off x="884734" y="4249865"/>
            <a:ext cx="1336621" cy="62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5" t="83695" r="44530" b="8344"/>
          <a:stretch/>
        </p:blipFill>
        <p:spPr bwMode="auto">
          <a:xfrm>
            <a:off x="3347864" y="4188152"/>
            <a:ext cx="994395" cy="77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5" t="86716" r="14028" b="9808"/>
          <a:stretch/>
        </p:blipFill>
        <p:spPr bwMode="auto">
          <a:xfrm>
            <a:off x="5724128" y="4215204"/>
            <a:ext cx="1227667" cy="72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0" t="62833" r="31522" b="30699"/>
          <a:stretch/>
        </p:blipFill>
        <p:spPr bwMode="auto">
          <a:xfrm>
            <a:off x="7892430" y="4249865"/>
            <a:ext cx="1080120" cy="62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44505" y="4252268"/>
            <a:ext cx="626794" cy="716256"/>
            <a:chOff x="244505" y="4395143"/>
            <a:chExt cx="626794" cy="716256"/>
          </a:xfrm>
        </p:grpSpPr>
        <p:sp>
          <p:nvSpPr>
            <p:cNvPr id="2" name="Rectangle 1"/>
            <p:cNvSpPr/>
            <p:nvPr/>
          </p:nvSpPr>
          <p:spPr>
            <a:xfrm>
              <a:off x="244505" y="4395143"/>
              <a:ext cx="626794" cy="6922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75095" y="4465068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21070" y="4252268"/>
            <a:ext cx="626794" cy="716256"/>
            <a:chOff x="244505" y="4395143"/>
            <a:chExt cx="626794" cy="716256"/>
          </a:xfrm>
        </p:grpSpPr>
        <p:sp>
          <p:nvSpPr>
            <p:cNvPr id="13" name="Rectangle 12"/>
            <p:cNvSpPr/>
            <p:nvPr/>
          </p:nvSpPr>
          <p:spPr>
            <a:xfrm>
              <a:off x="244505" y="4395143"/>
              <a:ext cx="626794" cy="6922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5095" y="4465068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19693" y="4228227"/>
            <a:ext cx="626794" cy="716256"/>
            <a:chOff x="244505" y="4395143"/>
            <a:chExt cx="626794" cy="716256"/>
          </a:xfrm>
        </p:grpSpPr>
        <p:sp>
          <p:nvSpPr>
            <p:cNvPr id="16" name="Rectangle 15"/>
            <p:cNvSpPr/>
            <p:nvPr/>
          </p:nvSpPr>
          <p:spPr>
            <a:xfrm>
              <a:off x="244505" y="4395143"/>
              <a:ext cx="626794" cy="6922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5095" y="4465068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64288" y="4199953"/>
            <a:ext cx="626794" cy="716256"/>
            <a:chOff x="244505" y="4395143"/>
            <a:chExt cx="626794" cy="716256"/>
          </a:xfrm>
        </p:grpSpPr>
        <p:sp>
          <p:nvSpPr>
            <p:cNvPr id="19" name="Rectangle 18"/>
            <p:cNvSpPr/>
            <p:nvPr/>
          </p:nvSpPr>
          <p:spPr>
            <a:xfrm>
              <a:off x="244505" y="4395143"/>
              <a:ext cx="626794" cy="6922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095" y="4465068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90460" y="4447119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293" y="4102344"/>
            <a:ext cx="437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54447" y="4443144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68722" y="4136068"/>
            <a:ext cx="437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63789" y="4426968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87147" y="4099470"/>
            <a:ext cx="437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04403" y="4404074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37728" y="4030181"/>
            <a:ext cx="437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230410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/>
      <p:bldP spid="23" grpId="0" animBg="1"/>
      <p:bldP spid="24" grpId="0"/>
      <p:bldP spid="25" grpId="0" animBg="1"/>
      <p:bldP spid="26" grpId="0"/>
      <p:bldP spid="29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34AB16-A6BB-138D-AF9D-90D6A9A3EF36}"/>
              </a:ext>
            </a:extLst>
          </p:cNvPr>
          <p:cNvSpPr txBox="1"/>
          <p:nvPr/>
        </p:nvSpPr>
        <p:spPr>
          <a:xfrm>
            <a:off x="221566" y="1171136"/>
            <a:ext cx="9049043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0, 1, 2, 3, 4, 5, 6, 7, 8, 9, 10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FBF32-7965-4827-2FC8-93E6D853F85F}"/>
              </a:ext>
            </a:extLst>
          </p:cNvPr>
          <p:cNvSpPr txBox="1"/>
          <p:nvPr/>
        </p:nvSpPr>
        <p:spPr>
          <a:xfrm>
            <a:off x="221565" y="1171134"/>
            <a:ext cx="755435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76F803-4066-1B7D-C022-AC40A12282E9}"/>
              </a:ext>
            </a:extLst>
          </p:cNvPr>
          <p:cNvSpPr txBox="1"/>
          <p:nvPr/>
        </p:nvSpPr>
        <p:spPr>
          <a:xfrm>
            <a:off x="7834969" y="1171133"/>
            <a:ext cx="1146518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9811" y="2020069"/>
            <a:ext cx="360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815202" y="1171130"/>
            <a:ext cx="936104" cy="9920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0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43EFF7DA-8774-38AA-2101-BC1CDF8A7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6" t="40344" r="10318" b="16250"/>
          <a:stretch/>
        </p:blipFill>
        <p:spPr bwMode="auto">
          <a:xfrm>
            <a:off x="114300" y="123478"/>
            <a:ext cx="90297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88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23"/>
          <p:cNvSpPr>
            <a:spLocks noChangeArrowheads="1" noChangeShapeType="1" noTextEdit="1"/>
          </p:cNvSpPr>
          <p:nvPr/>
        </p:nvSpPr>
        <p:spPr bwMode="auto">
          <a:xfrm>
            <a:off x="3305176" y="180975"/>
            <a:ext cx="5305425" cy="3155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</a:t>
            </a:r>
            <a:endParaRPr lang="en-US" sz="3600" kern="10">
              <a:ln w="9525" cap="sq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25" name="Group 9"/>
          <p:cNvGrpSpPr>
            <a:grpSpLocks/>
          </p:cNvGrpSpPr>
          <p:nvPr/>
        </p:nvGrpSpPr>
        <p:grpSpPr bwMode="auto">
          <a:xfrm>
            <a:off x="4337248" y="1489298"/>
            <a:ext cx="4267200" cy="3314700"/>
            <a:chOff x="5376" y="-96"/>
            <a:chExt cx="2688" cy="2688"/>
          </a:xfrm>
          <a:solidFill>
            <a:srgbClr val="FF0000"/>
          </a:solidFill>
        </p:grpSpPr>
        <p:sp>
          <p:nvSpPr>
            <p:cNvPr id="13333" name="AutoShape 10"/>
            <p:cNvSpPr>
              <a:spLocks noChangeArrowheads="1"/>
            </p:cNvSpPr>
            <p:nvPr/>
          </p:nvSpPr>
          <p:spPr bwMode="auto">
            <a:xfrm rot="-10721362">
              <a:off x="5937" y="1080"/>
              <a:ext cx="1523" cy="15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5 w 21600"/>
                <a:gd name="T13" fmla="*/ 2271 h 21600"/>
                <a:gd name="T14" fmla="*/ 16551 w 21600"/>
                <a:gd name="T15" fmla="*/ 136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34" name="AutoShape 11"/>
            <p:cNvSpPr>
              <a:spLocks noChangeArrowheads="1"/>
            </p:cNvSpPr>
            <p:nvPr/>
          </p:nvSpPr>
          <p:spPr bwMode="auto">
            <a:xfrm rot="5400000">
              <a:off x="6432" y="489"/>
              <a:ext cx="1776" cy="14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5 w 21600"/>
                <a:gd name="T13" fmla="*/ 2278 h 21600"/>
                <a:gd name="T14" fmla="*/ 16553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3335" name="AutoShape 12"/>
            <p:cNvSpPr>
              <a:spLocks noChangeArrowheads="1"/>
            </p:cNvSpPr>
            <p:nvPr/>
          </p:nvSpPr>
          <p:spPr bwMode="auto">
            <a:xfrm rot="16200000">
              <a:off x="5233" y="450"/>
              <a:ext cx="1775" cy="14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8 w 21600"/>
                <a:gd name="T13" fmla="*/ 2278 h 21600"/>
                <a:gd name="T14" fmla="*/ 16562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36" name="AutoShape 13"/>
            <p:cNvSpPr>
              <a:spLocks noChangeArrowheads="1"/>
            </p:cNvSpPr>
            <p:nvPr/>
          </p:nvSpPr>
          <p:spPr bwMode="auto">
            <a:xfrm>
              <a:off x="5978" y="-96"/>
              <a:ext cx="1443" cy="130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0 w 21600"/>
                <a:gd name="T13" fmla="*/ 2281 h 21600"/>
                <a:gd name="T14" fmla="*/ 16556 w 21600"/>
                <a:gd name="T15" fmla="*/ 136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Oval 14"/>
            <p:cNvSpPr>
              <a:spLocks noChangeArrowheads="1"/>
            </p:cNvSpPr>
            <p:nvPr/>
          </p:nvSpPr>
          <p:spPr bwMode="auto">
            <a:xfrm>
              <a:off x="6276" y="737"/>
              <a:ext cx="831" cy="979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3321" name="WordArt 2"/>
          <p:cNvSpPr>
            <a:spLocks noChangeArrowheads="1" noChangeShapeType="1" noTextEdit="1"/>
          </p:cNvSpPr>
          <p:nvPr/>
        </p:nvSpPr>
        <p:spPr bwMode="auto">
          <a:xfrm>
            <a:off x="2259014" y="457200"/>
            <a:ext cx="6199187" cy="816769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nhanh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,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®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óng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?</a:t>
            </a:r>
          </a:p>
        </p:txBody>
      </p:sp>
      <p:pic>
        <p:nvPicPr>
          <p:cNvPr id="13322" name="Picture 4" descr="Picture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2" t="4774"/>
          <a:stretch>
            <a:fillRect/>
          </a:stretch>
        </p:blipFill>
        <p:spPr bwMode="auto">
          <a:xfrm>
            <a:off x="444500" y="-228600"/>
            <a:ext cx="15367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2160" y="2427734"/>
            <a:ext cx="9252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0" b="1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9DB582-D9D4-39B8-4EF7-471265FC44BE}"/>
              </a:ext>
            </a:extLst>
          </p:cNvPr>
          <p:cNvSpPr txBox="1"/>
          <p:nvPr/>
        </p:nvSpPr>
        <p:spPr>
          <a:xfrm>
            <a:off x="122346" y="2241407"/>
            <a:ext cx="3830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>
                <a:latin typeface="+mj-lt"/>
              </a:rPr>
              <a:t>  </a:t>
            </a:r>
            <a:r>
              <a:rPr lang="en-US" sz="8000" b="1">
                <a:latin typeface="Times New Roman" pitchFamily="18" charset="0"/>
                <a:cs typeface="Times New Roman" pitchFamily="18" charset="0"/>
              </a:rPr>
              <a:t>4 &gt; 3 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6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37000" y="1303734"/>
            <a:ext cx="4343400" cy="3428255"/>
            <a:chOff x="3024" y="1056"/>
            <a:chExt cx="2736" cy="2688"/>
          </a:xfrm>
        </p:grpSpPr>
        <p:sp>
          <p:nvSpPr>
            <p:cNvPr id="13350" name="AutoShape 3"/>
            <p:cNvSpPr>
              <a:spLocks noChangeArrowheads="1"/>
            </p:cNvSpPr>
            <p:nvPr/>
          </p:nvSpPr>
          <p:spPr bwMode="auto">
            <a:xfrm rot="-5400000">
              <a:off x="2878" y="1611"/>
              <a:ext cx="1804" cy="15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1 w 21600"/>
                <a:gd name="T13" fmla="*/ 2273 h 21600"/>
                <a:gd name="T14" fmla="*/ 16559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51" name="AutoShape 4"/>
            <p:cNvSpPr>
              <a:spLocks noChangeArrowheads="1"/>
            </p:cNvSpPr>
            <p:nvPr/>
          </p:nvSpPr>
          <p:spPr bwMode="auto">
            <a:xfrm>
              <a:off x="3674" y="1056"/>
              <a:ext cx="1466" cy="13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9 w 21600"/>
                <a:gd name="T13" fmla="*/ 2277 h 21600"/>
                <a:gd name="T14" fmla="*/ 16561 w 21600"/>
                <a:gd name="T15" fmla="*/ 13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2" name="AutoShape 5"/>
            <p:cNvSpPr>
              <a:spLocks noChangeArrowheads="1"/>
            </p:cNvSpPr>
            <p:nvPr/>
          </p:nvSpPr>
          <p:spPr bwMode="auto">
            <a:xfrm rot="5400000">
              <a:off x="4102" y="1651"/>
              <a:ext cx="1805" cy="15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8 w 21600"/>
                <a:gd name="T13" fmla="*/ 2273 h 21600"/>
                <a:gd name="T14" fmla="*/ 16562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3353" name="AutoShape 6"/>
            <p:cNvSpPr>
              <a:spLocks noChangeArrowheads="1"/>
            </p:cNvSpPr>
            <p:nvPr/>
          </p:nvSpPr>
          <p:spPr bwMode="auto">
            <a:xfrm rot="-10721362">
              <a:off x="3593" y="2348"/>
              <a:ext cx="1546" cy="13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4 w 21600"/>
                <a:gd name="T13" fmla="*/ 2274 h 21600"/>
                <a:gd name="T14" fmla="*/ 16556 w 21600"/>
                <a:gd name="T15" fmla="*/ 136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54" name="Oval 7"/>
            <p:cNvSpPr>
              <a:spLocks noChangeArrowheads="1"/>
            </p:cNvSpPr>
            <p:nvPr/>
          </p:nvSpPr>
          <p:spPr bwMode="auto">
            <a:xfrm>
              <a:off x="3917" y="1784"/>
              <a:ext cx="892" cy="1139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3355" name="Text Box 8"/>
            <p:cNvSpPr txBox="1">
              <a:spLocks noChangeArrowheads="1"/>
            </p:cNvSpPr>
            <p:nvPr/>
          </p:nvSpPr>
          <p:spPr bwMode="auto">
            <a:xfrm>
              <a:off x="4093" y="1849"/>
              <a:ext cx="582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6600" b="1" dirty="0">
                  <a:solidFill>
                    <a:srgbClr val="FF0000"/>
                  </a:solidFill>
                  <a:latin typeface="Times New Roman" pitchFamily="18" charset="0"/>
                </a:rPr>
                <a:t>S</a:t>
              </a:r>
            </a:p>
          </p:txBody>
        </p:sp>
      </p:grpSp>
      <p:sp>
        <p:nvSpPr>
          <p:cNvPr id="13315" name="WordArt 23"/>
          <p:cNvSpPr>
            <a:spLocks noChangeArrowheads="1" noChangeShapeType="1" noTextEdit="1"/>
          </p:cNvSpPr>
          <p:nvPr/>
        </p:nvSpPr>
        <p:spPr bwMode="auto">
          <a:xfrm>
            <a:off x="3305176" y="180975"/>
            <a:ext cx="5305425" cy="3155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</a:t>
            </a:r>
            <a:endParaRPr lang="en-US" sz="3600" kern="10">
              <a:ln w="9525" cap="sq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321" name="WordArt 2"/>
          <p:cNvSpPr>
            <a:spLocks noChangeArrowheads="1" noChangeShapeType="1" noTextEdit="1"/>
          </p:cNvSpPr>
          <p:nvPr/>
        </p:nvSpPr>
        <p:spPr bwMode="auto">
          <a:xfrm>
            <a:off x="2259014" y="457200"/>
            <a:ext cx="6199187" cy="816769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nhanh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,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®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óng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?</a:t>
            </a:r>
          </a:p>
        </p:txBody>
      </p:sp>
      <p:pic>
        <p:nvPicPr>
          <p:cNvPr id="13322" name="Picture 4" descr="Picture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2" t="4774"/>
          <a:stretch>
            <a:fillRect/>
          </a:stretch>
        </p:blipFill>
        <p:spPr bwMode="auto">
          <a:xfrm>
            <a:off x="444500" y="-228600"/>
            <a:ext cx="15367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29DB582-D9D4-39B8-4EF7-471265FC44BE}"/>
              </a:ext>
            </a:extLst>
          </p:cNvPr>
          <p:cNvSpPr txBox="1"/>
          <p:nvPr/>
        </p:nvSpPr>
        <p:spPr>
          <a:xfrm>
            <a:off x="209524" y="1910030"/>
            <a:ext cx="3830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>
                <a:latin typeface="+mj-lt"/>
              </a:rPr>
              <a:t>  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8 = 7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60875-CDE5-6F25-739F-0AC66EDFA137}"/>
              </a:ext>
            </a:extLst>
          </p:cNvPr>
          <p:cNvSpPr txBox="1"/>
          <p:nvPr/>
        </p:nvSpPr>
        <p:spPr>
          <a:xfrm>
            <a:off x="209524" y="3048511"/>
            <a:ext cx="3830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>
                <a:latin typeface="+mj-lt"/>
              </a:rPr>
              <a:t>  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8000" b="1">
                <a:latin typeface="Times New Roman" pitchFamily="18" charset="0"/>
                <a:cs typeface="Times New Roman" pitchFamily="18" charset="0"/>
              </a:rPr>
              <a:t>= 8 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23"/>
          <p:cNvSpPr>
            <a:spLocks noChangeArrowheads="1" noChangeShapeType="1" noTextEdit="1"/>
          </p:cNvSpPr>
          <p:nvPr/>
        </p:nvSpPr>
        <p:spPr bwMode="auto">
          <a:xfrm>
            <a:off x="3305176" y="180975"/>
            <a:ext cx="5305425" cy="3155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</a:t>
            </a:r>
            <a:endParaRPr lang="en-US" sz="3600" kern="10">
              <a:ln w="9525" cap="sq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25" name="Group 9"/>
          <p:cNvGrpSpPr>
            <a:grpSpLocks/>
          </p:cNvGrpSpPr>
          <p:nvPr/>
        </p:nvGrpSpPr>
        <p:grpSpPr bwMode="auto">
          <a:xfrm>
            <a:off x="4337248" y="1489298"/>
            <a:ext cx="4267200" cy="3314700"/>
            <a:chOff x="5376" y="-96"/>
            <a:chExt cx="2688" cy="2688"/>
          </a:xfrm>
          <a:solidFill>
            <a:srgbClr val="FF0000"/>
          </a:solidFill>
        </p:grpSpPr>
        <p:sp>
          <p:nvSpPr>
            <p:cNvPr id="13333" name="AutoShape 10"/>
            <p:cNvSpPr>
              <a:spLocks noChangeArrowheads="1"/>
            </p:cNvSpPr>
            <p:nvPr/>
          </p:nvSpPr>
          <p:spPr bwMode="auto">
            <a:xfrm rot="-10721362">
              <a:off x="5937" y="1080"/>
              <a:ext cx="1523" cy="15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5 w 21600"/>
                <a:gd name="T13" fmla="*/ 2271 h 21600"/>
                <a:gd name="T14" fmla="*/ 16551 w 21600"/>
                <a:gd name="T15" fmla="*/ 136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34" name="AutoShape 11"/>
            <p:cNvSpPr>
              <a:spLocks noChangeArrowheads="1"/>
            </p:cNvSpPr>
            <p:nvPr/>
          </p:nvSpPr>
          <p:spPr bwMode="auto">
            <a:xfrm rot="5400000">
              <a:off x="6432" y="489"/>
              <a:ext cx="1776" cy="14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5 w 21600"/>
                <a:gd name="T13" fmla="*/ 2278 h 21600"/>
                <a:gd name="T14" fmla="*/ 16553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3335" name="AutoShape 12"/>
            <p:cNvSpPr>
              <a:spLocks noChangeArrowheads="1"/>
            </p:cNvSpPr>
            <p:nvPr/>
          </p:nvSpPr>
          <p:spPr bwMode="auto">
            <a:xfrm rot="16200000">
              <a:off x="5233" y="450"/>
              <a:ext cx="1775" cy="14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8 w 21600"/>
                <a:gd name="T13" fmla="*/ 2278 h 21600"/>
                <a:gd name="T14" fmla="*/ 16562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36" name="AutoShape 13"/>
            <p:cNvSpPr>
              <a:spLocks noChangeArrowheads="1"/>
            </p:cNvSpPr>
            <p:nvPr/>
          </p:nvSpPr>
          <p:spPr bwMode="auto">
            <a:xfrm>
              <a:off x="5978" y="-96"/>
              <a:ext cx="1443" cy="130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0 w 21600"/>
                <a:gd name="T13" fmla="*/ 2281 h 21600"/>
                <a:gd name="T14" fmla="*/ 16556 w 21600"/>
                <a:gd name="T15" fmla="*/ 136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Oval 14"/>
            <p:cNvSpPr>
              <a:spLocks noChangeArrowheads="1"/>
            </p:cNvSpPr>
            <p:nvPr/>
          </p:nvSpPr>
          <p:spPr bwMode="auto">
            <a:xfrm>
              <a:off x="6283" y="745"/>
              <a:ext cx="839" cy="1003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3321" name="WordArt 2"/>
          <p:cNvSpPr>
            <a:spLocks noChangeArrowheads="1" noChangeShapeType="1" noTextEdit="1"/>
          </p:cNvSpPr>
          <p:nvPr/>
        </p:nvSpPr>
        <p:spPr bwMode="auto">
          <a:xfrm>
            <a:off x="2259014" y="457200"/>
            <a:ext cx="6199187" cy="816769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nhanh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,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®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óng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?</a:t>
            </a:r>
          </a:p>
        </p:txBody>
      </p:sp>
      <p:pic>
        <p:nvPicPr>
          <p:cNvPr id="13322" name="Picture 4" descr="Picture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2" t="4774"/>
          <a:stretch>
            <a:fillRect/>
          </a:stretch>
        </p:blipFill>
        <p:spPr bwMode="auto">
          <a:xfrm>
            <a:off x="444500" y="-228600"/>
            <a:ext cx="15367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61326" y="2477439"/>
            <a:ext cx="9252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0" b="1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9DB582-D9D4-39B8-4EF7-471265FC44BE}"/>
              </a:ext>
            </a:extLst>
          </p:cNvPr>
          <p:cNvSpPr txBox="1"/>
          <p:nvPr/>
        </p:nvSpPr>
        <p:spPr>
          <a:xfrm>
            <a:off x="122346" y="2241407"/>
            <a:ext cx="3830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>
                <a:latin typeface="+mj-lt"/>
              </a:rPr>
              <a:t>  </a:t>
            </a:r>
            <a:r>
              <a:rPr lang="en-US" sz="8000" b="1">
                <a:latin typeface="Times New Roman" pitchFamily="18" charset="0"/>
                <a:cs typeface="Times New Roman" pitchFamily="18" charset="0"/>
              </a:rPr>
              <a:t>9 &lt; 10 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F9407D-4F3D-43D8-B4B8-5F12570C0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E196E-2E5D-4A05-9497-C7E75F3AC070}"/>
              </a:ext>
            </a:extLst>
          </p:cNvPr>
          <p:cNvSpPr txBox="1"/>
          <p:nvPr/>
        </p:nvSpPr>
        <p:spPr>
          <a:xfrm>
            <a:off x="755576" y="1491630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6900EBE-DF4B-4C3B-8FF7-60FD53AEC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1525163"/>
            <a:ext cx="6624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LUYỆN TẬP CHUNG 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03191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0"/>
            <a:ext cx="2286000" cy="5143500"/>
          </a:xfrm>
          <a:prstGeom prst="rect">
            <a:avLst/>
          </a:prstGeom>
          <a:solidFill>
            <a:srgbClr val="00FFCC">
              <a:alpha val="96077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286000" y="-16669"/>
            <a:ext cx="6686550" cy="5143500"/>
          </a:xfrm>
          <a:prstGeom prst="rect">
            <a:avLst/>
          </a:prstGeom>
          <a:solidFill>
            <a:srgbClr val="00B050">
              <a:alpha val="96077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" name="Rectangle: Rounded Corners 8"/>
          <p:cNvSpPr/>
          <p:nvPr/>
        </p:nvSpPr>
        <p:spPr bwMode="auto">
          <a:xfrm>
            <a:off x="0" y="-35191"/>
            <a:ext cx="8972550" cy="647152"/>
          </a:xfrm>
          <a:prstGeom prst="roundRect">
            <a:avLst/>
          </a:prstGeom>
          <a:solidFill>
            <a:schemeClr val="bg1">
              <a:alpha val="96001"/>
            </a:schemeClr>
          </a:solidFill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zh-CN" sz="3400" b="1" u="sng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Bài</a:t>
            </a:r>
            <a:r>
              <a:rPr lang="en-US" altLang="zh-CN" sz="3400" b="1" u="sng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1 :</a:t>
            </a:r>
            <a:r>
              <a:rPr lang="en-US" altLang="zh-CN" sz="34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4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Trong</a:t>
            </a:r>
            <a:r>
              <a:rPr lang="en-US" altLang="zh-CN" sz="34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4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hình</a:t>
            </a:r>
            <a:r>
              <a:rPr lang="en-US" altLang="zh-CN" sz="34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4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dưới</a:t>
            </a:r>
            <a:r>
              <a:rPr lang="en-US" altLang="zh-CN" sz="34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4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đây</a:t>
            </a:r>
            <a:r>
              <a:rPr lang="en-US" altLang="zh-CN" sz="34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4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có</a:t>
            </a:r>
            <a:r>
              <a:rPr lang="en-US" altLang="zh-CN" sz="34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4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những</a:t>
            </a:r>
            <a:r>
              <a:rPr lang="en-US" altLang="zh-CN" sz="34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4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số</a:t>
            </a:r>
            <a:r>
              <a:rPr lang="en-US" altLang="zh-CN" sz="34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4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nào</a:t>
            </a:r>
            <a:r>
              <a:rPr lang="en-US" altLang="zh-CN" sz="34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138" t="30631" r="6895" b="43243"/>
          <a:stretch>
            <a:fillRect/>
          </a:stretch>
        </p:blipFill>
        <p:spPr>
          <a:xfrm>
            <a:off x="-108285" y="611961"/>
            <a:ext cx="9131969" cy="4314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 rot="-1485096">
            <a:off x="235744" y="463154"/>
            <a:ext cx="656035" cy="29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18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 rot="1804624">
            <a:off x="3216403" y="-255751"/>
            <a:ext cx="384572" cy="314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0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-187263">
            <a:off x="6800850" y="477442"/>
            <a:ext cx="561975" cy="295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188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21150556" flipH="1">
            <a:off x="1539479" y="2108598"/>
            <a:ext cx="1845469" cy="29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188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19259136" flipH="1">
            <a:off x="5126872" y="1904606"/>
            <a:ext cx="1845469" cy="345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2000" b="1" dirty="0">
                <a:solidFill>
                  <a:srgbClr val="FF66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971949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500" t="61749" r="20002" b="28166"/>
          <a:stretch/>
        </p:blipFill>
        <p:spPr>
          <a:xfrm>
            <a:off x="114417" y="743000"/>
            <a:ext cx="8858133" cy="161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: Rounded Corners 8"/>
          <p:cNvSpPr/>
          <p:nvPr/>
        </p:nvSpPr>
        <p:spPr bwMode="auto">
          <a:xfrm>
            <a:off x="0" y="-35191"/>
            <a:ext cx="8972550" cy="857250"/>
          </a:xfrm>
          <a:prstGeom prst="roundRect">
            <a:avLst/>
          </a:prstGeom>
          <a:solidFill>
            <a:schemeClr val="bg1">
              <a:alpha val="96001"/>
            </a:schemeClr>
          </a:solidFill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zh-CN" sz="3600" b="1" u="sng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Bài</a:t>
            </a:r>
            <a:r>
              <a:rPr lang="en-US" altLang="zh-CN" sz="3600" b="1" u="sng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2 :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Trong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mỗi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bể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có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bao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nhiêu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con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cá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86195" y="2409069"/>
            <a:ext cx="626794" cy="586463"/>
            <a:chOff x="36333" y="4430127"/>
            <a:chExt cx="626794" cy="717090"/>
          </a:xfrm>
        </p:grpSpPr>
        <p:sp>
          <p:nvSpPr>
            <p:cNvPr id="14" name="Rectangle 13"/>
            <p:cNvSpPr/>
            <p:nvPr/>
          </p:nvSpPr>
          <p:spPr>
            <a:xfrm>
              <a:off x="36333" y="4455002"/>
              <a:ext cx="626794" cy="6922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070" y="4430127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72816" y="2389659"/>
            <a:ext cx="626794" cy="586463"/>
            <a:chOff x="36333" y="4430127"/>
            <a:chExt cx="626794" cy="717090"/>
          </a:xfrm>
        </p:grpSpPr>
        <p:sp>
          <p:nvSpPr>
            <p:cNvPr id="17" name="Rectangle 16"/>
            <p:cNvSpPr/>
            <p:nvPr/>
          </p:nvSpPr>
          <p:spPr>
            <a:xfrm>
              <a:off x="36333" y="4455002"/>
              <a:ext cx="626794" cy="6922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070" y="4430127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46169" y="2341675"/>
            <a:ext cx="626794" cy="586463"/>
            <a:chOff x="36333" y="4430127"/>
            <a:chExt cx="626794" cy="717090"/>
          </a:xfrm>
        </p:grpSpPr>
        <p:sp>
          <p:nvSpPr>
            <p:cNvPr id="20" name="Rectangle 19"/>
            <p:cNvSpPr/>
            <p:nvPr/>
          </p:nvSpPr>
          <p:spPr>
            <a:xfrm>
              <a:off x="36333" y="4455002"/>
              <a:ext cx="626794" cy="6922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070" y="4430127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3979" t="77638" r="20002" b="12292"/>
          <a:stretch/>
        </p:blipFill>
        <p:spPr>
          <a:xfrm>
            <a:off x="436547" y="3074997"/>
            <a:ext cx="8294007" cy="1420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5" name="Group 24"/>
          <p:cNvGrpSpPr/>
          <p:nvPr/>
        </p:nvGrpSpPr>
        <p:grpSpPr>
          <a:xfrm>
            <a:off x="1191483" y="4376857"/>
            <a:ext cx="626794" cy="615040"/>
            <a:chOff x="36333" y="4430127"/>
            <a:chExt cx="626794" cy="752033"/>
          </a:xfrm>
        </p:grpSpPr>
        <p:sp>
          <p:nvSpPr>
            <p:cNvPr id="26" name="Rectangle 25"/>
            <p:cNvSpPr/>
            <p:nvPr/>
          </p:nvSpPr>
          <p:spPr>
            <a:xfrm>
              <a:off x="36333" y="4489945"/>
              <a:ext cx="626794" cy="6922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070" y="4430127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01904" y="4424126"/>
            <a:ext cx="626794" cy="586463"/>
            <a:chOff x="36333" y="4430127"/>
            <a:chExt cx="626794" cy="717090"/>
          </a:xfrm>
        </p:grpSpPr>
        <p:sp>
          <p:nvSpPr>
            <p:cNvPr id="29" name="Rectangle 28"/>
            <p:cNvSpPr/>
            <p:nvPr/>
          </p:nvSpPr>
          <p:spPr>
            <a:xfrm>
              <a:off x="36333" y="4455002"/>
              <a:ext cx="626794" cy="6922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5070" y="4430127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270482" y="4442817"/>
            <a:ext cx="626794" cy="586463"/>
            <a:chOff x="36333" y="4430127"/>
            <a:chExt cx="626794" cy="717090"/>
          </a:xfrm>
        </p:grpSpPr>
        <p:sp>
          <p:nvSpPr>
            <p:cNvPr id="32" name="Rectangle 31"/>
            <p:cNvSpPr/>
            <p:nvPr/>
          </p:nvSpPr>
          <p:spPr>
            <a:xfrm>
              <a:off x="36333" y="4455002"/>
              <a:ext cx="626794" cy="6922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5070" y="4430127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30220" y="2558806"/>
            <a:ext cx="4320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411554" y="2548921"/>
            <a:ext cx="3790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223898" y="2244688"/>
            <a:ext cx="502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25882" y="2233251"/>
            <a:ext cx="502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/>
          <a:srcRect l="23979" t="77638" r="20002" b="12292"/>
          <a:stretch/>
        </p:blipFill>
        <p:spPr>
          <a:xfrm>
            <a:off x="439209" y="3076850"/>
            <a:ext cx="8294007" cy="1420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TextBox 40"/>
          <p:cNvSpPr txBox="1"/>
          <p:nvPr/>
        </p:nvSpPr>
        <p:spPr>
          <a:xfrm>
            <a:off x="7583879" y="2495635"/>
            <a:ext cx="3724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499218" y="2172539"/>
            <a:ext cx="502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30220" y="4532979"/>
            <a:ext cx="3614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259588" y="4240147"/>
            <a:ext cx="502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53762" y="4552687"/>
            <a:ext cx="3796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287875" y="4249200"/>
            <a:ext cx="502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94036" y="4588273"/>
            <a:ext cx="3796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349916" y="4291096"/>
            <a:ext cx="502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53441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5" grpId="0" animBg="1"/>
      <p:bldP spid="36" grpId="0"/>
      <p:bldP spid="37" grpId="0"/>
      <p:bldP spid="41" grpId="0" animBg="1"/>
      <p:bldP spid="42" grpId="0"/>
      <p:bldP spid="43" grpId="0" animBg="1"/>
      <p:bldP spid="44" grpId="0"/>
      <p:bldP spid="45" grpId="0" animBg="1"/>
      <p:bldP spid="47" grpId="0"/>
      <p:bldP spid="48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6" t="40344" r="10318" b="16250"/>
          <a:stretch/>
        </p:blipFill>
        <p:spPr bwMode="auto">
          <a:xfrm>
            <a:off x="114300" y="547818"/>
            <a:ext cx="9029700" cy="353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8"/>
          <p:cNvSpPr/>
          <p:nvPr/>
        </p:nvSpPr>
        <p:spPr bwMode="auto">
          <a:xfrm>
            <a:off x="0" y="-35191"/>
            <a:ext cx="8972550" cy="583009"/>
          </a:xfrm>
          <a:prstGeom prst="roundRect">
            <a:avLst/>
          </a:prstGeom>
          <a:solidFill>
            <a:schemeClr val="bg1">
              <a:alpha val="96001"/>
            </a:schemeClr>
          </a:solidFill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8580" tIns="34290" rIns="68580" bIns="34290" anchor="ctr"/>
          <a:lstStyle/>
          <a:p>
            <a:pPr eaLnBrk="1" hangingPunct="1"/>
            <a:r>
              <a:rPr lang="en-US" altLang="zh-CN" sz="3600" b="1" u="sng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Bài</a:t>
            </a:r>
            <a:r>
              <a:rPr lang="en-US" altLang="zh-CN" sz="3600" b="1" u="sng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4 :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Số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2" t="85994" r="62856" b="9396"/>
          <a:stretch/>
        </p:blipFill>
        <p:spPr bwMode="auto">
          <a:xfrm>
            <a:off x="884734" y="4249865"/>
            <a:ext cx="1336621" cy="62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5" t="83695" r="44530" b="8344"/>
          <a:stretch/>
        </p:blipFill>
        <p:spPr bwMode="auto">
          <a:xfrm>
            <a:off x="3347864" y="4188152"/>
            <a:ext cx="994395" cy="77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5" t="86716" r="14028" b="9808"/>
          <a:stretch/>
        </p:blipFill>
        <p:spPr bwMode="auto">
          <a:xfrm>
            <a:off x="5724128" y="4215204"/>
            <a:ext cx="1227667" cy="72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44505" y="4252268"/>
            <a:ext cx="626794" cy="716256"/>
            <a:chOff x="244505" y="4395143"/>
            <a:chExt cx="626794" cy="716256"/>
          </a:xfrm>
        </p:grpSpPr>
        <p:sp>
          <p:nvSpPr>
            <p:cNvPr id="2" name="Rectangle 1"/>
            <p:cNvSpPr/>
            <p:nvPr/>
          </p:nvSpPr>
          <p:spPr>
            <a:xfrm>
              <a:off x="244505" y="4395143"/>
              <a:ext cx="626794" cy="6922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75095" y="4465068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21070" y="4252268"/>
            <a:ext cx="626794" cy="716256"/>
            <a:chOff x="244505" y="4395143"/>
            <a:chExt cx="626794" cy="716256"/>
          </a:xfrm>
        </p:grpSpPr>
        <p:sp>
          <p:nvSpPr>
            <p:cNvPr id="13" name="Rectangle 12"/>
            <p:cNvSpPr/>
            <p:nvPr/>
          </p:nvSpPr>
          <p:spPr>
            <a:xfrm>
              <a:off x="244505" y="4395143"/>
              <a:ext cx="626794" cy="6922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5095" y="4465068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19693" y="4228227"/>
            <a:ext cx="626794" cy="716256"/>
            <a:chOff x="244505" y="4395143"/>
            <a:chExt cx="626794" cy="716256"/>
          </a:xfrm>
        </p:grpSpPr>
        <p:sp>
          <p:nvSpPr>
            <p:cNvPr id="16" name="Rectangle 15"/>
            <p:cNvSpPr/>
            <p:nvPr/>
          </p:nvSpPr>
          <p:spPr>
            <a:xfrm>
              <a:off x="244505" y="4395143"/>
              <a:ext cx="626794" cy="6922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5095" y="4465068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1598130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t="1276" r="3402"/>
          <a:stretch/>
        </p:blipFill>
        <p:spPr bwMode="auto">
          <a:xfrm rot="16200000">
            <a:off x="2033529" y="-1404879"/>
            <a:ext cx="4878010" cy="768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2" t="85994" r="62856" b="9396"/>
          <a:stretch/>
        </p:blipFill>
        <p:spPr bwMode="auto">
          <a:xfrm>
            <a:off x="5010556" y="74737"/>
            <a:ext cx="1577668" cy="9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5" t="83695" r="44530" b="8344"/>
          <a:stretch/>
        </p:blipFill>
        <p:spPr bwMode="auto">
          <a:xfrm>
            <a:off x="5031144" y="1995686"/>
            <a:ext cx="1557080" cy="9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5" t="86716" r="14028" b="9808"/>
          <a:stretch/>
        </p:blipFill>
        <p:spPr bwMode="auto">
          <a:xfrm>
            <a:off x="5044067" y="3867894"/>
            <a:ext cx="1544157" cy="93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725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</TotalTime>
  <Words>175</Words>
  <Application>Microsoft Office PowerPoint</Application>
  <PresentationFormat>On-screen Show (16:9)</PresentationFormat>
  <Paragraphs>56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.VnTifani HeavyH</vt:lpstr>
      <vt:lpstr>Arial</vt:lpstr>
      <vt:lpstr>Calibri</vt:lpstr>
      <vt:lpstr>Times New Roman</vt:lpstr>
      <vt:lpstr>Verdana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DELL</cp:lastModifiedBy>
  <cp:revision>159</cp:revision>
  <dcterms:created xsi:type="dcterms:W3CDTF">2014-04-01T16:27:38Z</dcterms:created>
  <dcterms:modified xsi:type="dcterms:W3CDTF">2024-03-13T15:34:34Z</dcterms:modified>
</cp:coreProperties>
</file>