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19"/>
  </p:notesMasterIdLst>
  <p:sldIdLst>
    <p:sldId id="284" r:id="rId4"/>
    <p:sldId id="282" r:id="rId5"/>
    <p:sldId id="283" r:id="rId6"/>
    <p:sldId id="285" r:id="rId7"/>
    <p:sldId id="256" r:id="rId8"/>
    <p:sldId id="257" r:id="rId9"/>
    <p:sldId id="271" r:id="rId10"/>
    <p:sldId id="272" r:id="rId11"/>
    <p:sldId id="273" r:id="rId12"/>
    <p:sldId id="274" r:id="rId13"/>
    <p:sldId id="276" r:id="rId14"/>
    <p:sldId id="278" r:id="rId15"/>
    <p:sldId id="277" r:id="rId16"/>
    <p:sldId id="279" r:id="rId17"/>
    <p:sldId id="280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r="15096"/>
          <a:stretch/>
        </p:blipFill>
        <p:spPr>
          <a:xfrm>
            <a:off x="1115616" y="699542"/>
            <a:ext cx="7776864" cy="4320480"/>
          </a:xfrm>
        </p:spPr>
      </p:pic>
      <p:sp>
        <p:nvSpPr>
          <p:cNvPr id="6" name="Oval 5"/>
          <p:cNvSpPr/>
          <p:nvPr/>
        </p:nvSpPr>
        <p:spPr>
          <a:xfrm>
            <a:off x="2627784" y="219616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99692" y="287993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99792" y="285978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r="15096"/>
          <a:stretch/>
        </p:blipFill>
        <p:spPr>
          <a:xfrm>
            <a:off x="1403648" y="627534"/>
            <a:ext cx="7632848" cy="3939658"/>
          </a:xfrm>
        </p:spPr>
      </p:pic>
      <p:sp>
        <p:nvSpPr>
          <p:cNvPr id="6" name="Oval 5"/>
          <p:cNvSpPr/>
          <p:nvPr/>
        </p:nvSpPr>
        <p:spPr>
          <a:xfrm>
            <a:off x="2915816" y="1988671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3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66749" y="2633369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3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67771" y="2650629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065827" y="3323204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2936598" y="3305743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1519" y="771550"/>
            <a:ext cx="8208913" cy="3816424"/>
            <a:chOff x="1735710" y="2295939"/>
            <a:chExt cx="8279141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4" t="25569" r="12346" b="54057"/>
            <a:stretch/>
          </p:blipFill>
          <p:spPr>
            <a:xfrm>
              <a:off x="2003778" y="2295939"/>
              <a:ext cx="8011073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995422" y="3032714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317558" y="3032713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000148" y="3841183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4547659" y="3810343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333711" y="3829582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1547664" y="30347"/>
            <a:ext cx="7272808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7164288" y="1419622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5125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4287" y="3010863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4766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4287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93</Words>
  <Application>Microsoft Office PowerPoint</Application>
  <PresentationFormat>On-screen Show (16:9)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맑은 고딕</vt:lpstr>
      <vt:lpstr>맑은 고딕</vt:lpstr>
      <vt:lpstr>Arial</vt:lpstr>
      <vt:lpstr>Calibri</vt:lpstr>
      <vt:lpstr>Calibri Light</vt:lpstr>
      <vt:lpstr>Constantia</vt:lpstr>
      <vt:lpstr>Times New Roman</vt:lpstr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Đếm cá theo kích cỡ (to, nhỏ)</vt:lpstr>
      <vt:lpstr>Đếm cá theo kích cỡ (to, nhỏ)</vt:lpstr>
      <vt:lpstr>Đếm cá theo màu sắc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135</cp:revision>
  <dcterms:created xsi:type="dcterms:W3CDTF">2014-04-01T16:27:00Z</dcterms:created>
  <dcterms:modified xsi:type="dcterms:W3CDTF">2021-09-04T13:48:39Z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