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audio3.wav" ContentType="audio/wav"/>
  <Override PartName="/ppt/media/audio4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700" r:id="rId5"/>
  </p:sldMasterIdLst>
  <p:notesMasterIdLst>
    <p:notesMasterId r:id="rId21"/>
  </p:notesMasterIdLst>
  <p:sldIdLst>
    <p:sldId id="301" r:id="rId6"/>
    <p:sldId id="302" r:id="rId7"/>
    <p:sldId id="303" r:id="rId8"/>
    <p:sldId id="274" r:id="rId9"/>
    <p:sldId id="257" r:id="rId10"/>
    <p:sldId id="278" r:id="rId11"/>
    <p:sldId id="279" r:id="rId12"/>
    <p:sldId id="304" r:id="rId13"/>
    <p:sldId id="259" r:id="rId14"/>
    <p:sldId id="260" r:id="rId15"/>
    <p:sldId id="261" r:id="rId16"/>
    <p:sldId id="262" r:id="rId17"/>
    <p:sldId id="263" r:id="rId18"/>
    <p:sldId id="264" r:id="rId19"/>
    <p:sldId id="277" r:id="rId2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4">
          <p15:clr>
            <a:srgbClr val="A4A3A4"/>
          </p15:clr>
        </p15:guide>
        <p15:guide id="2" pos="28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258" y="84"/>
      </p:cViewPr>
      <p:guideLst>
        <p:guide orient="horz" pos="1644"/>
        <p:guide pos="2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276350"/>
            <a:ext cx="6908800" cy="812006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195513"/>
            <a:ext cx="6913562" cy="131445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81063"/>
            <a:ext cx="4038600" cy="3714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1063"/>
            <a:ext cx="4038600" cy="3714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2875"/>
            <a:ext cx="2057400" cy="44529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2875"/>
            <a:ext cx="6019800" cy="44529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350" y="0"/>
            <a:ext cx="91503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4369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881063"/>
            <a:ext cx="8229600" cy="37147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wmf"/><Relationship Id="rId4" Type="http://schemas.openxmlformats.org/officeDocument/2006/relationships/audio" Target="../media/audio4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wmf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wmf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2" descr="ALRMCL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0" y="-42204"/>
            <a:ext cx="79057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23"/>
          <p:cNvSpPr>
            <a:spLocks noChangeArrowheads="1" noChangeShapeType="1" noTextEdit="1"/>
          </p:cNvSpPr>
          <p:nvPr/>
        </p:nvSpPr>
        <p:spPr bwMode="auto">
          <a:xfrm>
            <a:off x="6519862" y="971550"/>
            <a:ext cx="1481138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HẾT GIỜ</a:t>
            </a:r>
          </a:p>
        </p:txBody>
      </p:sp>
      <p:sp>
        <p:nvSpPr>
          <p:cNvPr id="11" name="Oval 29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12" name="Oval 30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13" name="Oval 31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14" name="Oval 32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15" name="Oval 33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6" name="Oval 34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17" name="Oval 35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18" name="Oval 36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9" name="Oval 37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0" name="Oval 38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1" name="Oval 39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064545"/>
            <a:ext cx="6172200" cy="85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2">
            <a:extLst>
              <a:ext uri="{FF2B5EF4-FFF2-40B4-BE49-F238E27FC236}">
                <a16:creationId xmlns:a16="http://schemas.microsoft.com/office/drawing/2014/main" id="{82FB3B38-DB48-8A5E-A60D-F895C8EB66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3513" y="709877"/>
            <a:ext cx="6199187" cy="816769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Ai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nhanh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,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ai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 ®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óng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 ?</a:t>
            </a:r>
          </a:p>
        </p:txBody>
      </p:sp>
      <p:sp>
        <p:nvSpPr>
          <p:cNvPr id="4" name="WordArt 23">
            <a:extLst>
              <a:ext uri="{FF2B5EF4-FFF2-40B4-BE49-F238E27FC236}">
                <a16:creationId xmlns:a16="http://schemas.microsoft.com/office/drawing/2014/main" id="{3A04428F-CCD8-4F5F-405B-7478BB4CF9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6747" y="328017"/>
            <a:ext cx="5305425" cy="3155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 cap="sq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TRÒ CHƠI</a:t>
            </a:r>
            <a:endParaRPr lang="en-US" sz="3600" kern="10">
              <a:ln w="9525" cap="sq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47BB91-C4BB-51DA-5D45-83389AEDF36C}"/>
              </a:ext>
            </a:extLst>
          </p:cNvPr>
          <p:cNvSpPr txBox="1"/>
          <p:nvPr/>
        </p:nvSpPr>
        <p:spPr>
          <a:xfrm>
            <a:off x="7825056" y="3943171"/>
            <a:ext cx="12573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8CB353-D3F2-43EC-DB40-4EEEF16817A6}"/>
              </a:ext>
            </a:extLst>
          </p:cNvPr>
          <p:cNvSpPr txBox="1"/>
          <p:nvPr/>
        </p:nvSpPr>
        <p:spPr>
          <a:xfrm>
            <a:off x="164639" y="1636988"/>
            <a:ext cx="2823185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950" b="1">
                <a:solidFill>
                  <a:srgbClr val="FF000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Điền </a:t>
            </a:r>
            <a:r>
              <a:rPr lang="en-US" sz="4950" b="1">
                <a:solidFill>
                  <a:srgbClr val="FF000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số</a:t>
            </a:r>
            <a:r>
              <a:rPr lang="vi-VN" sz="4950" b="1">
                <a:solidFill>
                  <a:srgbClr val="FF000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?</a:t>
            </a:r>
            <a:endParaRPr lang="en-US" sz="4950" b="1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D7960F-E058-E3AF-3A98-120CCBA44B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27" r="26296" b="10433"/>
          <a:stretch/>
        </p:blipFill>
        <p:spPr>
          <a:xfrm>
            <a:off x="2768601" y="1779663"/>
            <a:ext cx="4720268" cy="310177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AD301D9-1DF6-54DC-D49A-02D3EAA429F2}"/>
              </a:ext>
            </a:extLst>
          </p:cNvPr>
          <p:cNvSpPr/>
          <p:nvPr/>
        </p:nvSpPr>
        <p:spPr>
          <a:xfrm>
            <a:off x="7658100" y="4171950"/>
            <a:ext cx="971301" cy="932623"/>
          </a:xfrm>
          <a:prstGeom prst="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2B4FB9-9630-D415-4F88-F1B8A09F3BD7}"/>
              </a:ext>
            </a:extLst>
          </p:cNvPr>
          <p:cNvSpPr txBox="1"/>
          <p:nvPr/>
        </p:nvSpPr>
        <p:spPr>
          <a:xfrm>
            <a:off x="7777163" y="4038096"/>
            <a:ext cx="1257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98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3" presetClass="entr" presetSubtype="3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4" presetClass="exit" presetSubtype="16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7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HƠN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Tìm số thích hợp.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132934" y="1687463"/>
            <a:ext cx="3029000" cy="273630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19475" y="1707654"/>
            <a:ext cx="3055168" cy="2736304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921" y="1707654"/>
            <a:ext cx="2952328" cy="2736304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6781" y="3744590"/>
            <a:ext cx="1217662" cy="523951"/>
            <a:chOff x="796781" y="3744590"/>
            <a:chExt cx="1217662" cy="523951"/>
          </a:xfrm>
        </p:grpSpPr>
        <p:grpSp>
          <p:nvGrpSpPr>
            <p:cNvPr id="4" name="Group 3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2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4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6966157" y="3699184"/>
            <a:ext cx="1220739" cy="544744"/>
            <a:chOff x="801323" y="3742814"/>
            <a:chExt cx="1220739" cy="544744"/>
          </a:xfrm>
        </p:grpSpPr>
        <p:grpSp>
          <p:nvGrpSpPr>
            <p:cNvPr id="30" name="Group 29"/>
            <p:cNvGrpSpPr/>
            <p:nvPr/>
          </p:nvGrpSpPr>
          <p:grpSpPr>
            <a:xfrm>
              <a:off x="801323" y="3742814"/>
              <a:ext cx="546259" cy="523220"/>
              <a:chOff x="1502365" y="4554706"/>
              <a:chExt cx="546259" cy="52322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515993" y="4554706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8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86354" y="3764338"/>
              <a:ext cx="535708" cy="523220"/>
              <a:chOff x="1502365" y="4575499"/>
              <a:chExt cx="535708" cy="52322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505442" y="4575499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6</a:t>
                </a: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" y="2018390"/>
            <a:ext cx="2959762" cy="1674904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01" y="2001919"/>
            <a:ext cx="3011070" cy="170393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980532" y="3789822"/>
            <a:ext cx="1198057" cy="528298"/>
            <a:chOff x="801323" y="3771004"/>
            <a:chExt cx="1198057" cy="528298"/>
          </a:xfrm>
        </p:grpSpPr>
        <p:grpSp>
          <p:nvGrpSpPr>
            <p:cNvPr id="42" name="Group 41"/>
            <p:cNvGrpSpPr/>
            <p:nvPr/>
          </p:nvGrpSpPr>
          <p:grpSpPr>
            <a:xfrm>
              <a:off x="801323" y="3776082"/>
              <a:ext cx="544030" cy="523220"/>
              <a:chOff x="1502365" y="4587974"/>
              <a:chExt cx="544030" cy="523220"/>
            </a:xfrm>
          </p:grpSpPr>
          <p:sp>
            <p:nvSpPr>
              <p:cNvPr id="4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513764" y="4587974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0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1466749" y="3771004"/>
              <a:ext cx="532631" cy="523220"/>
              <a:chOff x="1482760" y="4582165"/>
              <a:chExt cx="532631" cy="523220"/>
            </a:xfrm>
          </p:grpSpPr>
          <p:sp>
            <p:nvSpPr>
              <p:cNvPr id="44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482760" y="4582165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5</a:t>
                </a:r>
              </a:p>
            </p:txBody>
          </p:sp>
        </p:grpSp>
      </p:grpSp>
      <p:pic>
        <p:nvPicPr>
          <p:cNvPr id="2052" name="Picture 20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54" y="2020946"/>
            <a:ext cx="2990666" cy="169239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45174" y="2859782"/>
            <a:ext cx="1266245" cy="884808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3489334" y="2859783"/>
            <a:ext cx="1227907" cy="924696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36">
            <a:extLst>
              <a:ext uri="{FF2B5EF4-FFF2-40B4-BE49-F238E27FC236}">
                <a16:creationId xmlns:a16="http://schemas.microsoft.com/office/drawing/2014/main" id="{DC80EF17-8466-118B-4F91-98A61916C210}"/>
              </a:ext>
            </a:extLst>
          </p:cNvPr>
          <p:cNvSpPr/>
          <p:nvPr/>
        </p:nvSpPr>
        <p:spPr>
          <a:xfrm>
            <a:off x="6486777" y="2786090"/>
            <a:ext cx="677512" cy="946362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1624214" y="246455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19672" y="245768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963791" y="246528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59249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2212474" y="2499742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86004" y="2395835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084168" y="2459226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00892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423745" y="2459957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40469" y="2428465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672428" y="2449324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32240" y="235572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084168" y="465669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00892" y="462519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23745" y="465742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40469" y="462592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1" name="Oval 60"/>
          <p:cNvSpPr/>
          <p:nvPr/>
        </p:nvSpPr>
        <p:spPr>
          <a:xfrm>
            <a:off x="6672428" y="464678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709756" y="455781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02948" y="463896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19672" y="4607470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2942525" y="463969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59249" y="4608201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7" name="Oval 66"/>
          <p:cNvSpPr/>
          <p:nvPr/>
        </p:nvSpPr>
        <p:spPr>
          <a:xfrm>
            <a:off x="2191208" y="4629060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28536" y="4540088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633" y="267494"/>
            <a:ext cx="4953653" cy="2803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153260"/>
            <a:ext cx="4335409" cy="2453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5" y="2526210"/>
            <a:ext cx="4526538" cy="2561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91" y="2394171"/>
            <a:ext cx="4671847" cy="2643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6320"/>
            <a:ext cx="1979712" cy="9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1192166" y="251710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87624" y="248560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531743" y="251783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27201" y="248633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780426" y="250719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53956" y="2407593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292078" y="4316760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26364" y="425983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196285" y="4324787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052169" y="4307508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26194" y="4307508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.VnAvant" panose="020B7200000000000000" pitchFamily="34" charset="0"/>
                <a:ea typeface="Verdana" panose="020B0604030504040204" pitchFamily="34" charset="0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22359" y="4299942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66933" y="430314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41002" y="4241589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61095" y="425727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26" name="Oval 25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3" y="317351"/>
            <a:ext cx="4032331" cy="2281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10" y="1687753"/>
            <a:ext cx="4335409" cy="245337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187624" y="3035697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21910" y="2978770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2091831" y="3043724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947715" y="3026445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89841" y="302644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  <a:ea typeface="Verdana" panose="020B0604030504040204" pitchFamily="34" charset="0"/>
                <a:cs typeface="Estrangelo Edessa" panose="03080600000000000000" pitchFamily="66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98451" y="298546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03517" y="3016735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67170" y="3000251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34856" y="296438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724128" y="4331841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8414" y="427491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28" name="Oval 27"/>
          <p:cNvSpPr/>
          <p:nvPr/>
        </p:nvSpPr>
        <p:spPr>
          <a:xfrm>
            <a:off x="6628335" y="4339868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84219" y="4322589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64162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  <a:ea typeface="Verdana" panose="020B0604030504040204" pitchFamily="34" charset="0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54409" y="431502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34414" y="430985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36043" y="427491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02766" y="4231376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5496" y="11361"/>
            <a:ext cx="6719114" cy="576064"/>
            <a:chOff x="827584" y="1491630"/>
            <a:chExt cx="6719114" cy="576064"/>
          </a:xfrm>
        </p:grpSpPr>
        <p:sp>
          <p:nvSpPr>
            <p:cNvPr id="42" name="Oval 41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2" y="315753"/>
            <a:ext cx="4526538" cy="2561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06" y="1851670"/>
            <a:ext cx="4671847" cy="264375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  <p:bldP spid="27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31726"/>
            <a:ext cx="9289033" cy="945396"/>
            <a:chOff x="827584" y="1491630"/>
            <a:chExt cx="9001001" cy="945396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16010" y="1606029"/>
              <a:ext cx="8512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" r="7978"/>
          <a:stretch/>
        </p:blipFill>
        <p:spPr>
          <a:xfrm>
            <a:off x="629994" y="552980"/>
            <a:ext cx="7523972" cy="3808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994" y="4515966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A. 5, 6, 7, 5, 4, 9, 10, 8, 7, 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4240" y="4515966"/>
            <a:ext cx="2450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B. 5, 6, 7, 5, 8, 9, 10, 8, 7, 6.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4168" y="4462202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C. 5, 2, 7, 5, 8, 9, 10, 8, 2, 6.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4240" y="4515966"/>
            <a:ext cx="238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B. 5, 6, 7, 5, 8, 9, 10, 8, 7</a:t>
            </a:r>
            <a:r>
              <a:rPr lang="en-US" b="1">
                <a:solidFill>
                  <a:srgbClr val="FF0000"/>
                </a:solidFill>
              </a:rPr>
              <a:t>, 6. &gt; 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491881" y="1131861"/>
            <a:ext cx="3744416" cy="2087961"/>
          </a:xfrm>
          <a:custGeom>
            <a:avLst/>
            <a:gdLst>
              <a:gd name="connisteX0" fmla="*/ 60093 w 2945696"/>
              <a:gd name="connsiteY0" fmla="*/ 2222637 h 2222637"/>
              <a:gd name="connisteX1" fmla="*/ 42313 w 2945696"/>
              <a:gd name="connsiteY1" fmla="*/ 1603512 h 2222637"/>
              <a:gd name="connisteX2" fmla="*/ 552218 w 2945696"/>
              <a:gd name="connsiteY2" fmla="*/ 1685427 h 2222637"/>
              <a:gd name="connisteX3" fmla="*/ 1481223 w 2945696"/>
              <a:gd name="connsiteY3" fmla="*/ 1649232 h 2222637"/>
              <a:gd name="connisteX4" fmla="*/ 1399308 w 2945696"/>
              <a:gd name="connsiteY4" fmla="*/ 1266327 h 2222637"/>
              <a:gd name="connisteX5" fmla="*/ 1827298 w 2945696"/>
              <a:gd name="connsiteY5" fmla="*/ 1193302 h 2222637"/>
              <a:gd name="connisteX6" fmla="*/ 1854603 w 2945696"/>
              <a:gd name="connsiteY6" fmla="*/ 811032 h 2222637"/>
              <a:gd name="connisteX7" fmla="*/ 2291483 w 2945696"/>
              <a:gd name="connsiteY7" fmla="*/ 738007 h 2222637"/>
              <a:gd name="connisteX8" fmla="*/ 2364508 w 2945696"/>
              <a:gd name="connsiteY8" fmla="*/ 364627 h 2222637"/>
              <a:gd name="connisteX9" fmla="*/ 2464838 w 2945696"/>
              <a:gd name="connsiteY9" fmla="*/ 91577 h 2222637"/>
              <a:gd name="connisteX10" fmla="*/ 2847108 w 2945696"/>
              <a:gd name="connsiteY10" fmla="*/ 55382 h 2222637"/>
              <a:gd name="connisteX11" fmla="*/ 2920133 w 2945696"/>
              <a:gd name="connsiteY11" fmla="*/ 91577 h 2222637"/>
              <a:gd name="connisteX12" fmla="*/ 2574058 w 2945696"/>
              <a:gd name="connsiteY12" fmla="*/ 965972 h 222263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l" t="t" r="r" b="b"/>
            <a:pathLst>
              <a:path w="2945697" h="2222638">
                <a:moveTo>
                  <a:pt x="60094" y="2222638"/>
                </a:moveTo>
                <a:cubicBezTo>
                  <a:pt x="46124" y="2096908"/>
                  <a:pt x="-56111" y="1710828"/>
                  <a:pt x="42314" y="1603513"/>
                </a:cubicBezTo>
                <a:cubicBezTo>
                  <a:pt x="140739" y="1496198"/>
                  <a:pt x="264564" y="1676538"/>
                  <a:pt x="552219" y="1685428"/>
                </a:cubicBezTo>
                <a:cubicBezTo>
                  <a:pt x="839874" y="1694318"/>
                  <a:pt x="1311679" y="1733053"/>
                  <a:pt x="1481224" y="1649233"/>
                </a:cubicBezTo>
                <a:cubicBezTo>
                  <a:pt x="1650769" y="1565413"/>
                  <a:pt x="1330094" y="1357768"/>
                  <a:pt x="1399309" y="1266328"/>
                </a:cubicBezTo>
                <a:cubicBezTo>
                  <a:pt x="1468524" y="1174888"/>
                  <a:pt x="1736494" y="1284108"/>
                  <a:pt x="1827299" y="1193303"/>
                </a:cubicBezTo>
                <a:cubicBezTo>
                  <a:pt x="1918104" y="1102498"/>
                  <a:pt x="1761894" y="901838"/>
                  <a:pt x="1854604" y="811033"/>
                </a:cubicBezTo>
                <a:cubicBezTo>
                  <a:pt x="1947314" y="720228"/>
                  <a:pt x="2189249" y="827543"/>
                  <a:pt x="2291484" y="738008"/>
                </a:cubicBezTo>
                <a:cubicBezTo>
                  <a:pt x="2393719" y="648473"/>
                  <a:pt x="2329584" y="494168"/>
                  <a:pt x="2364509" y="364628"/>
                </a:cubicBezTo>
                <a:cubicBezTo>
                  <a:pt x="2399434" y="235088"/>
                  <a:pt x="2368319" y="153173"/>
                  <a:pt x="2464839" y="91578"/>
                </a:cubicBezTo>
                <a:cubicBezTo>
                  <a:pt x="2561359" y="29983"/>
                  <a:pt x="2756304" y="55383"/>
                  <a:pt x="2847109" y="55383"/>
                </a:cubicBezTo>
                <a:cubicBezTo>
                  <a:pt x="2937914" y="55383"/>
                  <a:pt x="2974744" y="-90667"/>
                  <a:pt x="2920134" y="91578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2" descr="ALRMCL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0" y="-42204"/>
            <a:ext cx="79057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23"/>
          <p:cNvSpPr>
            <a:spLocks noChangeArrowheads="1" noChangeShapeType="1" noTextEdit="1"/>
          </p:cNvSpPr>
          <p:nvPr/>
        </p:nvSpPr>
        <p:spPr bwMode="auto">
          <a:xfrm>
            <a:off x="6519862" y="971550"/>
            <a:ext cx="1481138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HẾT GIỜ</a:t>
            </a:r>
          </a:p>
        </p:txBody>
      </p:sp>
      <p:sp>
        <p:nvSpPr>
          <p:cNvPr id="11" name="Oval 29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12" name="Oval 30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13" name="Oval 31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14" name="Oval 32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15" name="Oval 33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6" name="Oval 34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17" name="Oval 35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18" name="Oval 36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9" name="Oval 37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0" name="Oval 38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1" name="Oval 39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064545"/>
            <a:ext cx="6172200" cy="85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2">
            <a:extLst>
              <a:ext uri="{FF2B5EF4-FFF2-40B4-BE49-F238E27FC236}">
                <a16:creationId xmlns:a16="http://schemas.microsoft.com/office/drawing/2014/main" id="{82FB3B38-DB48-8A5E-A60D-F895C8EB66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3513" y="709877"/>
            <a:ext cx="6199187" cy="816769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Ai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nhanh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,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ai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 ®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óng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 ?</a:t>
            </a:r>
          </a:p>
        </p:txBody>
      </p:sp>
      <p:sp>
        <p:nvSpPr>
          <p:cNvPr id="4" name="WordArt 23">
            <a:extLst>
              <a:ext uri="{FF2B5EF4-FFF2-40B4-BE49-F238E27FC236}">
                <a16:creationId xmlns:a16="http://schemas.microsoft.com/office/drawing/2014/main" id="{3A04428F-CCD8-4F5F-405B-7478BB4CF9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6747" y="328017"/>
            <a:ext cx="5305425" cy="3155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 cap="sq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TRÒ CHƠI</a:t>
            </a:r>
            <a:endParaRPr lang="en-US" sz="3600" kern="10">
              <a:ln w="9525" cap="sq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8CB353-D3F2-43EC-DB40-4EEEF16817A6}"/>
              </a:ext>
            </a:extLst>
          </p:cNvPr>
          <p:cNvSpPr txBox="1"/>
          <p:nvPr/>
        </p:nvSpPr>
        <p:spPr>
          <a:xfrm>
            <a:off x="164639" y="1636988"/>
            <a:ext cx="2823185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950" b="1">
                <a:solidFill>
                  <a:srgbClr val="FF000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Điền </a:t>
            </a:r>
            <a:r>
              <a:rPr lang="en-US" sz="4950" b="1">
                <a:solidFill>
                  <a:srgbClr val="FF000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số</a:t>
            </a:r>
            <a:r>
              <a:rPr lang="vi-VN" sz="4950" b="1">
                <a:solidFill>
                  <a:srgbClr val="FF000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?</a:t>
            </a:r>
            <a:endParaRPr lang="en-US" sz="4950" b="1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61D77E-A426-C000-B204-07409259FE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538" t="5871" r="6594" b="5814"/>
          <a:stretch/>
        </p:blipFill>
        <p:spPr>
          <a:xfrm>
            <a:off x="2497425" y="1703191"/>
            <a:ext cx="5112781" cy="34013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A7AA03-4473-7CED-CC5B-D8F5165CBD95}"/>
              </a:ext>
            </a:extLst>
          </p:cNvPr>
          <p:cNvSpPr/>
          <p:nvPr/>
        </p:nvSpPr>
        <p:spPr>
          <a:xfrm>
            <a:off x="7777163" y="4012506"/>
            <a:ext cx="971301" cy="932623"/>
          </a:xfrm>
          <a:prstGeom prst="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899821-FF97-0822-2211-6B578CF637AE}"/>
              </a:ext>
            </a:extLst>
          </p:cNvPr>
          <p:cNvSpPr txBox="1"/>
          <p:nvPr/>
        </p:nvSpPr>
        <p:spPr>
          <a:xfrm>
            <a:off x="7934325" y="3878652"/>
            <a:ext cx="1257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23" presetClass="entr" presetSubtype="3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4" presetClass="exit" presetSubtype="16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2" descr="ALRMCL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0" y="-42204"/>
            <a:ext cx="79057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23"/>
          <p:cNvSpPr>
            <a:spLocks noChangeArrowheads="1" noChangeShapeType="1" noTextEdit="1"/>
          </p:cNvSpPr>
          <p:nvPr/>
        </p:nvSpPr>
        <p:spPr bwMode="auto">
          <a:xfrm>
            <a:off x="6519862" y="971550"/>
            <a:ext cx="1481138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HẾT GIỜ</a:t>
            </a:r>
          </a:p>
        </p:txBody>
      </p:sp>
      <p:sp>
        <p:nvSpPr>
          <p:cNvPr id="11" name="Oval 29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12" name="Oval 30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13" name="Oval 31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14" name="Oval 32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15" name="Oval 33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6" name="Oval 34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17" name="Oval 35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18" name="Oval 36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9" name="Oval 37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0" name="Oval 38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1" name="Oval 39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064545"/>
            <a:ext cx="6172200" cy="85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2">
            <a:extLst>
              <a:ext uri="{FF2B5EF4-FFF2-40B4-BE49-F238E27FC236}">
                <a16:creationId xmlns:a16="http://schemas.microsoft.com/office/drawing/2014/main" id="{82FB3B38-DB48-8A5E-A60D-F895C8EB66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3513" y="709877"/>
            <a:ext cx="6199187" cy="816769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Ai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nhanh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,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ai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 ®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óng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 ?</a:t>
            </a:r>
          </a:p>
        </p:txBody>
      </p:sp>
      <p:sp>
        <p:nvSpPr>
          <p:cNvPr id="4" name="WordArt 23">
            <a:extLst>
              <a:ext uri="{FF2B5EF4-FFF2-40B4-BE49-F238E27FC236}">
                <a16:creationId xmlns:a16="http://schemas.microsoft.com/office/drawing/2014/main" id="{3A04428F-CCD8-4F5F-405B-7478BB4CF9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6747" y="328017"/>
            <a:ext cx="5305425" cy="3155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 cap="sq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TRÒ CHƠI</a:t>
            </a:r>
            <a:endParaRPr lang="en-US" sz="3600" kern="10">
              <a:ln w="9525" cap="sq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8CB353-D3F2-43EC-DB40-4EEEF16817A6}"/>
              </a:ext>
            </a:extLst>
          </p:cNvPr>
          <p:cNvSpPr txBox="1"/>
          <p:nvPr/>
        </p:nvSpPr>
        <p:spPr>
          <a:xfrm>
            <a:off x="74307" y="1575017"/>
            <a:ext cx="2823185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950" b="1">
                <a:solidFill>
                  <a:srgbClr val="FF000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Điền </a:t>
            </a:r>
            <a:r>
              <a:rPr lang="en-US" sz="4950" b="1">
                <a:solidFill>
                  <a:srgbClr val="FF000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số</a:t>
            </a:r>
            <a:r>
              <a:rPr lang="vi-VN" sz="4950" b="1">
                <a:solidFill>
                  <a:srgbClr val="FF000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?</a:t>
            </a:r>
            <a:endParaRPr lang="en-US" sz="4950" b="1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B13FD-F4D6-9DD2-E601-2D1C9FA8ED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950" t="4898" r="4180" b="5698"/>
          <a:stretch/>
        </p:blipFill>
        <p:spPr>
          <a:xfrm>
            <a:off x="2479811" y="1649077"/>
            <a:ext cx="5259515" cy="33641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A86FA0-9276-7199-F001-CDF26F5D4BF5}"/>
              </a:ext>
            </a:extLst>
          </p:cNvPr>
          <p:cNvSpPr/>
          <p:nvPr/>
        </p:nvSpPr>
        <p:spPr>
          <a:xfrm>
            <a:off x="7806484" y="4055794"/>
            <a:ext cx="971301" cy="932623"/>
          </a:xfrm>
          <a:prstGeom prst="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CD85A7-3973-85CE-5301-F144B541A632}"/>
              </a:ext>
            </a:extLst>
          </p:cNvPr>
          <p:cNvSpPr txBox="1"/>
          <p:nvPr/>
        </p:nvSpPr>
        <p:spPr>
          <a:xfrm>
            <a:off x="7663485" y="3921940"/>
            <a:ext cx="1257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9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23" presetClass="entr" presetSubtype="3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4" presetClass="exit" presetSubtype="16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107153" y="1290865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4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1646311" y="3324823"/>
            <a:ext cx="557846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 Đỗ Thị Hồng Chiên</a:t>
            </a:r>
            <a:endParaRPr sz="32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882135" y="2621402"/>
            <a:ext cx="31864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SO SÁNH SỐ</a:t>
            </a:r>
            <a:endParaRPr lang="en-US" altLang="ko-KR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ko-KR" sz="2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093171" y="1773474"/>
            <a:ext cx="648072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4 </a:t>
            </a:r>
            <a:endParaRPr lang="en-US" altLang="ko-KR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415" y="2496650"/>
            <a:ext cx="8184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 con vịt 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</a:t>
            </a: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 con vịt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 r="51563" b="42215"/>
          <a:stretch/>
        </p:blipFill>
        <p:spPr>
          <a:xfrm>
            <a:off x="391601" y="904761"/>
            <a:ext cx="3964376" cy="9735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7925DB-2945-8638-736D-CBFD12F81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7849" y="1815518"/>
            <a:ext cx="553941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3</a:t>
            </a:r>
            <a:endParaRPr lang="en-US" altLang="ko-KR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106F7701-679C-90EC-C761-CCABE4DF9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7257" y="3239481"/>
            <a:ext cx="4869486" cy="11079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lang="en-US" altLang="ko-K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&gt;     </a:t>
            </a:r>
            <a:r>
              <a:rPr lang="en-US" altLang="ko-K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94AB57-B0A2-C134-CBD9-DFBAD333A7B5}"/>
              </a:ext>
            </a:extLst>
          </p:cNvPr>
          <p:cNvSpPr txBox="1"/>
          <p:nvPr/>
        </p:nvSpPr>
        <p:spPr>
          <a:xfrm>
            <a:off x="2555776" y="4178518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DB49D660-FE2F-29B4-7516-8C0EB8507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851" y="3240920"/>
            <a:ext cx="1086024" cy="11079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6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&gt;   </a:t>
            </a:r>
            <a:endParaRPr lang="en-US" altLang="ko-KR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CD01AD-F79C-CC99-A21A-A658570E2A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5" t="5670" b="42215"/>
          <a:stretch/>
        </p:blipFill>
        <p:spPr>
          <a:xfrm>
            <a:off x="5688511" y="904761"/>
            <a:ext cx="3006557" cy="97357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27234B9-E9DD-C9EC-50C6-E41416FB4710}"/>
              </a:ext>
            </a:extLst>
          </p:cNvPr>
          <p:cNvSpPr/>
          <p:nvPr/>
        </p:nvSpPr>
        <p:spPr>
          <a:xfrm>
            <a:off x="1531088" y="685532"/>
            <a:ext cx="4795284" cy="590374"/>
          </a:xfrm>
          <a:custGeom>
            <a:avLst/>
            <a:gdLst>
              <a:gd name="connsiteX0" fmla="*/ 0 w 4795284"/>
              <a:gd name="connsiteY0" fmla="*/ 377722 h 590374"/>
              <a:gd name="connsiteX1" fmla="*/ 53163 w 4795284"/>
              <a:gd name="connsiteY1" fmla="*/ 356457 h 590374"/>
              <a:gd name="connsiteX2" fmla="*/ 95693 w 4795284"/>
              <a:gd name="connsiteY2" fmla="*/ 335192 h 590374"/>
              <a:gd name="connsiteX3" fmla="*/ 159489 w 4795284"/>
              <a:gd name="connsiteY3" fmla="*/ 324560 h 590374"/>
              <a:gd name="connsiteX4" fmla="*/ 212652 w 4795284"/>
              <a:gd name="connsiteY4" fmla="*/ 303295 h 590374"/>
              <a:gd name="connsiteX5" fmla="*/ 255182 w 4795284"/>
              <a:gd name="connsiteY5" fmla="*/ 292662 h 590374"/>
              <a:gd name="connsiteX6" fmla="*/ 297712 w 4795284"/>
              <a:gd name="connsiteY6" fmla="*/ 271397 h 590374"/>
              <a:gd name="connsiteX7" fmla="*/ 414670 w 4795284"/>
              <a:gd name="connsiteY7" fmla="*/ 239499 h 590374"/>
              <a:gd name="connsiteX8" fmla="*/ 574159 w 4795284"/>
              <a:gd name="connsiteY8" fmla="*/ 228867 h 590374"/>
              <a:gd name="connsiteX9" fmla="*/ 893135 w 4795284"/>
              <a:gd name="connsiteY9" fmla="*/ 175704 h 590374"/>
              <a:gd name="connsiteX10" fmla="*/ 1010093 w 4795284"/>
              <a:gd name="connsiteY10" fmla="*/ 154439 h 590374"/>
              <a:gd name="connsiteX11" fmla="*/ 1095154 w 4795284"/>
              <a:gd name="connsiteY11" fmla="*/ 133174 h 590374"/>
              <a:gd name="connsiteX12" fmla="*/ 1244010 w 4795284"/>
              <a:gd name="connsiteY12" fmla="*/ 122541 h 590374"/>
              <a:gd name="connsiteX13" fmla="*/ 1382233 w 4795284"/>
              <a:gd name="connsiteY13" fmla="*/ 101276 h 590374"/>
              <a:gd name="connsiteX14" fmla="*/ 1488559 w 4795284"/>
              <a:gd name="connsiteY14" fmla="*/ 90643 h 590374"/>
              <a:gd name="connsiteX15" fmla="*/ 1626782 w 4795284"/>
              <a:gd name="connsiteY15" fmla="*/ 69378 h 590374"/>
              <a:gd name="connsiteX16" fmla="*/ 1807535 w 4795284"/>
              <a:gd name="connsiteY16" fmla="*/ 58746 h 590374"/>
              <a:gd name="connsiteX17" fmla="*/ 1988289 w 4795284"/>
              <a:gd name="connsiteY17" fmla="*/ 37481 h 590374"/>
              <a:gd name="connsiteX18" fmla="*/ 2211572 w 4795284"/>
              <a:gd name="connsiteY18" fmla="*/ 26848 h 590374"/>
              <a:gd name="connsiteX19" fmla="*/ 2668772 w 4795284"/>
              <a:gd name="connsiteY19" fmla="*/ 16216 h 590374"/>
              <a:gd name="connsiteX20" fmla="*/ 3136605 w 4795284"/>
              <a:gd name="connsiteY20" fmla="*/ 16216 h 590374"/>
              <a:gd name="connsiteX21" fmla="*/ 3179135 w 4795284"/>
              <a:gd name="connsiteY21" fmla="*/ 26848 h 590374"/>
              <a:gd name="connsiteX22" fmla="*/ 3264196 w 4795284"/>
              <a:gd name="connsiteY22" fmla="*/ 37481 h 590374"/>
              <a:gd name="connsiteX23" fmla="*/ 3391786 w 4795284"/>
              <a:gd name="connsiteY23" fmla="*/ 69378 h 590374"/>
              <a:gd name="connsiteX24" fmla="*/ 3583172 w 4795284"/>
              <a:gd name="connsiteY24" fmla="*/ 101276 h 590374"/>
              <a:gd name="connsiteX25" fmla="*/ 3625703 w 4795284"/>
              <a:gd name="connsiteY25" fmla="*/ 111909 h 590374"/>
              <a:gd name="connsiteX26" fmla="*/ 3689498 w 4795284"/>
              <a:gd name="connsiteY26" fmla="*/ 122541 h 590374"/>
              <a:gd name="connsiteX27" fmla="*/ 3838354 w 4795284"/>
              <a:gd name="connsiteY27" fmla="*/ 165071 h 590374"/>
              <a:gd name="connsiteX28" fmla="*/ 3902149 w 4795284"/>
              <a:gd name="connsiteY28" fmla="*/ 186336 h 590374"/>
              <a:gd name="connsiteX29" fmla="*/ 4019107 w 4795284"/>
              <a:gd name="connsiteY29" fmla="*/ 207602 h 590374"/>
              <a:gd name="connsiteX30" fmla="*/ 4231759 w 4795284"/>
              <a:gd name="connsiteY30" fmla="*/ 282029 h 590374"/>
              <a:gd name="connsiteX31" fmla="*/ 4338084 w 4795284"/>
              <a:gd name="connsiteY31" fmla="*/ 313927 h 590374"/>
              <a:gd name="connsiteX32" fmla="*/ 4391247 w 4795284"/>
              <a:gd name="connsiteY32" fmla="*/ 324560 h 590374"/>
              <a:gd name="connsiteX33" fmla="*/ 4433777 w 4795284"/>
              <a:gd name="connsiteY33" fmla="*/ 345825 h 590374"/>
              <a:gd name="connsiteX34" fmla="*/ 4486940 w 4795284"/>
              <a:gd name="connsiteY34" fmla="*/ 367090 h 590374"/>
              <a:gd name="connsiteX35" fmla="*/ 4582633 w 4795284"/>
              <a:gd name="connsiteY35" fmla="*/ 430885 h 590374"/>
              <a:gd name="connsiteX36" fmla="*/ 4625163 w 4795284"/>
              <a:gd name="connsiteY36" fmla="*/ 452150 h 590374"/>
              <a:gd name="connsiteX37" fmla="*/ 4710224 w 4795284"/>
              <a:gd name="connsiteY37" fmla="*/ 515946 h 590374"/>
              <a:gd name="connsiteX38" fmla="*/ 4795284 w 4795284"/>
              <a:gd name="connsiteY38" fmla="*/ 590374 h 59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795284" h="590374">
                <a:moveTo>
                  <a:pt x="0" y="377722"/>
                </a:moveTo>
                <a:cubicBezTo>
                  <a:pt x="17721" y="370634"/>
                  <a:pt x="35722" y="364209"/>
                  <a:pt x="53163" y="356457"/>
                </a:cubicBezTo>
                <a:cubicBezTo>
                  <a:pt x="67647" y="350020"/>
                  <a:pt x="80511" y="339746"/>
                  <a:pt x="95693" y="335192"/>
                </a:cubicBezTo>
                <a:cubicBezTo>
                  <a:pt x="116342" y="328997"/>
                  <a:pt x="138224" y="328104"/>
                  <a:pt x="159489" y="324560"/>
                </a:cubicBezTo>
                <a:cubicBezTo>
                  <a:pt x="177210" y="317472"/>
                  <a:pt x="194545" y="309331"/>
                  <a:pt x="212652" y="303295"/>
                </a:cubicBezTo>
                <a:cubicBezTo>
                  <a:pt x="226515" y="298674"/>
                  <a:pt x="241499" y="297793"/>
                  <a:pt x="255182" y="292662"/>
                </a:cubicBezTo>
                <a:cubicBezTo>
                  <a:pt x="270023" y="287097"/>
                  <a:pt x="283144" y="277641"/>
                  <a:pt x="297712" y="271397"/>
                </a:cubicBezTo>
                <a:cubicBezTo>
                  <a:pt x="323537" y="260329"/>
                  <a:pt x="406872" y="240516"/>
                  <a:pt x="414670" y="239499"/>
                </a:cubicBezTo>
                <a:cubicBezTo>
                  <a:pt x="467503" y="232608"/>
                  <a:pt x="520996" y="232411"/>
                  <a:pt x="574159" y="228867"/>
                </a:cubicBezTo>
                <a:cubicBezTo>
                  <a:pt x="904970" y="179245"/>
                  <a:pt x="674966" y="217260"/>
                  <a:pt x="893135" y="175704"/>
                </a:cubicBezTo>
                <a:cubicBezTo>
                  <a:pt x="932060" y="168290"/>
                  <a:pt x="971651" y="164049"/>
                  <a:pt x="1010093" y="154439"/>
                </a:cubicBezTo>
                <a:cubicBezTo>
                  <a:pt x="1038447" y="147351"/>
                  <a:pt x="1066196" y="137123"/>
                  <a:pt x="1095154" y="133174"/>
                </a:cubicBezTo>
                <a:cubicBezTo>
                  <a:pt x="1144443" y="126453"/>
                  <a:pt x="1194469" y="127045"/>
                  <a:pt x="1244010" y="122541"/>
                </a:cubicBezTo>
                <a:cubicBezTo>
                  <a:pt x="1465953" y="102364"/>
                  <a:pt x="1225819" y="122132"/>
                  <a:pt x="1382233" y="101276"/>
                </a:cubicBezTo>
                <a:cubicBezTo>
                  <a:pt x="1417539" y="96568"/>
                  <a:pt x="1453239" y="95250"/>
                  <a:pt x="1488559" y="90643"/>
                </a:cubicBezTo>
                <a:cubicBezTo>
                  <a:pt x="1534784" y="84614"/>
                  <a:pt x="1580397" y="74016"/>
                  <a:pt x="1626782" y="69378"/>
                </a:cubicBezTo>
                <a:cubicBezTo>
                  <a:pt x="1686838" y="63373"/>
                  <a:pt x="1747284" y="62290"/>
                  <a:pt x="1807535" y="58746"/>
                </a:cubicBezTo>
                <a:cubicBezTo>
                  <a:pt x="1892497" y="41753"/>
                  <a:pt x="1866422" y="44867"/>
                  <a:pt x="1988289" y="37481"/>
                </a:cubicBezTo>
                <a:cubicBezTo>
                  <a:pt x="2062665" y="32973"/>
                  <a:pt x="2137096" y="29175"/>
                  <a:pt x="2211572" y="26848"/>
                </a:cubicBezTo>
                <a:lnTo>
                  <a:pt x="2668772" y="16216"/>
                </a:lnTo>
                <a:cubicBezTo>
                  <a:pt x="2868795" y="-8788"/>
                  <a:pt x="2777498" y="-1739"/>
                  <a:pt x="3136605" y="16216"/>
                </a:cubicBezTo>
                <a:cubicBezTo>
                  <a:pt x="3151200" y="16946"/>
                  <a:pt x="3164721" y="24446"/>
                  <a:pt x="3179135" y="26848"/>
                </a:cubicBezTo>
                <a:cubicBezTo>
                  <a:pt x="3207321" y="31546"/>
                  <a:pt x="3236177" y="31877"/>
                  <a:pt x="3264196" y="37481"/>
                </a:cubicBezTo>
                <a:cubicBezTo>
                  <a:pt x="3307184" y="46078"/>
                  <a:pt x="3348948" y="60065"/>
                  <a:pt x="3391786" y="69378"/>
                </a:cubicBezTo>
                <a:cubicBezTo>
                  <a:pt x="3588629" y="112169"/>
                  <a:pt x="3434590" y="74260"/>
                  <a:pt x="3583172" y="101276"/>
                </a:cubicBezTo>
                <a:cubicBezTo>
                  <a:pt x="3597550" y="103890"/>
                  <a:pt x="3611373" y="109043"/>
                  <a:pt x="3625703" y="111909"/>
                </a:cubicBezTo>
                <a:cubicBezTo>
                  <a:pt x="3646843" y="116137"/>
                  <a:pt x="3668583" y="117312"/>
                  <a:pt x="3689498" y="122541"/>
                </a:cubicBezTo>
                <a:cubicBezTo>
                  <a:pt x="3739561" y="135057"/>
                  <a:pt x="3789398" y="148752"/>
                  <a:pt x="3838354" y="165071"/>
                </a:cubicBezTo>
                <a:cubicBezTo>
                  <a:pt x="3859619" y="172159"/>
                  <a:pt x="3880330" y="181202"/>
                  <a:pt x="3902149" y="186336"/>
                </a:cubicBezTo>
                <a:cubicBezTo>
                  <a:pt x="3940721" y="195412"/>
                  <a:pt x="3981053" y="196554"/>
                  <a:pt x="4019107" y="207602"/>
                </a:cubicBezTo>
                <a:cubicBezTo>
                  <a:pt x="4091229" y="228541"/>
                  <a:pt x="4158901" y="263814"/>
                  <a:pt x="4231759" y="282029"/>
                </a:cubicBezTo>
                <a:cubicBezTo>
                  <a:pt x="4431085" y="331863"/>
                  <a:pt x="4053269" y="236249"/>
                  <a:pt x="4338084" y="313927"/>
                </a:cubicBezTo>
                <a:cubicBezTo>
                  <a:pt x="4355519" y="318682"/>
                  <a:pt x="4373526" y="321016"/>
                  <a:pt x="4391247" y="324560"/>
                </a:cubicBezTo>
                <a:cubicBezTo>
                  <a:pt x="4405424" y="331648"/>
                  <a:pt x="4419293" y="339388"/>
                  <a:pt x="4433777" y="345825"/>
                </a:cubicBezTo>
                <a:cubicBezTo>
                  <a:pt x="4451218" y="353577"/>
                  <a:pt x="4469869" y="358554"/>
                  <a:pt x="4486940" y="367090"/>
                </a:cubicBezTo>
                <a:cubicBezTo>
                  <a:pt x="4569487" y="408363"/>
                  <a:pt x="4511404" y="386367"/>
                  <a:pt x="4582633" y="430885"/>
                </a:cubicBezTo>
                <a:cubicBezTo>
                  <a:pt x="4596074" y="439285"/>
                  <a:pt x="4611975" y="443358"/>
                  <a:pt x="4625163" y="452150"/>
                </a:cubicBezTo>
                <a:cubicBezTo>
                  <a:pt x="4654653" y="471810"/>
                  <a:pt x="4685163" y="490885"/>
                  <a:pt x="4710224" y="515946"/>
                </a:cubicBezTo>
                <a:cubicBezTo>
                  <a:pt x="4779623" y="585345"/>
                  <a:pt x="4747121" y="566291"/>
                  <a:pt x="4795284" y="59037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7770A9-CEAC-8AC5-7D37-8D12F70E2843}"/>
              </a:ext>
            </a:extLst>
          </p:cNvPr>
          <p:cNvSpPr/>
          <p:nvPr/>
        </p:nvSpPr>
        <p:spPr>
          <a:xfrm>
            <a:off x="2158409" y="1701209"/>
            <a:ext cx="4997307" cy="595424"/>
          </a:xfrm>
          <a:custGeom>
            <a:avLst/>
            <a:gdLst>
              <a:gd name="connsiteX0" fmla="*/ 0 w 4997307"/>
              <a:gd name="connsiteY0" fmla="*/ 31898 h 595424"/>
              <a:gd name="connsiteX1" fmla="*/ 180754 w 4997307"/>
              <a:gd name="connsiteY1" fmla="*/ 53163 h 595424"/>
              <a:gd name="connsiteX2" fmla="*/ 287079 w 4997307"/>
              <a:gd name="connsiteY2" fmla="*/ 95693 h 595424"/>
              <a:gd name="connsiteX3" fmla="*/ 372140 w 4997307"/>
              <a:gd name="connsiteY3" fmla="*/ 127591 h 595424"/>
              <a:gd name="connsiteX4" fmla="*/ 446568 w 4997307"/>
              <a:gd name="connsiteY4" fmla="*/ 170121 h 595424"/>
              <a:gd name="connsiteX5" fmla="*/ 499731 w 4997307"/>
              <a:gd name="connsiteY5" fmla="*/ 191386 h 595424"/>
              <a:gd name="connsiteX6" fmla="*/ 542261 w 4997307"/>
              <a:gd name="connsiteY6" fmla="*/ 212651 h 595424"/>
              <a:gd name="connsiteX7" fmla="*/ 627321 w 4997307"/>
              <a:gd name="connsiteY7" fmla="*/ 276447 h 595424"/>
              <a:gd name="connsiteX8" fmla="*/ 659219 w 4997307"/>
              <a:gd name="connsiteY8" fmla="*/ 287079 h 595424"/>
              <a:gd name="connsiteX9" fmla="*/ 754912 w 4997307"/>
              <a:gd name="connsiteY9" fmla="*/ 318977 h 595424"/>
              <a:gd name="connsiteX10" fmla="*/ 861238 w 4997307"/>
              <a:gd name="connsiteY10" fmla="*/ 372140 h 595424"/>
              <a:gd name="connsiteX11" fmla="*/ 893135 w 4997307"/>
              <a:gd name="connsiteY11" fmla="*/ 382772 h 595424"/>
              <a:gd name="connsiteX12" fmla="*/ 935665 w 4997307"/>
              <a:gd name="connsiteY12" fmla="*/ 404038 h 595424"/>
              <a:gd name="connsiteX13" fmla="*/ 1105786 w 4997307"/>
              <a:gd name="connsiteY13" fmla="*/ 446568 h 595424"/>
              <a:gd name="connsiteX14" fmla="*/ 1212112 w 4997307"/>
              <a:gd name="connsiteY14" fmla="*/ 457200 h 595424"/>
              <a:gd name="connsiteX15" fmla="*/ 1275907 w 4997307"/>
              <a:gd name="connsiteY15" fmla="*/ 467833 h 595424"/>
              <a:gd name="connsiteX16" fmla="*/ 1382233 w 4997307"/>
              <a:gd name="connsiteY16" fmla="*/ 489098 h 595424"/>
              <a:gd name="connsiteX17" fmla="*/ 1541721 w 4997307"/>
              <a:gd name="connsiteY17" fmla="*/ 499731 h 595424"/>
              <a:gd name="connsiteX18" fmla="*/ 1637414 w 4997307"/>
              <a:gd name="connsiteY18" fmla="*/ 510363 h 595424"/>
              <a:gd name="connsiteX19" fmla="*/ 1775638 w 4997307"/>
              <a:gd name="connsiteY19" fmla="*/ 531628 h 595424"/>
              <a:gd name="connsiteX20" fmla="*/ 1903228 w 4997307"/>
              <a:gd name="connsiteY20" fmla="*/ 563526 h 595424"/>
              <a:gd name="connsiteX21" fmla="*/ 2137144 w 4997307"/>
              <a:gd name="connsiteY21" fmla="*/ 574158 h 595424"/>
              <a:gd name="connsiteX22" fmla="*/ 2275368 w 4997307"/>
              <a:gd name="connsiteY22" fmla="*/ 584791 h 595424"/>
              <a:gd name="connsiteX23" fmla="*/ 2955851 w 4997307"/>
              <a:gd name="connsiteY23" fmla="*/ 595424 h 595424"/>
              <a:gd name="connsiteX24" fmla="*/ 3498112 w 4997307"/>
              <a:gd name="connsiteY24" fmla="*/ 574158 h 595424"/>
              <a:gd name="connsiteX25" fmla="*/ 3721396 w 4997307"/>
              <a:gd name="connsiteY25" fmla="*/ 552893 h 595424"/>
              <a:gd name="connsiteX26" fmla="*/ 3763926 w 4997307"/>
              <a:gd name="connsiteY26" fmla="*/ 542261 h 595424"/>
              <a:gd name="connsiteX27" fmla="*/ 3859619 w 4997307"/>
              <a:gd name="connsiteY27" fmla="*/ 510363 h 595424"/>
              <a:gd name="connsiteX28" fmla="*/ 3912782 w 4997307"/>
              <a:gd name="connsiteY28" fmla="*/ 489098 h 595424"/>
              <a:gd name="connsiteX29" fmla="*/ 4008475 w 4997307"/>
              <a:gd name="connsiteY29" fmla="*/ 467833 h 595424"/>
              <a:gd name="connsiteX30" fmla="*/ 4061638 w 4997307"/>
              <a:gd name="connsiteY30" fmla="*/ 446568 h 595424"/>
              <a:gd name="connsiteX31" fmla="*/ 4125433 w 4997307"/>
              <a:gd name="connsiteY31" fmla="*/ 435935 h 595424"/>
              <a:gd name="connsiteX32" fmla="*/ 4178596 w 4997307"/>
              <a:gd name="connsiteY32" fmla="*/ 425303 h 595424"/>
              <a:gd name="connsiteX33" fmla="*/ 4306186 w 4997307"/>
              <a:gd name="connsiteY33" fmla="*/ 393405 h 595424"/>
              <a:gd name="connsiteX34" fmla="*/ 4348717 w 4997307"/>
              <a:gd name="connsiteY34" fmla="*/ 382772 h 595424"/>
              <a:gd name="connsiteX35" fmla="*/ 4444410 w 4997307"/>
              <a:gd name="connsiteY35" fmla="*/ 350875 h 595424"/>
              <a:gd name="connsiteX36" fmla="*/ 4561368 w 4997307"/>
              <a:gd name="connsiteY36" fmla="*/ 308344 h 595424"/>
              <a:gd name="connsiteX37" fmla="*/ 4635796 w 4997307"/>
              <a:gd name="connsiteY37" fmla="*/ 287079 h 595424"/>
              <a:gd name="connsiteX38" fmla="*/ 4688958 w 4997307"/>
              <a:gd name="connsiteY38" fmla="*/ 265814 h 595424"/>
              <a:gd name="connsiteX39" fmla="*/ 4720856 w 4997307"/>
              <a:gd name="connsiteY39" fmla="*/ 255182 h 595424"/>
              <a:gd name="connsiteX40" fmla="*/ 4827182 w 4997307"/>
              <a:gd name="connsiteY40" fmla="*/ 202019 h 595424"/>
              <a:gd name="connsiteX41" fmla="*/ 4890977 w 4997307"/>
              <a:gd name="connsiteY41" fmla="*/ 170121 h 595424"/>
              <a:gd name="connsiteX42" fmla="*/ 4965405 w 4997307"/>
              <a:gd name="connsiteY42" fmla="*/ 106326 h 595424"/>
              <a:gd name="connsiteX43" fmla="*/ 4997303 w 4997307"/>
              <a:gd name="connsiteY43" fmla="*/ 0 h 595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997307" h="595424">
                <a:moveTo>
                  <a:pt x="0" y="31898"/>
                </a:moveTo>
                <a:cubicBezTo>
                  <a:pt x="60251" y="38986"/>
                  <a:pt x="121532" y="40003"/>
                  <a:pt x="180754" y="53163"/>
                </a:cubicBezTo>
                <a:cubicBezTo>
                  <a:pt x="218017" y="61444"/>
                  <a:pt x="250866" y="83622"/>
                  <a:pt x="287079" y="95693"/>
                </a:cubicBezTo>
                <a:cubicBezTo>
                  <a:pt x="314684" y="104895"/>
                  <a:pt x="346716" y="114879"/>
                  <a:pt x="372140" y="127591"/>
                </a:cubicBezTo>
                <a:cubicBezTo>
                  <a:pt x="397698" y="140370"/>
                  <a:pt x="421010" y="157342"/>
                  <a:pt x="446568" y="170121"/>
                </a:cubicBezTo>
                <a:cubicBezTo>
                  <a:pt x="463639" y="178656"/>
                  <a:pt x="482290" y="183634"/>
                  <a:pt x="499731" y="191386"/>
                </a:cubicBezTo>
                <a:cubicBezTo>
                  <a:pt x="514215" y="197823"/>
                  <a:pt x="529073" y="203859"/>
                  <a:pt x="542261" y="212651"/>
                </a:cubicBezTo>
                <a:cubicBezTo>
                  <a:pt x="565729" y="228296"/>
                  <a:pt x="598881" y="262227"/>
                  <a:pt x="627321" y="276447"/>
                </a:cubicBezTo>
                <a:cubicBezTo>
                  <a:pt x="637346" y="281459"/>
                  <a:pt x="648917" y="282664"/>
                  <a:pt x="659219" y="287079"/>
                </a:cubicBezTo>
                <a:cubicBezTo>
                  <a:pt x="736259" y="320095"/>
                  <a:pt x="665289" y="301052"/>
                  <a:pt x="754912" y="318977"/>
                </a:cubicBezTo>
                <a:cubicBezTo>
                  <a:pt x="790354" y="336698"/>
                  <a:pt x="823646" y="359610"/>
                  <a:pt x="861238" y="372140"/>
                </a:cubicBezTo>
                <a:cubicBezTo>
                  <a:pt x="871870" y="375684"/>
                  <a:pt x="882834" y="378357"/>
                  <a:pt x="893135" y="382772"/>
                </a:cubicBezTo>
                <a:cubicBezTo>
                  <a:pt x="907704" y="389016"/>
                  <a:pt x="920628" y="399026"/>
                  <a:pt x="935665" y="404038"/>
                </a:cubicBezTo>
                <a:cubicBezTo>
                  <a:pt x="960155" y="412201"/>
                  <a:pt x="1062148" y="440750"/>
                  <a:pt x="1105786" y="446568"/>
                </a:cubicBezTo>
                <a:cubicBezTo>
                  <a:pt x="1141092" y="451275"/>
                  <a:pt x="1176768" y="452782"/>
                  <a:pt x="1212112" y="457200"/>
                </a:cubicBezTo>
                <a:cubicBezTo>
                  <a:pt x="1233504" y="459874"/>
                  <a:pt x="1254718" y="463860"/>
                  <a:pt x="1275907" y="467833"/>
                </a:cubicBezTo>
                <a:cubicBezTo>
                  <a:pt x="1311432" y="474494"/>
                  <a:pt x="1346347" y="484792"/>
                  <a:pt x="1382233" y="489098"/>
                </a:cubicBezTo>
                <a:cubicBezTo>
                  <a:pt x="1435134" y="495446"/>
                  <a:pt x="1488624" y="495306"/>
                  <a:pt x="1541721" y="499731"/>
                </a:cubicBezTo>
                <a:cubicBezTo>
                  <a:pt x="1573704" y="502396"/>
                  <a:pt x="1605540" y="506613"/>
                  <a:pt x="1637414" y="510363"/>
                </a:cubicBezTo>
                <a:cubicBezTo>
                  <a:pt x="1695446" y="517190"/>
                  <a:pt x="1722892" y="519217"/>
                  <a:pt x="1775638" y="531628"/>
                </a:cubicBezTo>
                <a:cubicBezTo>
                  <a:pt x="1818312" y="541669"/>
                  <a:pt x="1859434" y="561535"/>
                  <a:pt x="1903228" y="563526"/>
                </a:cubicBezTo>
                <a:lnTo>
                  <a:pt x="2137144" y="574158"/>
                </a:lnTo>
                <a:cubicBezTo>
                  <a:pt x="2183280" y="576794"/>
                  <a:pt x="2229173" y="583591"/>
                  <a:pt x="2275368" y="584791"/>
                </a:cubicBezTo>
                <a:cubicBezTo>
                  <a:pt x="2502147" y="590682"/>
                  <a:pt x="2729023" y="591880"/>
                  <a:pt x="2955851" y="595424"/>
                </a:cubicBezTo>
                <a:lnTo>
                  <a:pt x="3498112" y="574158"/>
                </a:lnTo>
                <a:cubicBezTo>
                  <a:pt x="3549382" y="571755"/>
                  <a:pt x="3661866" y="562815"/>
                  <a:pt x="3721396" y="552893"/>
                </a:cubicBezTo>
                <a:cubicBezTo>
                  <a:pt x="3735810" y="550491"/>
                  <a:pt x="3749749" y="545805"/>
                  <a:pt x="3763926" y="542261"/>
                </a:cubicBezTo>
                <a:cubicBezTo>
                  <a:pt x="3852748" y="497850"/>
                  <a:pt x="3756563" y="541280"/>
                  <a:pt x="3859619" y="510363"/>
                </a:cubicBezTo>
                <a:cubicBezTo>
                  <a:pt x="3877900" y="504879"/>
                  <a:pt x="3894501" y="494582"/>
                  <a:pt x="3912782" y="489098"/>
                </a:cubicBezTo>
                <a:cubicBezTo>
                  <a:pt x="3997032" y="463823"/>
                  <a:pt x="3934861" y="492370"/>
                  <a:pt x="4008475" y="467833"/>
                </a:cubicBezTo>
                <a:cubicBezTo>
                  <a:pt x="4026582" y="461798"/>
                  <a:pt x="4043224" y="451590"/>
                  <a:pt x="4061638" y="446568"/>
                </a:cubicBezTo>
                <a:cubicBezTo>
                  <a:pt x="4082437" y="440896"/>
                  <a:pt x="4104222" y="439791"/>
                  <a:pt x="4125433" y="435935"/>
                </a:cubicBezTo>
                <a:cubicBezTo>
                  <a:pt x="4143213" y="432702"/>
                  <a:pt x="4161004" y="429442"/>
                  <a:pt x="4178596" y="425303"/>
                </a:cubicBezTo>
                <a:cubicBezTo>
                  <a:pt x="4221270" y="415262"/>
                  <a:pt x="4263656" y="404038"/>
                  <a:pt x="4306186" y="393405"/>
                </a:cubicBezTo>
                <a:lnTo>
                  <a:pt x="4348717" y="382772"/>
                </a:lnTo>
                <a:cubicBezTo>
                  <a:pt x="4407609" y="343510"/>
                  <a:pt x="4352729" y="373795"/>
                  <a:pt x="4444410" y="350875"/>
                </a:cubicBezTo>
                <a:cubicBezTo>
                  <a:pt x="4513918" y="333498"/>
                  <a:pt x="4497946" y="329485"/>
                  <a:pt x="4561368" y="308344"/>
                </a:cubicBezTo>
                <a:cubicBezTo>
                  <a:pt x="4585846" y="300185"/>
                  <a:pt x="4611318" y="295238"/>
                  <a:pt x="4635796" y="287079"/>
                </a:cubicBezTo>
                <a:cubicBezTo>
                  <a:pt x="4653902" y="281044"/>
                  <a:pt x="4671087" y="272515"/>
                  <a:pt x="4688958" y="265814"/>
                </a:cubicBezTo>
                <a:cubicBezTo>
                  <a:pt x="4699452" y="261879"/>
                  <a:pt x="4710680" y="259879"/>
                  <a:pt x="4720856" y="255182"/>
                </a:cubicBezTo>
                <a:cubicBezTo>
                  <a:pt x="4756834" y="238577"/>
                  <a:pt x="4791740" y="219740"/>
                  <a:pt x="4827182" y="202019"/>
                </a:cubicBezTo>
                <a:cubicBezTo>
                  <a:pt x="4848447" y="191386"/>
                  <a:pt x="4874165" y="186933"/>
                  <a:pt x="4890977" y="170121"/>
                </a:cubicBezTo>
                <a:cubicBezTo>
                  <a:pt x="4942543" y="118555"/>
                  <a:pt x="4916825" y="138712"/>
                  <a:pt x="4965405" y="106326"/>
                </a:cubicBezTo>
                <a:cubicBezTo>
                  <a:pt x="4998424" y="7271"/>
                  <a:pt x="4997303" y="44256"/>
                  <a:pt x="4997303" y="0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7337CCA-473D-66AC-8009-A72508AA4C84}"/>
              </a:ext>
            </a:extLst>
          </p:cNvPr>
          <p:cNvSpPr/>
          <p:nvPr/>
        </p:nvSpPr>
        <p:spPr>
          <a:xfrm>
            <a:off x="3168502" y="627321"/>
            <a:ext cx="4965405" cy="436017"/>
          </a:xfrm>
          <a:custGeom>
            <a:avLst/>
            <a:gdLst>
              <a:gd name="connsiteX0" fmla="*/ 0 w 4965405"/>
              <a:gd name="connsiteY0" fmla="*/ 382772 h 436017"/>
              <a:gd name="connsiteX1" fmla="*/ 53163 w 4965405"/>
              <a:gd name="connsiteY1" fmla="*/ 350874 h 436017"/>
              <a:gd name="connsiteX2" fmla="*/ 95693 w 4965405"/>
              <a:gd name="connsiteY2" fmla="*/ 318977 h 436017"/>
              <a:gd name="connsiteX3" fmla="*/ 287079 w 4965405"/>
              <a:gd name="connsiteY3" fmla="*/ 308344 h 436017"/>
              <a:gd name="connsiteX4" fmla="*/ 404038 w 4965405"/>
              <a:gd name="connsiteY4" fmla="*/ 297712 h 436017"/>
              <a:gd name="connsiteX5" fmla="*/ 499731 w 4965405"/>
              <a:gd name="connsiteY5" fmla="*/ 255181 h 436017"/>
              <a:gd name="connsiteX6" fmla="*/ 542261 w 4965405"/>
              <a:gd name="connsiteY6" fmla="*/ 244549 h 436017"/>
              <a:gd name="connsiteX7" fmla="*/ 606056 w 4965405"/>
              <a:gd name="connsiteY7" fmla="*/ 223284 h 436017"/>
              <a:gd name="connsiteX8" fmla="*/ 637954 w 4965405"/>
              <a:gd name="connsiteY8" fmla="*/ 212651 h 436017"/>
              <a:gd name="connsiteX9" fmla="*/ 723014 w 4965405"/>
              <a:gd name="connsiteY9" fmla="*/ 202019 h 436017"/>
              <a:gd name="connsiteX10" fmla="*/ 754912 w 4965405"/>
              <a:gd name="connsiteY10" fmla="*/ 191386 h 436017"/>
              <a:gd name="connsiteX11" fmla="*/ 978196 w 4965405"/>
              <a:gd name="connsiteY11" fmla="*/ 159488 h 436017"/>
              <a:gd name="connsiteX12" fmla="*/ 1010093 w 4965405"/>
              <a:gd name="connsiteY12" fmla="*/ 148856 h 436017"/>
              <a:gd name="connsiteX13" fmla="*/ 1233377 w 4965405"/>
              <a:gd name="connsiteY13" fmla="*/ 106326 h 436017"/>
              <a:gd name="connsiteX14" fmla="*/ 1382233 w 4965405"/>
              <a:gd name="connsiteY14" fmla="*/ 95693 h 436017"/>
              <a:gd name="connsiteX15" fmla="*/ 1860698 w 4965405"/>
              <a:gd name="connsiteY15" fmla="*/ 95693 h 436017"/>
              <a:gd name="connsiteX16" fmla="*/ 2009554 w 4965405"/>
              <a:gd name="connsiteY16" fmla="*/ 63795 h 436017"/>
              <a:gd name="connsiteX17" fmla="*/ 2083982 w 4965405"/>
              <a:gd name="connsiteY17" fmla="*/ 53163 h 436017"/>
              <a:gd name="connsiteX18" fmla="*/ 2158410 w 4965405"/>
              <a:gd name="connsiteY18" fmla="*/ 31898 h 436017"/>
              <a:gd name="connsiteX19" fmla="*/ 2232838 w 4965405"/>
              <a:gd name="connsiteY19" fmla="*/ 21265 h 436017"/>
              <a:gd name="connsiteX20" fmla="*/ 2456121 w 4965405"/>
              <a:gd name="connsiteY20" fmla="*/ 10632 h 436017"/>
              <a:gd name="connsiteX21" fmla="*/ 2594345 w 4965405"/>
              <a:gd name="connsiteY21" fmla="*/ 0 h 436017"/>
              <a:gd name="connsiteX22" fmla="*/ 3551275 w 4965405"/>
              <a:gd name="connsiteY22" fmla="*/ 21265 h 436017"/>
              <a:gd name="connsiteX23" fmla="*/ 3870251 w 4965405"/>
              <a:gd name="connsiteY23" fmla="*/ 53163 h 436017"/>
              <a:gd name="connsiteX24" fmla="*/ 4072270 w 4965405"/>
              <a:gd name="connsiteY24" fmla="*/ 74428 h 436017"/>
              <a:gd name="connsiteX25" fmla="*/ 4114800 w 4965405"/>
              <a:gd name="connsiteY25" fmla="*/ 85060 h 436017"/>
              <a:gd name="connsiteX26" fmla="*/ 4146698 w 4965405"/>
              <a:gd name="connsiteY26" fmla="*/ 95693 h 436017"/>
              <a:gd name="connsiteX27" fmla="*/ 4242391 w 4965405"/>
              <a:gd name="connsiteY27" fmla="*/ 116958 h 436017"/>
              <a:gd name="connsiteX28" fmla="*/ 4284921 w 4965405"/>
              <a:gd name="connsiteY28" fmla="*/ 127591 h 436017"/>
              <a:gd name="connsiteX29" fmla="*/ 4380614 w 4965405"/>
              <a:gd name="connsiteY29" fmla="*/ 159488 h 436017"/>
              <a:gd name="connsiteX30" fmla="*/ 4476307 w 4965405"/>
              <a:gd name="connsiteY30" fmla="*/ 180753 h 436017"/>
              <a:gd name="connsiteX31" fmla="*/ 4518838 w 4965405"/>
              <a:gd name="connsiteY31" fmla="*/ 191386 h 436017"/>
              <a:gd name="connsiteX32" fmla="*/ 4582633 w 4965405"/>
              <a:gd name="connsiteY32" fmla="*/ 202019 h 436017"/>
              <a:gd name="connsiteX33" fmla="*/ 4646428 w 4965405"/>
              <a:gd name="connsiteY33" fmla="*/ 223284 h 436017"/>
              <a:gd name="connsiteX34" fmla="*/ 4710224 w 4965405"/>
              <a:gd name="connsiteY34" fmla="*/ 244549 h 436017"/>
              <a:gd name="connsiteX35" fmla="*/ 4805917 w 4965405"/>
              <a:gd name="connsiteY35" fmla="*/ 340242 h 436017"/>
              <a:gd name="connsiteX36" fmla="*/ 4848447 w 4965405"/>
              <a:gd name="connsiteY36" fmla="*/ 382772 h 436017"/>
              <a:gd name="connsiteX37" fmla="*/ 4880345 w 4965405"/>
              <a:gd name="connsiteY37" fmla="*/ 393405 h 436017"/>
              <a:gd name="connsiteX38" fmla="*/ 4965405 w 4965405"/>
              <a:gd name="connsiteY38" fmla="*/ 435935 h 4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965405" h="436017">
                <a:moveTo>
                  <a:pt x="0" y="382772"/>
                </a:moveTo>
                <a:cubicBezTo>
                  <a:pt x="17721" y="372139"/>
                  <a:pt x="35968" y="362337"/>
                  <a:pt x="53163" y="350874"/>
                </a:cubicBezTo>
                <a:cubicBezTo>
                  <a:pt x="67908" y="341044"/>
                  <a:pt x="78258" y="322147"/>
                  <a:pt x="95693" y="318977"/>
                </a:cubicBezTo>
                <a:cubicBezTo>
                  <a:pt x="158556" y="307547"/>
                  <a:pt x="223337" y="312740"/>
                  <a:pt x="287079" y="308344"/>
                </a:cubicBezTo>
                <a:cubicBezTo>
                  <a:pt x="326133" y="305651"/>
                  <a:pt x="365052" y="301256"/>
                  <a:pt x="404038" y="297712"/>
                </a:cubicBezTo>
                <a:cubicBezTo>
                  <a:pt x="441094" y="279183"/>
                  <a:pt x="459000" y="268758"/>
                  <a:pt x="499731" y="255181"/>
                </a:cubicBezTo>
                <a:cubicBezTo>
                  <a:pt x="513594" y="250560"/>
                  <a:pt x="528264" y="248748"/>
                  <a:pt x="542261" y="244549"/>
                </a:cubicBezTo>
                <a:cubicBezTo>
                  <a:pt x="563731" y="238108"/>
                  <a:pt x="584791" y="230372"/>
                  <a:pt x="606056" y="223284"/>
                </a:cubicBezTo>
                <a:cubicBezTo>
                  <a:pt x="616689" y="219740"/>
                  <a:pt x="626833" y="214041"/>
                  <a:pt x="637954" y="212651"/>
                </a:cubicBezTo>
                <a:lnTo>
                  <a:pt x="723014" y="202019"/>
                </a:lnTo>
                <a:cubicBezTo>
                  <a:pt x="733647" y="198475"/>
                  <a:pt x="743857" y="193229"/>
                  <a:pt x="754912" y="191386"/>
                </a:cubicBezTo>
                <a:cubicBezTo>
                  <a:pt x="821105" y="180353"/>
                  <a:pt x="916151" y="180169"/>
                  <a:pt x="978196" y="159488"/>
                </a:cubicBezTo>
                <a:cubicBezTo>
                  <a:pt x="988828" y="155944"/>
                  <a:pt x="999280" y="151805"/>
                  <a:pt x="1010093" y="148856"/>
                </a:cubicBezTo>
                <a:cubicBezTo>
                  <a:pt x="1094355" y="125876"/>
                  <a:pt x="1139676" y="116737"/>
                  <a:pt x="1233377" y="106326"/>
                </a:cubicBezTo>
                <a:cubicBezTo>
                  <a:pt x="1282818" y="100833"/>
                  <a:pt x="1332614" y="99237"/>
                  <a:pt x="1382233" y="95693"/>
                </a:cubicBezTo>
                <a:cubicBezTo>
                  <a:pt x="1578991" y="113581"/>
                  <a:pt x="1584040" y="118748"/>
                  <a:pt x="1860698" y="95693"/>
                </a:cubicBezTo>
                <a:cubicBezTo>
                  <a:pt x="1911268" y="91479"/>
                  <a:pt x="1959319" y="70971"/>
                  <a:pt x="2009554" y="63795"/>
                </a:cubicBezTo>
                <a:cubicBezTo>
                  <a:pt x="2034363" y="60251"/>
                  <a:pt x="2059325" y="57646"/>
                  <a:pt x="2083982" y="53163"/>
                </a:cubicBezTo>
                <a:cubicBezTo>
                  <a:pt x="2374581" y="327"/>
                  <a:pt x="1930726" y="77434"/>
                  <a:pt x="2158410" y="31898"/>
                </a:cubicBezTo>
                <a:cubicBezTo>
                  <a:pt x="2182985" y="26983"/>
                  <a:pt x="2207840" y="23051"/>
                  <a:pt x="2232838" y="21265"/>
                </a:cubicBezTo>
                <a:cubicBezTo>
                  <a:pt x="2307161" y="15956"/>
                  <a:pt x="2381738" y="15007"/>
                  <a:pt x="2456121" y="10632"/>
                </a:cubicBezTo>
                <a:cubicBezTo>
                  <a:pt x="2502252" y="7918"/>
                  <a:pt x="2548270" y="3544"/>
                  <a:pt x="2594345" y="0"/>
                </a:cubicBezTo>
                <a:cubicBezTo>
                  <a:pt x="2935335" y="5412"/>
                  <a:pt x="3223114" y="5256"/>
                  <a:pt x="3551275" y="21265"/>
                </a:cubicBezTo>
                <a:cubicBezTo>
                  <a:pt x="3759376" y="31417"/>
                  <a:pt x="3648194" y="30959"/>
                  <a:pt x="3870251" y="53163"/>
                </a:cubicBezTo>
                <a:cubicBezTo>
                  <a:pt x="4008512" y="66988"/>
                  <a:pt x="3941176" y="59861"/>
                  <a:pt x="4072270" y="74428"/>
                </a:cubicBezTo>
                <a:cubicBezTo>
                  <a:pt x="4086447" y="77972"/>
                  <a:pt x="4100749" y="81046"/>
                  <a:pt x="4114800" y="85060"/>
                </a:cubicBezTo>
                <a:cubicBezTo>
                  <a:pt x="4125577" y="88139"/>
                  <a:pt x="4135825" y="92975"/>
                  <a:pt x="4146698" y="95693"/>
                </a:cubicBezTo>
                <a:cubicBezTo>
                  <a:pt x="4178398" y="103618"/>
                  <a:pt x="4210552" y="109610"/>
                  <a:pt x="4242391" y="116958"/>
                </a:cubicBezTo>
                <a:cubicBezTo>
                  <a:pt x="4256630" y="120244"/>
                  <a:pt x="4270954" y="123294"/>
                  <a:pt x="4284921" y="127591"/>
                </a:cubicBezTo>
                <a:cubicBezTo>
                  <a:pt x="4317057" y="137479"/>
                  <a:pt x="4348478" y="149600"/>
                  <a:pt x="4380614" y="159488"/>
                </a:cubicBezTo>
                <a:cubicBezTo>
                  <a:pt x="4414334" y="169863"/>
                  <a:pt x="4441392" y="172994"/>
                  <a:pt x="4476307" y="180753"/>
                </a:cubicBezTo>
                <a:cubicBezTo>
                  <a:pt x="4490572" y="183923"/>
                  <a:pt x="4504508" y="188520"/>
                  <a:pt x="4518838" y="191386"/>
                </a:cubicBezTo>
                <a:cubicBezTo>
                  <a:pt x="4539978" y="195614"/>
                  <a:pt x="4561718" y="196790"/>
                  <a:pt x="4582633" y="202019"/>
                </a:cubicBezTo>
                <a:cubicBezTo>
                  <a:pt x="4604379" y="207456"/>
                  <a:pt x="4625163" y="216196"/>
                  <a:pt x="4646428" y="223284"/>
                </a:cubicBezTo>
                <a:lnTo>
                  <a:pt x="4710224" y="244549"/>
                </a:lnTo>
                <a:lnTo>
                  <a:pt x="4805917" y="340242"/>
                </a:lnTo>
                <a:cubicBezTo>
                  <a:pt x="4820094" y="354419"/>
                  <a:pt x="4829427" y="376432"/>
                  <a:pt x="4848447" y="382772"/>
                </a:cubicBezTo>
                <a:cubicBezTo>
                  <a:pt x="4859080" y="386316"/>
                  <a:pt x="4870548" y="387962"/>
                  <a:pt x="4880345" y="393405"/>
                </a:cubicBezTo>
                <a:cubicBezTo>
                  <a:pt x="4963976" y="439867"/>
                  <a:pt x="4914717" y="435935"/>
                  <a:pt x="4965405" y="435935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49764C-EBE3-7557-AE37-0530291B6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554" y="866089"/>
            <a:ext cx="1067500" cy="112948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5" grpId="2"/>
      <p:bldP spid="13" grpId="1"/>
      <p:bldP spid="13" grpId="2"/>
      <p:bldP spid="2" grpId="1"/>
      <p:bldP spid="2" grpId="2"/>
      <p:bldP spid="3" grpId="1"/>
      <p:bldP spid="3" grpId="2"/>
      <p:bldP spid="4" grpId="1"/>
      <p:bldP spid="4" grpId="2"/>
      <p:bldP spid="6" grpId="1"/>
      <p:bldP spid="6" grpId="2"/>
      <p:bldP spid="9" grpId="0" animBg="1"/>
      <p:bldP spid="12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5" t="6881" r="1624" b="52275"/>
          <a:stretch/>
        </p:blipFill>
        <p:spPr>
          <a:xfrm>
            <a:off x="5538344" y="987574"/>
            <a:ext cx="3600400" cy="8705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BA1421-23C3-9377-0AE7-5FC3D92724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881" r="57425" b="52275"/>
          <a:stretch/>
        </p:blipFill>
        <p:spPr>
          <a:xfrm>
            <a:off x="114249" y="987574"/>
            <a:ext cx="4464496" cy="949883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1A6E7530-8FAC-AFBD-7A02-EAFC7C9F2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171" y="1593592"/>
            <a:ext cx="648072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5 </a:t>
            </a:r>
            <a:endParaRPr lang="en-US" altLang="ko-KR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04D0512-D66A-0ECC-2051-81708983D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0829" y="1636999"/>
            <a:ext cx="648072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4 </a:t>
            </a:r>
            <a:endParaRPr lang="en-US" altLang="ko-KR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C8EBB9-978F-2AF3-D310-153AF5F7CFE9}"/>
              </a:ext>
            </a:extLst>
          </p:cNvPr>
          <p:cNvSpPr txBox="1"/>
          <p:nvPr/>
        </p:nvSpPr>
        <p:spPr>
          <a:xfrm>
            <a:off x="395536" y="2317485"/>
            <a:ext cx="886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 quả dưa 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</a:t>
            </a: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 quả dưa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634BC5AD-76A3-CC38-7B90-671ACD252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3089281"/>
            <a:ext cx="4869486" cy="11079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5</a:t>
            </a:r>
            <a:r>
              <a:rPr lang="en-US" altLang="ko-KR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&gt;     </a:t>
            </a:r>
            <a:r>
              <a:rPr lang="en-US" altLang="ko-KR"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4</a:t>
            </a:r>
            <a:endParaRPr lang="en-US" altLang="ko-KR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B6DC7C-6B1B-5720-0CB6-B6E1FD1CC7B0}"/>
              </a:ext>
            </a:extLst>
          </p:cNvPr>
          <p:cNvSpPr txBox="1"/>
          <p:nvPr/>
        </p:nvSpPr>
        <p:spPr>
          <a:xfrm>
            <a:off x="2093171" y="4038680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ăm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4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83854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 r="51563" b="42215"/>
          <a:stretch/>
        </p:blipFill>
        <p:spPr>
          <a:xfrm>
            <a:off x="391601" y="904761"/>
            <a:ext cx="3964376" cy="973572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106F7701-679C-90EC-C761-CCABE4DF9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789" y="1455616"/>
            <a:ext cx="4869486" cy="11079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lang="en-US" altLang="ko-K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&gt;     </a:t>
            </a:r>
            <a:r>
              <a:rPr lang="en-US" altLang="ko-K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94AB57-B0A2-C134-CBD9-DFBAD333A7B5}"/>
              </a:ext>
            </a:extLst>
          </p:cNvPr>
          <p:cNvSpPr txBox="1"/>
          <p:nvPr/>
        </p:nvSpPr>
        <p:spPr>
          <a:xfrm>
            <a:off x="3419872" y="2360380"/>
            <a:ext cx="4027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CD01AD-F79C-CC99-A21A-A658570E2A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5" t="5670" b="42215"/>
          <a:stretch/>
        </p:blipFill>
        <p:spPr>
          <a:xfrm>
            <a:off x="5688511" y="904761"/>
            <a:ext cx="3006557" cy="973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9F9030-B0F7-E099-E479-B01546226E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5" t="6881" r="1624" b="52275"/>
          <a:stretch/>
        </p:blipFill>
        <p:spPr>
          <a:xfrm>
            <a:off x="5688511" y="3033322"/>
            <a:ext cx="3600400" cy="870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B5151B-A3DC-23B0-5C13-345AA8C01E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881" r="57425" b="52275"/>
          <a:stretch/>
        </p:blipFill>
        <p:spPr>
          <a:xfrm>
            <a:off x="467544" y="2990851"/>
            <a:ext cx="4464496" cy="949883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1A271A9C-0430-EC02-C819-9FC822396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064" y="5315905"/>
            <a:ext cx="4869486" cy="11079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5</a:t>
            </a:r>
            <a:r>
              <a:rPr lang="en-US" altLang="ko-KR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&gt;     </a:t>
            </a:r>
            <a:r>
              <a:rPr lang="en-US" altLang="ko-KR"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4</a:t>
            </a:r>
            <a:endParaRPr lang="en-US" altLang="ko-KR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53EF66A9-6A23-8A44-DACC-643B529AD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944" y="3648053"/>
            <a:ext cx="4869486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5</a:t>
            </a:r>
            <a:r>
              <a:rPr lang="en-US" altLang="ko-KR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&gt;     </a:t>
            </a:r>
            <a:r>
              <a:rPr lang="en-US" altLang="ko-KR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4</a:t>
            </a:r>
            <a:endParaRPr lang="en-US" altLang="ko-K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F9F591-3DCB-D21C-8173-B4BF5D47683E}"/>
              </a:ext>
            </a:extLst>
          </p:cNvPr>
          <p:cNvSpPr txBox="1"/>
          <p:nvPr/>
        </p:nvSpPr>
        <p:spPr>
          <a:xfrm>
            <a:off x="3198596" y="4320466"/>
            <a:ext cx="4613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ăm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990246"/>
      </p:ext>
    </p:extLst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B1119783-B7CD-3C44-98F3-AC1ED7040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277" y="483518"/>
            <a:ext cx="6410581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lang="en-US" altLang="ko-KR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&gt;     </a:t>
            </a:r>
            <a:r>
              <a:rPr lang="en-US" altLang="ko-K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75230DB-6CA2-1237-1C08-177257D9C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277" y="1981170"/>
            <a:ext cx="6410581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9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9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5</a:t>
            </a:r>
            <a:r>
              <a:rPr lang="en-US" altLang="ko-KR" sz="9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&gt;     </a:t>
            </a:r>
            <a:r>
              <a:rPr lang="en-US" altLang="ko-KR" sz="9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4</a:t>
            </a:r>
            <a:endParaRPr lang="en-US" altLang="ko-KR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377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" y="-24382"/>
            <a:ext cx="2267744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411760" y="320274"/>
            <a:ext cx="2741414" cy="595686"/>
            <a:chOff x="3973265" y="1568927"/>
            <a:chExt cx="6395078" cy="720080"/>
          </a:xfrm>
        </p:grpSpPr>
        <p:sp>
          <p:nvSpPr>
            <p:cNvPr id="11" name="Oval 10"/>
            <p:cNvSpPr/>
            <p:nvPr/>
          </p:nvSpPr>
          <p:spPr>
            <a:xfrm>
              <a:off x="3973265" y="1568927"/>
              <a:ext cx="720081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33306" y="1765820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&gt; 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ành tra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5427" y="894397"/>
            <a:ext cx="4243399" cy="4243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38746-14E8-42E8-A4BD-E2504CD7F0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36161" r="24013" b="19394"/>
          <a:stretch/>
        </p:blipFill>
        <p:spPr>
          <a:xfrm>
            <a:off x="490257" y="1153614"/>
            <a:ext cx="3698989" cy="362849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422</Words>
  <Application>Microsoft Office PowerPoint</Application>
  <PresentationFormat>On-screen Show (16:9)</PresentationFormat>
  <Paragraphs>165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 Rounded</vt:lpstr>
      <vt:lpstr>.VnAvant</vt:lpstr>
      <vt:lpstr>.VnTifani HeavyH</vt:lpstr>
      <vt:lpstr>Aharoni</vt:lpstr>
      <vt:lpstr>Arial</vt:lpstr>
      <vt:lpstr>Calibri</vt:lpstr>
      <vt:lpstr>Calibri Light</vt:lpstr>
      <vt:lpstr>Times New Roman</vt:lpstr>
      <vt:lpstr>Verdana</vt:lpstr>
      <vt:lpstr>Wingdings</vt:lpstr>
      <vt:lpstr>Custom Design</vt:lpstr>
      <vt:lpstr>Office 主题</vt:lpstr>
      <vt:lpstr>1_Office Theme</vt:lpstr>
      <vt:lpstr>Default Design</vt:lpstr>
      <vt:lpstr>Gear Drives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DELL</cp:lastModifiedBy>
  <cp:revision>155</cp:revision>
  <dcterms:created xsi:type="dcterms:W3CDTF">2014-04-01T16:27:00Z</dcterms:created>
  <dcterms:modified xsi:type="dcterms:W3CDTF">2023-09-20T16:31:27Z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