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notesMasterIdLst>
    <p:notesMasterId r:id="rId14"/>
  </p:notesMasterIdLst>
  <p:sldIdLst>
    <p:sldId id="297" r:id="rId2"/>
    <p:sldId id="258" r:id="rId3"/>
    <p:sldId id="288" r:id="rId4"/>
    <p:sldId id="285" r:id="rId5"/>
    <p:sldId id="286" r:id="rId6"/>
    <p:sldId id="289" r:id="rId7"/>
    <p:sldId id="290" r:id="rId8"/>
    <p:sldId id="291" r:id="rId9"/>
    <p:sldId id="292" r:id="rId10"/>
    <p:sldId id="293" r:id="rId11"/>
    <p:sldId id="294" r:id="rId12"/>
    <p:sldId id="29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7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19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1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2021/9/4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6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2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99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1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80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28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42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75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04/09/2021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0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6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10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8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647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95" y="2058199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211098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29110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775520" y="3910590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352551" y="1698459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3229728" y="2645805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2985" y="267286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b)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5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68" y="1898502"/>
            <a:ext cx="8546465" cy="2771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374" y="5366852"/>
            <a:ext cx="2080893" cy="1195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200" y="5366852"/>
            <a:ext cx="2401030" cy="11958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095999" y="5556826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826987" cy="8269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77571" y="42157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809" y="826987"/>
            <a:ext cx="8685635" cy="38997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153" y="4876249"/>
            <a:ext cx="8631694" cy="1939595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616604" y="4848113"/>
            <a:ext cx="711840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145905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3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1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467" y="4570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2" y="1915815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1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8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9" y="2198367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"/>
            <a:ext cx="9144000" cy="1828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06508"/>
            <a:ext cx="3657600" cy="12680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73" y="2999286"/>
            <a:ext cx="10584872" cy="23609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64840" y="5425457"/>
            <a:ext cx="53698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64840" y="6095806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198931" y="4155100"/>
            <a:ext cx="613542" cy="5957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49742" y="4179745"/>
            <a:ext cx="621857" cy="5711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279771" y="4655450"/>
            <a:ext cx="1388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962" y="2570066"/>
            <a:ext cx="3193473" cy="2180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488"/>
            <a:ext cx="3657600" cy="1268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82" y="1624311"/>
            <a:ext cx="10986653" cy="3833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7553" y="573808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thá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latin typeface=".VnAvant" panose="020B7200000000000000" pitchFamily="34" charset="0"/>
              </a:rPr>
              <a:t>rèt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6273"/>
            <a:ext cx="3432516" cy="1041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000067"/>
            <a:ext cx="883230" cy="846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836" y="1112612"/>
            <a:ext cx="7674999" cy="1309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09" y="2437821"/>
            <a:ext cx="11540835" cy="3667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620" y="6105378"/>
            <a:ext cx="6846760" cy="67517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65615" y="3725748"/>
            <a:ext cx="809965" cy="6927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42384" y="3716293"/>
            <a:ext cx="809965" cy="6927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24274" y="3475359"/>
            <a:ext cx="756061" cy="7962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11892" y="3729796"/>
            <a:ext cx="809965" cy="6927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7702"/>
          <a:stretch>
            <a:fillRect/>
          </a:stretch>
        </p:blipFill>
        <p:spPr>
          <a:xfrm>
            <a:off x="1524001" y="0"/>
            <a:ext cx="1125415" cy="10485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1" y="23677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048581"/>
            <a:ext cx="9045526" cy="32983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06880" y="4866245"/>
            <a:ext cx="867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c¾m.</a:t>
            </a:r>
          </a:p>
        </p:txBody>
      </p:sp>
      <p:sp>
        <p:nvSpPr>
          <p:cNvPr id="19" name="Oval 18"/>
          <p:cNvSpPr/>
          <p:nvPr/>
        </p:nvSpPr>
        <p:spPr>
          <a:xfrm>
            <a:off x="1706881" y="4897373"/>
            <a:ext cx="675249" cy="7156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43" y="56272"/>
            <a:ext cx="800206" cy="749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1496" y="56272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05941"/>
            <a:ext cx="9144000" cy="40519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36647" y="4773496"/>
            <a:ext cx="9441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 </a:t>
            </a:r>
            <a:r>
              <a:rPr lang="en-US" sz="4500" b="1" dirty="0" err="1">
                <a:latin typeface=".VnAvant" panose="020B7200000000000000" pitchFamily="34" charset="0"/>
              </a:rPr>
              <a:t>Ýt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mÌo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1917896" y="5500470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3023720" cy="998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476" y="1014134"/>
            <a:ext cx="883230" cy="8460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05706" y="1005008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699" y="1789839"/>
            <a:ext cx="7387545" cy="32079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3623" b="6541"/>
          <a:stretch>
            <a:fillRect/>
          </a:stretch>
        </p:blipFill>
        <p:spPr>
          <a:xfrm>
            <a:off x="2402228" y="5022167"/>
            <a:ext cx="7387545" cy="1730327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2314788" y="6084760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702"/>
          <a:stretch>
            <a:fillRect/>
          </a:stretch>
        </p:blipFill>
        <p:spPr>
          <a:xfrm>
            <a:off x="1524001" y="0"/>
            <a:ext cx="1125415" cy="1048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9415" y="236774"/>
            <a:ext cx="765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nÊm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hay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nhÝm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714103"/>
            <a:ext cx="9144000" cy="4081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01127" y="5934872"/>
            <a:ext cx="6825864" cy="78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nÊm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543" y="56272"/>
            <a:ext cx="800206" cy="74966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47" y="67276"/>
            <a:ext cx="7133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Chän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l­êi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óng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Cho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thªm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®Ó: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6544" y="1738987"/>
            <a:ext cx="8760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a)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45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749" y="2865354"/>
            <a:ext cx="7049565" cy="2550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657" y="5715394"/>
            <a:ext cx="2335652" cy="9360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4446" y="5662908"/>
            <a:ext cx="2965491" cy="988497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2508740" y="5947144"/>
            <a:ext cx="846648" cy="7732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169</Words>
  <Application>Microsoft Office PowerPoint</Application>
  <PresentationFormat>Widescreen</PresentationFormat>
  <Paragraphs>31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92</cp:revision>
  <dcterms:created xsi:type="dcterms:W3CDTF">2020-07-13T02:14:00Z</dcterms:created>
  <dcterms:modified xsi:type="dcterms:W3CDTF">2021-09-04T13:17:42Z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