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</p:sldMasterIdLst>
  <p:notesMasterIdLst>
    <p:notesMasterId r:id="rId30"/>
  </p:notesMasterIdLst>
  <p:sldIdLst>
    <p:sldId id="316" r:id="rId2"/>
    <p:sldId id="258" r:id="rId3"/>
    <p:sldId id="284" r:id="rId4"/>
    <p:sldId id="285" r:id="rId5"/>
    <p:sldId id="260" r:id="rId6"/>
    <p:sldId id="295" r:id="rId7"/>
    <p:sldId id="265" r:id="rId8"/>
    <p:sldId id="264" r:id="rId9"/>
    <p:sldId id="297" r:id="rId10"/>
    <p:sldId id="298" r:id="rId11"/>
    <p:sldId id="300" r:id="rId12"/>
    <p:sldId id="299" r:id="rId13"/>
    <p:sldId id="301" r:id="rId14"/>
    <p:sldId id="270" r:id="rId15"/>
    <p:sldId id="317" r:id="rId16"/>
    <p:sldId id="302" r:id="rId17"/>
    <p:sldId id="272" r:id="rId18"/>
    <p:sldId id="288" r:id="rId19"/>
    <p:sldId id="289" r:id="rId20"/>
    <p:sldId id="303" r:id="rId21"/>
    <p:sldId id="291" r:id="rId22"/>
    <p:sldId id="292" r:id="rId23"/>
    <p:sldId id="293" r:id="rId24"/>
    <p:sldId id="294" r:id="rId25"/>
    <p:sldId id="304" r:id="rId26"/>
    <p:sldId id="274" r:id="rId27"/>
    <p:sldId id="305" r:id="rId28"/>
    <p:sldId id="31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8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6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3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05/09/2022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6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08096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24" y="1475678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18966" y="5205046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439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5200782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9249932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65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5233635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82785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5233635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9282785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397402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73" y="4234375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7335556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8118337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5760028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9693865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2534103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4910906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6514621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8118336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8" y="276974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63" y="982350"/>
            <a:ext cx="11676185" cy="2469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53" y="3834600"/>
            <a:ext cx="6151236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16019" y="4906154"/>
            <a:ext cx="4168129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3 con </a:t>
            </a:r>
          </a:p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cã 6 ch©n.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5851" y="2923245"/>
            <a:ext cx="84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5110" y="3130669"/>
            <a:ext cx="84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5851" y="5817906"/>
            <a:ext cx="84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4725" y="5733251"/>
            <a:ext cx="84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1805" y="3013501"/>
            <a:ext cx="84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3352801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3200401" y="1981201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7" b="4020"/>
          <a:stretch/>
        </p:blipFill>
        <p:spPr>
          <a:xfrm>
            <a:off x="689317" y="1"/>
            <a:ext cx="11387573" cy="4965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411" y="4965896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3649447" y="5120350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6810737" y="5113340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8177592" y="5911947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5038978" y="592601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2068801" y="592601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A2AED-E4E1-2ADE-EBE3-2981A238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549"/>
            <a:ext cx="2307102" cy="717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353" y="1254160"/>
            <a:ext cx="8665004" cy="54279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4" y="1254161"/>
            <a:ext cx="11043138" cy="560383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500383" y="203981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26AC1-699F-35DE-714A-D4B03B6E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1751D-7B40-D481-268D-4ABA2FF7D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8" y="1139483"/>
            <a:ext cx="11605847" cy="57185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11860" y="4586067"/>
            <a:ext cx="1386085" cy="11324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AC0EC-9972-7BDF-7968-A29408F7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D2B20-A6FF-DE17-60BD-1DD347EAD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015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28" y="4210910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636482" y="4529797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8286532" y="3588280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184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94" y="1254160"/>
            <a:ext cx="9856164" cy="5603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27717" y="4684541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24558-98FA-38AB-CAD8-AF347142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3569C-7415-47F6-10C1-409FCB2D0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1282937"/>
            <a:ext cx="11980985" cy="55750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951742" y="3798276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08B58-9C93-888D-8AA9-E93EA2D3F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593DE-33E8-E0E0-6F12-93B580766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1111348"/>
            <a:ext cx="11873133" cy="57466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89698" y="2233245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96AE7-CB93-28BF-AE07-AC71E12E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78215-C2DA-336D-5E0A-A74F671B1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2" y="1041009"/>
            <a:ext cx="11952848" cy="58169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84949" y="4709158"/>
            <a:ext cx="1083213" cy="102694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AF91C-FBAC-AD99-A675-CF8492C9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8199A-BC4D-3C4A-7AC7-4D4A454F5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2222"/>
            <a:ext cx="12192000" cy="54057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40507" y="4786800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3BC60-2956-C62A-9444-B61B42995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"/>
            <a:ext cx="3023720" cy="12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D4C13-4237-E6B5-28E4-F912CCAE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20" y="495660"/>
            <a:ext cx="4436356" cy="75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5171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4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1060" y="1045304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2377446"/>
            <a:ext cx="6929121" cy="4456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7238609" y="3010487"/>
            <a:ext cx="4461022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010009" y="3538026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4310064" y="226943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430" y="1952707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002" y="4230325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6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343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80161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383" y="1784741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24491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74" y="4461477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788" y="4711606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4568" y="4461477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1524000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8394090" y="419566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939" y="1891389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939" y="3319401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940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61" y="129579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2285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5718478" y="2870477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8948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2285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5562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8839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39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1913100" y="1674347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662" y="2611536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20295" y="5490504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110</Words>
  <Application>Microsoft Office PowerPoint</Application>
  <PresentationFormat>Widescreen</PresentationFormat>
  <Paragraphs>47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</vt:lpstr>
      <vt:lpstr>.VnTime</vt:lpstr>
      <vt:lpstr>Arial</vt:lpstr>
      <vt:lpstr>Calibri</vt:lpstr>
      <vt:lpstr>Calibri Light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100</cp:revision>
  <dcterms:created xsi:type="dcterms:W3CDTF">2020-07-13T02:14:00Z</dcterms:created>
  <dcterms:modified xsi:type="dcterms:W3CDTF">2022-09-05T13:24:04Z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