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3" r:id="rId17"/>
    <p:sldId id="272" r:id="rId18"/>
    <p:sldId id="274" r:id="rId19"/>
    <p:sldId id="275" r:id="rId20"/>
    <p:sldId id="276" r:id="rId21"/>
    <p:sldId id="278" r:id="rId22"/>
    <p:sldId id="277" r:id="rId23"/>
    <p:sldId id="280" r:id="rId24"/>
    <p:sldId id="279" r:id="rId25"/>
    <p:sldId id="281" r:id="rId26"/>
    <p:sldId id="282" r:id="rId27"/>
    <p:sldId id="283" r:id="rId28"/>
    <p:sldId id="284" r:id="rId29"/>
    <p:sldId id="285" r:id="rId30"/>
    <p:sldId id="286" r:id="rId31"/>
    <p:sldId id="287" r:id="rId32"/>
    <p:sldId id="288" r:id="rId33"/>
    <p:sldId id="289" r:id="rId34"/>
  </p:sldIdLst>
  <p:sldSz cx="12192000" cy="6858000"/>
  <p:notesSz cx="6858000" cy="9144000"/>
  <p:embeddedFontLst>
    <p:embeddedFont>
      <p:font typeface="#9Slide05 SVNClementine" panose="020F0502020204030203" pitchFamily="34" charset="0"/>
      <p:regular r:id="rId35"/>
    </p:embeddedFont>
    <p:embeddedFont>
      <p:font typeface="#9Slide07 IcielLa Chic Pro Shad" panose="02000506090000020004" pitchFamily="2"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iCiel Pony" panose="02000000000000000000" pitchFamily="2" charset="0"/>
      <p:regular r:id="rId43"/>
    </p:embeddedFont>
    <p:embeddedFont>
      <p:font typeface="LNTH-LuoLuoNotangYuanTi 1" pitchFamily="2" charset="-128"/>
      <p:regular r:id="rId44"/>
    </p:embeddedFont>
    <p:embeddedFont>
      <p:font typeface="SVN-ARCO Typography" panose="020B0603050302020204" pitchFamily="34" charset="2"/>
      <p:regular r:id="rId45"/>
    </p:embeddedFont>
    <p:embeddedFont>
      <p:font typeface="UTM Duepuntozero" panose="02040603050506020204" pitchFamily="18" charset="0"/>
      <p:regular r:id="rId46"/>
    </p:embeddedFont>
    <p:embeddedFont>
      <p:font typeface="UTM Edwardian" panose="02040603050506020204" pitchFamily="18" charset="0"/>
      <p:bold r:id="rId47"/>
    </p:embeddedFont>
    <p:embeddedFont>
      <p:font typeface="UTM Mother" panose="02040603050506020204" pitchFamily="18" charset="0"/>
      <p:regular r:id="rId48"/>
    </p:embeddedFont>
    <p:embeddedFont>
      <p:font typeface="UVN Banh Mi" pitchFamily="2"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8BB7DA-BA70-4E9D-8E62-E455D40D5770}" v="352" dt="2023-10-07T09:50:57.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3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17998B-0E65-C7F2-B643-97946C09BF4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E5806EDC-4606-1059-B0AB-66A7E112F5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958EAFB-58D6-3FF1-0100-9ED5623DD02E}"/>
              </a:ext>
            </a:extLst>
          </p:cNvPr>
          <p:cNvSpPr>
            <a:spLocks noGrp="1"/>
          </p:cNvSpPr>
          <p:nvPr>
            <p:ph type="dt" sz="half" idx="10"/>
          </p:nvPr>
        </p:nvSpPr>
        <p:spPr/>
        <p:txBody>
          <a:bodyPr/>
          <a:lstStyle/>
          <a:p>
            <a:fld id="{8CE7B6C0-C2DF-4078-905C-D9FAB7FD8DD8}" type="datetimeFigureOut">
              <a:rPr lang="en-US" smtClean="0"/>
              <a:t>10/7/2023</a:t>
            </a:fld>
            <a:endParaRPr lang="en-US"/>
          </a:p>
        </p:txBody>
      </p:sp>
      <p:sp>
        <p:nvSpPr>
          <p:cNvPr id="5" name="Chỗ dành sẵn cho Chân trang 4">
            <a:extLst>
              <a:ext uri="{FF2B5EF4-FFF2-40B4-BE49-F238E27FC236}">
                <a16:creationId xmlns:a16="http://schemas.microsoft.com/office/drawing/2014/main" id="{1AFDF467-B9E6-549B-4DE3-7ADC494A7F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34BF486-2109-A7A6-01BF-A7756CF4D1FD}"/>
              </a:ext>
            </a:extLst>
          </p:cNvPr>
          <p:cNvSpPr>
            <a:spLocks noGrp="1"/>
          </p:cNvSpPr>
          <p:nvPr>
            <p:ph type="sldNum" sz="quarter" idx="12"/>
          </p:nvPr>
        </p:nvSpPr>
        <p:spPr/>
        <p:txBody>
          <a:bodyPr/>
          <a:lstStyle/>
          <a:p>
            <a:fld id="{F827BD9B-738D-47B3-A5C4-2C09F2F3F2B5}" type="slidenum">
              <a:rPr lang="en-US" smtClean="0"/>
              <a:t>‹#›</a:t>
            </a:fld>
            <a:endParaRPr lang="en-US"/>
          </a:p>
        </p:txBody>
      </p:sp>
    </p:spTree>
    <p:extLst>
      <p:ext uri="{BB962C8B-B14F-4D97-AF65-F5344CB8AC3E}">
        <p14:creationId xmlns:p14="http://schemas.microsoft.com/office/powerpoint/2010/main" val="358807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1E5F349-7174-8B98-6EF9-BA0EAB7A193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17EB492-C706-0A64-D09D-62284529400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523CED1-F63A-6C66-AFE2-8D550851F584}"/>
              </a:ext>
            </a:extLst>
          </p:cNvPr>
          <p:cNvSpPr>
            <a:spLocks noGrp="1"/>
          </p:cNvSpPr>
          <p:nvPr>
            <p:ph type="dt" sz="half" idx="10"/>
          </p:nvPr>
        </p:nvSpPr>
        <p:spPr/>
        <p:txBody>
          <a:bodyPr/>
          <a:lstStyle/>
          <a:p>
            <a:fld id="{8CE7B6C0-C2DF-4078-905C-D9FAB7FD8DD8}" type="datetimeFigureOut">
              <a:rPr lang="en-US" smtClean="0"/>
              <a:t>10/7/2023</a:t>
            </a:fld>
            <a:endParaRPr lang="en-US"/>
          </a:p>
        </p:txBody>
      </p:sp>
      <p:sp>
        <p:nvSpPr>
          <p:cNvPr id="5" name="Chỗ dành sẵn cho Chân trang 4">
            <a:extLst>
              <a:ext uri="{FF2B5EF4-FFF2-40B4-BE49-F238E27FC236}">
                <a16:creationId xmlns:a16="http://schemas.microsoft.com/office/drawing/2014/main" id="{BA7C125C-8A0A-7BBF-F598-6617B0FC1E8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25B15A0-86C2-A4FC-1607-9C54EFDA423F}"/>
              </a:ext>
            </a:extLst>
          </p:cNvPr>
          <p:cNvSpPr>
            <a:spLocks noGrp="1"/>
          </p:cNvSpPr>
          <p:nvPr>
            <p:ph type="sldNum" sz="quarter" idx="12"/>
          </p:nvPr>
        </p:nvSpPr>
        <p:spPr/>
        <p:txBody>
          <a:bodyPr/>
          <a:lstStyle/>
          <a:p>
            <a:fld id="{F827BD9B-738D-47B3-A5C4-2C09F2F3F2B5}" type="slidenum">
              <a:rPr lang="en-US" smtClean="0"/>
              <a:t>‹#›</a:t>
            </a:fld>
            <a:endParaRPr lang="en-US"/>
          </a:p>
        </p:txBody>
      </p:sp>
    </p:spTree>
    <p:extLst>
      <p:ext uri="{BB962C8B-B14F-4D97-AF65-F5344CB8AC3E}">
        <p14:creationId xmlns:p14="http://schemas.microsoft.com/office/powerpoint/2010/main" val="2513258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8379A87-A2E3-1AE6-0807-F6B1A1A9DA25}"/>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83399D2-9B4C-BAAF-1331-67DE1BB777C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7148690-3418-78A6-A7B4-E1F3099BA2C9}"/>
              </a:ext>
            </a:extLst>
          </p:cNvPr>
          <p:cNvSpPr>
            <a:spLocks noGrp="1"/>
          </p:cNvSpPr>
          <p:nvPr>
            <p:ph type="dt" sz="half" idx="10"/>
          </p:nvPr>
        </p:nvSpPr>
        <p:spPr/>
        <p:txBody>
          <a:bodyPr/>
          <a:lstStyle/>
          <a:p>
            <a:fld id="{8CE7B6C0-C2DF-4078-905C-D9FAB7FD8DD8}" type="datetimeFigureOut">
              <a:rPr lang="en-US" smtClean="0"/>
              <a:t>10/7/2023</a:t>
            </a:fld>
            <a:endParaRPr lang="en-US"/>
          </a:p>
        </p:txBody>
      </p:sp>
      <p:sp>
        <p:nvSpPr>
          <p:cNvPr id="5" name="Chỗ dành sẵn cho Chân trang 4">
            <a:extLst>
              <a:ext uri="{FF2B5EF4-FFF2-40B4-BE49-F238E27FC236}">
                <a16:creationId xmlns:a16="http://schemas.microsoft.com/office/drawing/2014/main" id="{9D1DD409-6ED2-6577-8A85-2EBA06D28B3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C018AA0-5302-86AC-C9C0-DB21B5A09A52}"/>
              </a:ext>
            </a:extLst>
          </p:cNvPr>
          <p:cNvSpPr>
            <a:spLocks noGrp="1"/>
          </p:cNvSpPr>
          <p:nvPr>
            <p:ph type="sldNum" sz="quarter" idx="12"/>
          </p:nvPr>
        </p:nvSpPr>
        <p:spPr/>
        <p:txBody>
          <a:bodyPr/>
          <a:lstStyle/>
          <a:p>
            <a:fld id="{F827BD9B-738D-47B3-A5C4-2C09F2F3F2B5}" type="slidenum">
              <a:rPr lang="en-US" smtClean="0"/>
              <a:t>‹#›</a:t>
            </a:fld>
            <a:endParaRPr lang="en-US"/>
          </a:p>
        </p:txBody>
      </p:sp>
    </p:spTree>
    <p:extLst>
      <p:ext uri="{BB962C8B-B14F-4D97-AF65-F5344CB8AC3E}">
        <p14:creationId xmlns:p14="http://schemas.microsoft.com/office/powerpoint/2010/main" val="235149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C457C5-61B6-A49D-3FEF-517B62E4228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6CB1B6C-E8AB-F97B-B727-72F07855FAD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3508A7D-D7BB-E242-2CFE-AE61A5034B14}"/>
              </a:ext>
            </a:extLst>
          </p:cNvPr>
          <p:cNvSpPr>
            <a:spLocks noGrp="1"/>
          </p:cNvSpPr>
          <p:nvPr>
            <p:ph type="dt" sz="half" idx="10"/>
          </p:nvPr>
        </p:nvSpPr>
        <p:spPr/>
        <p:txBody>
          <a:bodyPr/>
          <a:lstStyle/>
          <a:p>
            <a:fld id="{8CE7B6C0-C2DF-4078-905C-D9FAB7FD8DD8}" type="datetimeFigureOut">
              <a:rPr lang="en-US" smtClean="0"/>
              <a:t>10/7/2023</a:t>
            </a:fld>
            <a:endParaRPr lang="en-US"/>
          </a:p>
        </p:txBody>
      </p:sp>
      <p:sp>
        <p:nvSpPr>
          <p:cNvPr id="5" name="Chỗ dành sẵn cho Chân trang 4">
            <a:extLst>
              <a:ext uri="{FF2B5EF4-FFF2-40B4-BE49-F238E27FC236}">
                <a16:creationId xmlns:a16="http://schemas.microsoft.com/office/drawing/2014/main" id="{2579C4EE-6942-AC13-30AB-2B01B7D7355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AC8E805-D32B-9E55-B8F0-7F17D772CF80}"/>
              </a:ext>
            </a:extLst>
          </p:cNvPr>
          <p:cNvSpPr>
            <a:spLocks noGrp="1"/>
          </p:cNvSpPr>
          <p:nvPr>
            <p:ph type="sldNum" sz="quarter" idx="12"/>
          </p:nvPr>
        </p:nvSpPr>
        <p:spPr/>
        <p:txBody>
          <a:bodyPr/>
          <a:lstStyle/>
          <a:p>
            <a:fld id="{F827BD9B-738D-47B3-A5C4-2C09F2F3F2B5}" type="slidenum">
              <a:rPr lang="en-US" smtClean="0"/>
              <a:t>‹#›</a:t>
            </a:fld>
            <a:endParaRPr lang="en-US"/>
          </a:p>
        </p:txBody>
      </p:sp>
    </p:spTree>
    <p:extLst>
      <p:ext uri="{BB962C8B-B14F-4D97-AF65-F5344CB8AC3E}">
        <p14:creationId xmlns:p14="http://schemas.microsoft.com/office/powerpoint/2010/main" val="345933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15BA3-D6A6-FCB5-9A29-555E899CC237}"/>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170565D-7E9E-3C58-ABD6-FD78D2915A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06CE3C3-C083-0EBC-EEA3-008BA9AAE86E}"/>
              </a:ext>
            </a:extLst>
          </p:cNvPr>
          <p:cNvSpPr>
            <a:spLocks noGrp="1"/>
          </p:cNvSpPr>
          <p:nvPr>
            <p:ph type="dt" sz="half" idx="10"/>
          </p:nvPr>
        </p:nvSpPr>
        <p:spPr/>
        <p:txBody>
          <a:bodyPr/>
          <a:lstStyle/>
          <a:p>
            <a:fld id="{8CE7B6C0-C2DF-4078-905C-D9FAB7FD8DD8}" type="datetimeFigureOut">
              <a:rPr lang="en-US" smtClean="0"/>
              <a:t>10/7/2023</a:t>
            </a:fld>
            <a:endParaRPr lang="en-US"/>
          </a:p>
        </p:txBody>
      </p:sp>
      <p:sp>
        <p:nvSpPr>
          <p:cNvPr id="5" name="Chỗ dành sẵn cho Chân trang 4">
            <a:extLst>
              <a:ext uri="{FF2B5EF4-FFF2-40B4-BE49-F238E27FC236}">
                <a16:creationId xmlns:a16="http://schemas.microsoft.com/office/drawing/2014/main" id="{AE063BAE-0D45-C1E5-B74F-2058A0992DB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64F407A-9688-26D8-D047-050C94DCEC41}"/>
              </a:ext>
            </a:extLst>
          </p:cNvPr>
          <p:cNvSpPr>
            <a:spLocks noGrp="1"/>
          </p:cNvSpPr>
          <p:nvPr>
            <p:ph type="sldNum" sz="quarter" idx="12"/>
          </p:nvPr>
        </p:nvSpPr>
        <p:spPr/>
        <p:txBody>
          <a:bodyPr/>
          <a:lstStyle/>
          <a:p>
            <a:fld id="{F827BD9B-738D-47B3-A5C4-2C09F2F3F2B5}" type="slidenum">
              <a:rPr lang="en-US" smtClean="0"/>
              <a:t>‹#›</a:t>
            </a:fld>
            <a:endParaRPr lang="en-US"/>
          </a:p>
        </p:txBody>
      </p:sp>
    </p:spTree>
    <p:extLst>
      <p:ext uri="{BB962C8B-B14F-4D97-AF65-F5344CB8AC3E}">
        <p14:creationId xmlns:p14="http://schemas.microsoft.com/office/powerpoint/2010/main" val="214701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54AD2A-BFFD-3FFE-4DC3-B50303F1159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D352479-8BEE-3D43-0E01-A37F596AB546}"/>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B3BA2324-849D-4C53-81EB-9216E1152126}"/>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10A8CAC-B2CF-34FD-9C0D-2A0DF0C18140}"/>
              </a:ext>
            </a:extLst>
          </p:cNvPr>
          <p:cNvSpPr>
            <a:spLocks noGrp="1"/>
          </p:cNvSpPr>
          <p:nvPr>
            <p:ph type="dt" sz="half" idx="10"/>
          </p:nvPr>
        </p:nvSpPr>
        <p:spPr/>
        <p:txBody>
          <a:bodyPr/>
          <a:lstStyle/>
          <a:p>
            <a:fld id="{8CE7B6C0-C2DF-4078-905C-D9FAB7FD8DD8}" type="datetimeFigureOut">
              <a:rPr lang="en-US" smtClean="0"/>
              <a:t>10/7/2023</a:t>
            </a:fld>
            <a:endParaRPr lang="en-US"/>
          </a:p>
        </p:txBody>
      </p:sp>
      <p:sp>
        <p:nvSpPr>
          <p:cNvPr id="6" name="Chỗ dành sẵn cho Chân trang 5">
            <a:extLst>
              <a:ext uri="{FF2B5EF4-FFF2-40B4-BE49-F238E27FC236}">
                <a16:creationId xmlns:a16="http://schemas.microsoft.com/office/drawing/2014/main" id="{65A7BB46-48E8-0698-5E3E-7D290FF0361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C39ADEA-324F-FCDE-F0EC-A5FE06A4E20A}"/>
              </a:ext>
            </a:extLst>
          </p:cNvPr>
          <p:cNvSpPr>
            <a:spLocks noGrp="1"/>
          </p:cNvSpPr>
          <p:nvPr>
            <p:ph type="sldNum" sz="quarter" idx="12"/>
          </p:nvPr>
        </p:nvSpPr>
        <p:spPr/>
        <p:txBody>
          <a:bodyPr/>
          <a:lstStyle/>
          <a:p>
            <a:fld id="{F827BD9B-738D-47B3-A5C4-2C09F2F3F2B5}" type="slidenum">
              <a:rPr lang="en-US" smtClean="0"/>
              <a:t>‹#›</a:t>
            </a:fld>
            <a:endParaRPr lang="en-US"/>
          </a:p>
        </p:txBody>
      </p:sp>
    </p:spTree>
    <p:extLst>
      <p:ext uri="{BB962C8B-B14F-4D97-AF65-F5344CB8AC3E}">
        <p14:creationId xmlns:p14="http://schemas.microsoft.com/office/powerpoint/2010/main" val="3484120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707F9C-4E1E-AB49-A9D8-8F62A26631D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F4D233D-87A2-F742-597E-D33A113C93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A88489D-DFBF-47FE-597C-5BA8C71B1DD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4631431-09AD-DBDC-823D-D08DC4681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ED4130B-76AB-877F-45F0-BEEDB824F55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B339988-55E3-40E1-2D5E-09B2EFEAD6A3}"/>
              </a:ext>
            </a:extLst>
          </p:cNvPr>
          <p:cNvSpPr>
            <a:spLocks noGrp="1"/>
          </p:cNvSpPr>
          <p:nvPr>
            <p:ph type="dt" sz="half" idx="10"/>
          </p:nvPr>
        </p:nvSpPr>
        <p:spPr/>
        <p:txBody>
          <a:bodyPr/>
          <a:lstStyle/>
          <a:p>
            <a:fld id="{8CE7B6C0-C2DF-4078-905C-D9FAB7FD8DD8}" type="datetimeFigureOut">
              <a:rPr lang="en-US" smtClean="0"/>
              <a:t>10/7/2023</a:t>
            </a:fld>
            <a:endParaRPr lang="en-US"/>
          </a:p>
        </p:txBody>
      </p:sp>
      <p:sp>
        <p:nvSpPr>
          <p:cNvPr id="8" name="Chỗ dành sẵn cho Chân trang 7">
            <a:extLst>
              <a:ext uri="{FF2B5EF4-FFF2-40B4-BE49-F238E27FC236}">
                <a16:creationId xmlns:a16="http://schemas.microsoft.com/office/drawing/2014/main" id="{DA5842A3-C8EB-B7BA-A364-C52A63EE4852}"/>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1E2AC17-65E7-3DDE-7745-F63FD2266502}"/>
              </a:ext>
            </a:extLst>
          </p:cNvPr>
          <p:cNvSpPr>
            <a:spLocks noGrp="1"/>
          </p:cNvSpPr>
          <p:nvPr>
            <p:ph type="sldNum" sz="quarter" idx="12"/>
          </p:nvPr>
        </p:nvSpPr>
        <p:spPr/>
        <p:txBody>
          <a:bodyPr/>
          <a:lstStyle/>
          <a:p>
            <a:fld id="{F827BD9B-738D-47B3-A5C4-2C09F2F3F2B5}" type="slidenum">
              <a:rPr lang="en-US" smtClean="0"/>
              <a:t>‹#›</a:t>
            </a:fld>
            <a:endParaRPr lang="en-US"/>
          </a:p>
        </p:txBody>
      </p:sp>
    </p:spTree>
    <p:extLst>
      <p:ext uri="{BB962C8B-B14F-4D97-AF65-F5344CB8AC3E}">
        <p14:creationId xmlns:p14="http://schemas.microsoft.com/office/powerpoint/2010/main" val="270758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B0E2C5-FA1D-8DBD-3994-E044194E6AF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76D5F8C4-9640-1A86-62F0-A7378D458443}"/>
              </a:ext>
            </a:extLst>
          </p:cNvPr>
          <p:cNvSpPr>
            <a:spLocks noGrp="1"/>
          </p:cNvSpPr>
          <p:nvPr>
            <p:ph type="dt" sz="half" idx="10"/>
          </p:nvPr>
        </p:nvSpPr>
        <p:spPr/>
        <p:txBody>
          <a:bodyPr/>
          <a:lstStyle/>
          <a:p>
            <a:fld id="{8CE7B6C0-C2DF-4078-905C-D9FAB7FD8DD8}" type="datetimeFigureOut">
              <a:rPr lang="en-US" smtClean="0"/>
              <a:t>10/7/2023</a:t>
            </a:fld>
            <a:endParaRPr lang="en-US"/>
          </a:p>
        </p:txBody>
      </p:sp>
      <p:sp>
        <p:nvSpPr>
          <p:cNvPr id="4" name="Chỗ dành sẵn cho Chân trang 3">
            <a:extLst>
              <a:ext uri="{FF2B5EF4-FFF2-40B4-BE49-F238E27FC236}">
                <a16:creationId xmlns:a16="http://schemas.microsoft.com/office/drawing/2014/main" id="{6418E866-4C17-98F4-41AB-C0B393B7D67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6591A88-AFB2-1E16-C47C-8A663D4C9CDE}"/>
              </a:ext>
            </a:extLst>
          </p:cNvPr>
          <p:cNvSpPr>
            <a:spLocks noGrp="1"/>
          </p:cNvSpPr>
          <p:nvPr>
            <p:ph type="sldNum" sz="quarter" idx="12"/>
          </p:nvPr>
        </p:nvSpPr>
        <p:spPr/>
        <p:txBody>
          <a:bodyPr/>
          <a:lstStyle/>
          <a:p>
            <a:fld id="{F827BD9B-738D-47B3-A5C4-2C09F2F3F2B5}" type="slidenum">
              <a:rPr lang="en-US" smtClean="0"/>
              <a:t>‹#›</a:t>
            </a:fld>
            <a:endParaRPr lang="en-US"/>
          </a:p>
        </p:txBody>
      </p:sp>
    </p:spTree>
    <p:extLst>
      <p:ext uri="{BB962C8B-B14F-4D97-AF65-F5344CB8AC3E}">
        <p14:creationId xmlns:p14="http://schemas.microsoft.com/office/powerpoint/2010/main" val="1428873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D960141-3060-BBE0-2C39-76FD23050E98}"/>
              </a:ext>
            </a:extLst>
          </p:cNvPr>
          <p:cNvSpPr>
            <a:spLocks noGrp="1"/>
          </p:cNvSpPr>
          <p:nvPr>
            <p:ph type="dt" sz="half" idx="10"/>
          </p:nvPr>
        </p:nvSpPr>
        <p:spPr/>
        <p:txBody>
          <a:bodyPr/>
          <a:lstStyle/>
          <a:p>
            <a:fld id="{8CE7B6C0-C2DF-4078-905C-D9FAB7FD8DD8}" type="datetimeFigureOut">
              <a:rPr lang="en-US" smtClean="0"/>
              <a:t>10/7/2023</a:t>
            </a:fld>
            <a:endParaRPr lang="en-US"/>
          </a:p>
        </p:txBody>
      </p:sp>
      <p:sp>
        <p:nvSpPr>
          <p:cNvPr id="3" name="Chỗ dành sẵn cho Chân trang 2">
            <a:extLst>
              <a:ext uri="{FF2B5EF4-FFF2-40B4-BE49-F238E27FC236}">
                <a16:creationId xmlns:a16="http://schemas.microsoft.com/office/drawing/2014/main" id="{5E16BE44-2795-07D1-3D04-1EF9230D1D1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A493653-39DD-F864-39C5-C7A8CB587391}"/>
              </a:ext>
            </a:extLst>
          </p:cNvPr>
          <p:cNvSpPr>
            <a:spLocks noGrp="1"/>
          </p:cNvSpPr>
          <p:nvPr>
            <p:ph type="sldNum" sz="quarter" idx="12"/>
          </p:nvPr>
        </p:nvSpPr>
        <p:spPr/>
        <p:txBody>
          <a:bodyPr/>
          <a:lstStyle/>
          <a:p>
            <a:fld id="{F827BD9B-738D-47B3-A5C4-2C09F2F3F2B5}" type="slidenum">
              <a:rPr lang="en-US" smtClean="0"/>
              <a:t>‹#›</a:t>
            </a:fld>
            <a:endParaRPr lang="en-US"/>
          </a:p>
        </p:txBody>
      </p:sp>
    </p:spTree>
    <p:extLst>
      <p:ext uri="{BB962C8B-B14F-4D97-AF65-F5344CB8AC3E}">
        <p14:creationId xmlns:p14="http://schemas.microsoft.com/office/powerpoint/2010/main" val="2906395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2B4BF4-DD0A-3A68-10E0-3AB56DFA370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4F5849A-FC33-6FEB-7F82-EF21A719B0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709FDA8-07E0-FCB7-FFFE-AAD332E8F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C3B52E2-3F53-357E-3E5C-1140E9497CD0}"/>
              </a:ext>
            </a:extLst>
          </p:cNvPr>
          <p:cNvSpPr>
            <a:spLocks noGrp="1"/>
          </p:cNvSpPr>
          <p:nvPr>
            <p:ph type="dt" sz="half" idx="10"/>
          </p:nvPr>
        </p:nvSpPr>
        <p:spPr/>
        <p:txBody>
          <a:bodyPr/>
          <a:lstStyle/>
          <a:p>
            <a:fld id="{8CE7B6C0-C2DF-4078-905C-D9FAB7FD8DD8}" type="datetimeFigureOut">
              <a:rPr lang="en-US" smtClean="0"/>
              <a:t>10/7/2023</a:t>
            </a:fld>
            <a:endParaRPr lang="en-US"/>
          </a:p>
        </p:txBody>
      </p:sp>
      <p:sp>
        <p:nvSpPr>
          <p:cNvPr id="6" name="Chỗ dành sẵn cho Chân trang 5">
            <a:extLst>
              <a:ext uri="{FF2B5EF4-FFF2-40B4-BE49-F238E27FC236}">
                <a16:creationId xmlns:a16="http://schemas.microsoft.com/office/drawing/2014/main" id="{76942B64-56B5-E798-5B41-BBB7D604880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F170333-3210-FDE5-E27C-C17F20A14876}"/>
              </a:ext>
            </a:extLst>
          </p:cNvPr>
          <p:cNvSpPr>
            <a:spLocks noGrp="1"/>
          </p:cNvSpPr>
          <p:nvPr>
            <p:ph type="sldNum" sz="quarter" idx="12"/>
          </p:nvPr>
        </p:nvSpPr>
        <p:spPr/>
        <p:txBody>
          <a:bodyPr/>
          <a:lstStyle/>
          <a:p>
            <a:fld id="{F827BD9B-738D-47B3-A5C4-2C09F2F3F2B5}" type="slidenum">
              <a:rPr lang="en-US" smtClean="0"/>
              <a:t>‹#›</a:t>
            </a:fld>
            <a:endParaRPr lang="en-US"/>
          </a:p>
        </p:txBody>
      </p:sp>
    </p:spTree>
    <p:extLst>
      <p:ext uri="{BB962C8B-B14F-4D97-AF65-F5344CB8AC3E}">
        <p14:creationId xmlns:p14="http://schemas.microsoft.com/office/powerpoint/2010/main" val="2168389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2ED156E-ED16-0882-56C0-41B1754699F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5905B9B-BC1C-FCDE-2B68-FC3A4E1708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1A756DD-9C05-7243-D106-5B56A64AF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7D344F8-1243-3BC5-528B-9EC872954A79}"/>
              </a:ext>
            </a:extLst>
          </p:cNvPr>
          <p:cNvSpPr>
            <a:spLocks noGrp="1"/>
          </p:cNvSpPr>
          <p:nvPr>
            <p:ph type="dt" sz="half" idx="10"/>
          </p:nvPr>
        </p:nvSpPr>
        <p:spPr/>
        <p:txBody>
          <a:bodyPr/>
          <a:lstStyle/>
          <a:p>
            <a:fld id="{8CE7B6C0-C2DF-4078-905C-D9FAB7FD8DD8}" type="datetimeFigureOut">
              <a:rPr lang="en-US" smtClean="0"/>
              <a:t>10/7/2023</a:t>
            </a:fld>
            <a:endParaRPr lang="en-US"/>
          </a:p>
        </p:txBody>
      </p:sp>
      <p:sp>
        <p:nvSpPr>
          <p:cNvPr id="6" name="Chỗ dành sẵn cho Chân trang 5">
            <a:extLst>
              <a:ext uri="{FF2B5EF4-FFF2-40B4-BE49-F238E27FC236}">
                <a16:creationId xmlns:a16="http://schemas.microsoft.com/office/drawing/2014/main" id="{AFB52A08-D4CE-DC75-26D1-8642F39C191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2CEE58C-26B9-4FFA-4F32-BA6A06755294}"/>
              </a:ext>
            </a:extLst>
          </p:cNvPr>
          <p:cNvSpPr>
            <a:spLocks noGrp="1"/>
          </p:cNvSpPr>
          <p:nvPr>
            <p:ph type="sldNum" sz="quarter" idx="12"/>
          </p:nvPr>
        </p:nvSpPr>
        <p:spPr/>
        <p:txBody>
          <a:bodyPr/>
          <a:lstStyle/>
          <a:p>
            <a:fld id="{F827BD9B-738D-47B3-A5C4-2C09F2F3F2B5}" type="slidenum">
              <a:rPr lang="en-US" smtClean="0"/>
              <a:t>‹#›</a:t>
            </a:fld>
            <a:endParaRPr lang="en-US"/>
          </a:p>
        </p:txBody>
      </p:sp>
    </p:spTree>
    <p:extLst>
      <p:ext uri="{BB962C8B-B14F-4D97-AF65-F5344CB8AC3E}">
        <p14:creationId xmlns:p14="http://schemas.microsoft.com/office/powerpoint/2010/main" val="44707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E55E8D9C-920E-3A55-1DE7-C8EBDC033F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11F03F1-4D24-99F5-49EC-EF349AAFB2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41C8727-B2AB-23FB-6A12-8DF3169595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7B6C0-C2DF-4078-905C-D9FAB7FD8DD8}" type="datetimeFigureOut">
              <a:rPr lang="en-US" smtClean="0"/>
              <a:t>10/7/2023</a:t>
            </a:fld>
            <a:endParaRPr lang="en-US"/>
          </a:p>
        </p:txBody>
      </p:sp>
      <p:sp>
        <p:nvSpPr>
          <p:cNvPr id="5" name="Chỗ dành sẵn cho Chân trang 4">
            <a:extLst>
              <a:ext uri="{FF2B5EF4-FFF2-40B4-BE49-F238E27FC236}">
                <a16:creationId xmlns:a16="http://schemas.microsoft.com/office/drawing/2014/main" id="{5AC80A4F-3602-14E4-5E56-1E5D756514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CA12C0D5-A76A-6642-F4E8-ADBE1957B9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7BD9B-738D-47B3-A5C4-2C09F2F3F2B5}" type="slidenum">
              <a:rPr lang="en-US" smtClean="0"/>
              <a:t>‹#›</a:t>
            </a:fld>
            <a:endParaRPr lang="en-US"/>
          </a:p>
        </p:txBody>
      </p:sp>
      <p:pic>
        <p:nvPicPr>
          <p:cNvPr id="8" name="Hình ảnh 7" descr="Ảnh có chứa văn bản, vòng tròn, Đồ họa, Phông chữ&#10;&#10;Mô tả được tạo tự động">
            <a:extLst>
              <a:ext uri="{FF2B5EF4-FFF2-40B4-BE49-F238E27FC236}">
                <a16:creationId xmlns:a16="http://schemas.microsoft.com/office/drawing/2014/main" id="{1D33B370-E009-DE32-A5C2-13D7F000BFA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2185" y="-115821"/>
            <a:ext cx="2062185" cy="2062185"/>
          </a:xfrm>
          <a:prstGeom prst="rect">
            <a:avLst/>
          </a:prstGeom>
        </p:spPr>
      </p:pic>
    </p:spTree>
    <p:extLst>
      <p:ext uri="{BB962C8B-B14F-4D97-AF65-F5344CB8AC3E}">
        <p14:creationId xmlns:p14="http://schemas.microsoft.com/office/powerpoint/2010/main" val="2393304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audio" Target="../media/audio3.wav"/></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1.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1.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0E5F15-29C9-3A5E-2208-D38FCE804383}"/>
              </a:ext>
            </a:extLst>
          </p:cNvPr>
          <p:cNvGrpSpPr/>
          <p:nvPr/>
        </p:nvGrpSpPr>
        <p:grpSpPr>
          <a:xfrm>
            <a:off x="4203085" y="708630"/>
            <a:ext cx="3785829" cy="990669"/>
            <a:chOff x="1067257" y="1686031"/>
            <a:chExt cx="16855915" cy="990669"/>
          </a:xfrm>
        </p:grpSpPr>
        <p:sp>
          <p:nvSpPr>
            <p:cNvPr id="5" name="TextBox 4">
              <a:extLst>
                <a:ext uri="{FF2B5EF4-FFF2-40B4-BE49-F238E27FC236}">
                  <a16:creationId xmlns:a16="http://schemas.microsoft.com/office/drawing/2014/main" id="{8E88E140-EB84-D448-7BFB-C18BE584FC8D}"/>
                </a:ext>
              </a:extLst>
            </p:cNvPr>
            <p:cNvSpPr txBox="1"/>
            <p:nvPr/>
          </p:nvSpPr>
          <p:spPr>
            <a:xfrm>
              <a:off x="1067258" y="1696560"/>
              <a:ext cx="16855914" cy="98014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60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CHỦ ĐỀ:</a:t>
              </a:r>
              <a:endParaRPr kumimoji="0" lang="en-US" sz="6000" b="1" i="0" u="none" strike="noStrike" kern="1200" cap="none" spc="60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13B855D6-63FA-63BA-C6E4-DE019334684B}"/>
                </a:ext>
              </a:extLst>
            </p:cNvPr>
            <p:cNvSpPr txBox="1"/>
            <p:nvPr/>
          </p:nvSpPr>
          <p:spPr>
            <a:xfrm>
              <a:off x="1067257" y="1686031"/>
              <a:ext cx="16855913" cy="98014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60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CHỦ ĐỀ:</a:t>
              </a:r>
              <a:endParaRPr kumimoji="0" lang="en-US" sz="6000" b="1" i="0" u="none" strike="noStrike" kern="1200" cap="none" spc="600" normalizeH="0" baseline="0" noProof="0" dirty="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7" name="Group 6">
            <a:extLst>
              <a:ext uri="{FF2B5EF4-FFF2-40B4-BE49-F238E27FC236}">
                <a16:creationId xmlns:a16="http://schemas.microsoft.com/office/drawing/2014/main" id="{1C068A40-C1B4-7480-925A-313F05EA89B4}"/>
              </a:ext>
            </a:extLst>
          </p:cNvPr>
          <p:cNvGrpSpPr/>
          <p:nvPr/>
        </p:nvGrpSpPr>
        <p:grpSpPr>
          <a:xfrm>
            <a:off x="0" y="708630"/>
            <a:ext cx="12193524" cy="2499232"/>
            <a:chOff x="-161073" y="6566191"/>
            <a:chExt cx="21875763" cy="8052649"/>
          </a:xfrm>
        </p:grpSpPr>
        <p:sp>
          <p:nvSpPr>
            <p:cNvPr id="8" name="TextBox 7">
              <a:extLst>
                <a:ext uri="{FF2B5EF4-FFF2-40B4-BE49-F238E27FC236}">
                  <a16:creationId xmlns:a16="http://schemas.microsoft.com/office/drawing/2014/main" id="{72A00E40-2D46-5D79-0BEC-C3FA7F098E5A}"/>
                </a:ext>
              </a:extLst>
            </p:cNvPr>
            <p:cNvSpPr txBox="1"/>
            <p:nvPr/>
          </p:nvSpPr>
          <p:spPr>
            <a:xfrm>
              <a:off x="-158339" y="6585063"/>
              <a:ext cx="21873029" cy="803377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PHÂN SỐ</a:t>
              </a:r>
            </a:p>
          </p:txBody>
        </p:sp>
        <p:sp>
          <p:nvSpPr>
            <p:cNvPr id="9" name="TextBox 8">
              <a:extLst>
                <a:ext uri="{FF2B5EF4-FFF2-40B4-BE49-F238E27FC236}">
                  <a16:creationId xmlns:a16="http://schemas.microsoft.com/office/drawing/2014/main" id="{B01E2A03-CBFA-1A55-C13B-5514DFF996DC}"/>
                </a:ext>
              </a:extLst>
            </p:cNvPr>
            <p:cNvSpPr txBox="1"/>
            <p:nvPr/>
          </p:nvSpPr>
          <p:spPr>
            <a:xfrm>
              <a:off x="-161073" y="6566191"/>
              <a:ext cx="21873029" cy="360079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a:t>
              </a:r>
              <a:r>
                <a:rPr kumimoji="0" lang="en-US"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Â</a:t>
              </a:r>
              <a:r>
                <a:rPr kumimoji="0" lang="en-US" sz="13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 </a:t>
              </a:r>
              <a:r>
                <a:rPr kumimoji="0" lang="en-US" sz="13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S</a:t>
              </a:r>
              <a:r>
                <a:rPr kumimoji="0" lang="en-US"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Ố</a:t>
              </a:r>
              <a:endParaRPr kumimoji="0" lang="en-US" sz="138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spTree>
    <p:extLst>
      <p:ext uri="{BB962C8B-B14F-4D97-AF65-F5344CB8AC3E}">
        <p14:creationId xmlns:p14="http://schemas.microsoft.com/office/powerpoint/2010/main" val="59309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77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7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1250"/>
                                </p:stCondLst>
                                <p:childTnLst>
                                  <p:par>
                                    <p:cTn id="16" presetID="6" presetClass="emph" presetSubtype="0" fill="hold" nodeType="afterEffect" p14:presetBounceEnd="98000">
                                      <p:stCondLst>
                                        <p:cond delay="0"/>
                                      </p:stCondLst>
                                      <p:childTnLst>
                                        <p:animScale p14:bounceEnd="98000">
                                          <p:cBhvr>
                                            <p:cTn id="17" dur="2000" fill="hold"/>
                                            <p:tgtEl>
                                              <p:spTgt spid="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par>
                              <p:cTn id="15" fill="hold">
                                <p:stCondLst>
                                  <p:cond delay="1250"/>
                                </p:stCondLst>
                                <p:childTnLst>
                                  <p:par>
                                    <p:cTn id="16" presetID="6" presetClass="emph" presetSubtype="0" fill="hold" nodeType="afterEffect">
                                      <p:stCondLst>
                                        <p:cond delay="0"/>
                                      </p:stCondLst>
                                      <p:childTnLst>
                                        <p:animScale>
                                          <p:cBhvr>
                                            <p:cTn id="17" dur="2000" fill="hold"/>
                                            <p:tgtEl>
                                              <p:spTgt spid="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15000"/>
          </a:stretch>
        </a:blip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C3A58F6-AB7D-9906-7DBD-2C57A0A5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419" y="3241881"/>
            <a:ext cx="3793490" cy="3777068"/>
          </a:xfrm>
          <a:prstGeom prst="rect">
            <a:avLst/>
          </a:prstGeom>
        </p:spPr>
      </p:pic>
      <p:grpSp>
        <p:nvGrpSpPr>
          <p:cNvPr id="5" name="Group 11">
            <a:extLst>
              <a:ext uri="{FF2B5EF4-FFF2-40B4-BE49-F238E27FC236}">
                <a16:creationId xmlns:a16="http://schemas.microsoft.com/office/drawing/2014/main" id="{E49AFC92-A43B-7609-8684-F3DCC6A6BCBC}"/>
              </a:ext>
            </a:extLst>
          </p:cNvPr>
          <p:cNvGrpSpPr/>
          <p:nvPr/>
        </p:nvGrpSpPr>
        <p:grpSpPr>
          <a:xfrm>
            <a:off x="89699" y="137160"/>
            <a:ext cx="12102301" cy="4093326"/>
            <a:chOff x="89699" y="0"/>
            <a:chExt cx="12102301" cy="4093326"/>
          </a:xfrm>
        </p:grpSpPr>
        <p:pic>
          <p:nvPicPr>
            <p:cNvPr id="6" name="Picture 7">
              <a:extLst>
                <a:ext uri="{FF2B5EF4-FFF2-40B4-BE49-F238E27FC236}">
                  <a16:creationId xmlns:a16="http://schemas.microsoft.com/office/drawing/2014/main" id="{E884471B-2190-4632-4677-1AC9C6E29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7" name="Picture 7">
              <a:extLst>
                <a:ext uri="{FF2B5EF4-FFF2-40B4-BE49-F238E27FC236}">
                  <a16:creationId xmlns:a16="http://schemas.microsoft.com/office/drawing/2014/main" id="{1156408D-8ECB-1987-6532-8DFFBEC7AD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grpSp>
          <p:nvGrpSpPr>
            <p:cNvPr id="8" name="Group 3">
              <a:extLst>
                <a:ext uri="{FF2B5EF4-FFF2-40B4-BE49-F238E27FC236}">
                  <a16:creationId xmlns:a16="http://schemas.microsoft.com/office/drawing/2014/main" id="{82725EC0-5124-A012-4BCD-5891A968BA31}"/>
                </a:ext>
              </a:extLst>
            </p:cNvPr>
            <p:cNvGrpSpPr/>
            <p:nvPr/>
          </p:nvGrpSpPr>
          <p:grpSpPr>
            <a:xfrm>
              <a:off x="1071822" y="151189"/>
              <a:ext cx="10048354" cy="2783338"/>
              <a:chOff x="1071822" y="297594"/>
              <a:chExt cx="10048354" cy="2783338"/>
            </a:xfrm>
          </p:grpSpPr>
          <p:pic>
            <p:nvPicPr>
              <p:cNvPr id="9" name="Picture 12">
                <a:extLst>
                  <a:ext uri="{FF2B5EF4-FFF2-40B4-BE49-F238E27FC236}">
                    <a16:creationId xmlns:a16="http://schemas.microsoft.com/office/drawing/2014/main" id="{C779D00A-0A71-A745-0019-7EEACCB21F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159344"/>
                <a:ext cx="4696391" cy="921588"/>
              </a:xfrm>
              <a:prstGeom prst="rect">
                <a:avLst/>
              </a:prstGeom>
            </p:spPr>
          </p:pic>
          <p:grpSp>
            <p:nvGrpSpPr>
              <p:cNvPr id="17" name="Group 5">
                <a:extLst>
                  <a:ext uri="{FF2B5EF4-FFF2-40B4-BE49-F238E27FC236}">
                    <a16:creationId xmlns:a16="http://schemas.microsoft.com/office/drawing/2014/main" id="{176E1D71-4561-EE3C-8849-318CD2F8D56B}"/>
                  </a:ext>
                </a:extLst>
              </p:cNvPr>
              <p:cNvGrpSpPr/>
              <p:nvPr/>
            </p:nvGrpSpPr>
            <p:grpSpPr>
              <a:xfrm>
                <a:off x="1071822" y="297594"/>
                <a:ext cx="10048354" cy="2576456"/>
                <a:chOff x="5250000" y="6570550"/>
                <a:chExt cx="13208093" cy="3720780"/>
              </a:xfrm>
            </p:grpSpPr>
            <p:sp>
              <p:nvSpPr>
                <p:cNvPr id="18" name="TextBox 6">
                  <a:extLst>
                    <a:ext uri="{FF2B5EF4-FFF2-40B4-BE49-F238E27FC236}">
                      <a16:creationId xmlns:a16="http://schemas.microsoft.com/office/drawing/2014/main" id="{C8543BCD-9317-836E-732C-61AADA66E0CC}"/>
                    </a:ext>
                  </a:extLst>
                </p:cNvPr>
                <p:cNvSpPr txBox="1"/>
                <p:nvPr/>
              </p:nvSpPr>
              <p:spPr>
                <a:xfrm>
                  <a:off x="5250005" y="6585061"/>
                  <a:ext cx="13208088" cy="3706269"/>
                </a:xfrm>
                <a:prstGeom prst="rect">
                  <a:avLst/>
                </a:prstGeom>
                <a:noFill/>
              </p:spPr>
              <p:txBody>
                <a:bodyPr wrap="square" rtlCol="0">
                  <a:spAutoFit/>
                </a:bodyPr>
                <a:lstStyle/>
                <a:p>
                  <a:pPr algn="ctr">
                    <a:lnSpc>
                      <a:spcPct val="130000"/>
                    </a:lnSpc>
                  </a:pPr>
                  <a:r>
                    <a:rPr lang="en-US" sz="13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KHÁM PHÁ</a:t>
                  </a:r>
                  <a:endParaRPr lang="en-US" sz="13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p:txBody>
            </p:sp>
            <p:sp>
              <p:nvSpPr>
                <p:cNvPr id="19" name="TextBox 7">
                  <a:extLst>
                    <a:ext uri="{FF2B5EF4-FFF2-40B4-BE49-F238E27FC236}">
                      <a16:creationId xmlns:a16="http://schemas.microsoft.com/office/drawing/2014/main" id="{904F508F-B5DB-8FB4-5079-C8B396C33B87}"/>
                    </a:ext>
                  </a:extLst>
                </p:cNvPr>
                <p:cNvSpPr txBox="1"/>
                <p:nvPr/>
              </p:nvSpPr>
              <p:spPr>
                <a:xfrm>
                  <a:off x="5250000" y="6570550"/>
                  <a:ext cx="13208090" cy="3706269"/>
                </a:xfrm>
                <a:prstGeom prst="rect">
                  <a:avLst/>
                </a:prstGeom>
                <a:noFill/>
              </p:spPr>
              <p:txBody>
                <a:bodyPr wrap="square" rtlCol="0">
                  <a:spAutoFit/>
                </a:bodyPr>
                <a:lstStyle/>
                <a:p>
                  <a:pPr algn="ctr">
                    <a:lnSpc>
                      <a:spcPct val="130000"/>
                    </a:lnSpc>
                  </a:pP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K</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H</a:t>
                  </a:r>
                  <a:r>
                    <a:rPr lang="en-US" sz="13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Á</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M</a:t>
                  </a: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 P</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H</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Á</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endParaRPr>
                </a:p>
              </p:txBody>
            </p:sp>
          </p:grpSp>
        </p:grpSp>
      </p:grpSp>
    </p:spTree>
    <p:extLst>
      <p:ext uri="{BB962C8B-B14F-4D97-AF65-F5344CB8AC3E}">
        <p14:creationId xmlns:p14="http://schemas.microsoft.com/office/powerpoint/2010/main" val="258668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1" fill="hold" nodeType="withEffect" p14:presetBounceEnd="72000">
                                      <p:stCondLst>
                                        <p:cond delay="1000"/>
                                      </p:stCondLst>
                                      <p:childTnLst>
                                        <p:set>
                                          <p:cBhvr>
                                            <p:cTn id="16" dur="1" fill="hold">
                                              <p:stCondLst>
                                                <p:cond delay="0"/>
                                              </p:stCondLst>
                                            </p:cTn>
                                            <p:tgtEl>
                                              <p:spTgt spid="5"/>
                                            </p:tgtEl>
                                            <p:attrNameLst>
                                              <p:attrName>style.visibility</p:attrName>
                                            </p:attrNameLst>
                                          </p:cBhvr>
                                          <p:to>
                                            <p:strVal val="visible"/>
                                          </p:to>
                                        </p:set>
                                        <p:anim calcmode="lin" valueType="num" p14:bounceEnd="72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1" fill="hold" nodeType="withEffect">
                                      <p:stCondLst>
                                        <p:cond delay="1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CE95F400-7E01-BFA9-7138-72F9029E211C}"/>
              </a:ext>
            </a:extLst>
          </p:cNvPr>
          <p:cNvSpPr/>
          <p:nvPr/>
        </p:nvSpPr>
        <p:spPr>
          <a:xfrm>
            <a:off x="464235" y="295422"/>
            <a:ext cx="11268220" cy="6260123"/>
          </a:xfrm>
          <a:custGeom>
            <a:avLst/>
            <a:gdLst>
              <a:gd name="connsiteX0" fmla="*/ 0 w 11268220"/>
              <a:gd name="connsiteY0" fmla="*/ 1043375 h 6260123"/>
              <a:gd name="connsiteX1" fmla="*/ 1043375 w 11268220"/>
              <a:gd name="connsiteY1" fmla="*/ 0 h 6260123"/>
              <a:gd name="connsiteX2" fmla="*/ 10224845 w 11268220"/>
              <a:gd name="connsiteY2" fmla="*/ 0 h 6260123"/>
              <a:gd name="connsiteX3" fmla="*/ 11268220 w 11268220"/>
              <a:gd name="connsiteY3" fmla="*/ 1043375 h 6260123"/>
              <a:gd name="connsiteX4" fmla="*/ 11268220 w 11268220"/>
              <a:gd name="connsiteY4" fmla="*/ 5216748 h 6260123"/>
              <a:gd name="connsiteX5" fmla="*/ 10224845 w 11268220"/>
              <a:gd name="connsiteY5" fmla="*/ 6260123 h 6260123"/>
              <a:gd name="connsiteX6" fmla="*/ 1043375 w 11268220"/>
              <a:gd name="connsiteY6" fmla="*/ 6260123 h 6260123"/>
              <a:gd name="connsiteX7" fmla="*/ 0 w 11268220"/>
              <a:gd name="connsiteY7" fmla="*/ 5216748 h 6260123"/>
              <a:gd name="connsiteX8" fmla="*/ 0 w 11268220"/>
              <a:gd name="connsiteY8" fmla="*/ 1043375 h 626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8220" h="6260123" fill="none" extrusionOk="0">
                <a:moveTo>
                  <a:pt x="0" y="1043375"/>
                </a:moveTo>
                <a:cubicBezTo>
                  <a:pt x="3836" y="570960"/>
                  <a:pt x="472622" y="9209"/>
                  <a:pt x="1043375" y="0"/>
                </a:cubicBezTo>
                <a:cubicBezTo>
                  <a:pt x="2586333" y="72427"/>
                  <a:pt x="8093227" y="61419"/>
                  <a:pt x="10224845" y="0"/>
                </a:cubicBezTo>
                <a:cubicBezTo>
                  <a:pt x="10793702" y="-50822"/>
                  <a:pt x="11175078" y="438962"/>
                  <a:pt x="11268220" y="1043375"/>
                </a:cubicBezTo>
                <a:cubicBezTo>
                  <a:pt x="11369096" y="2784186"/>
                  <a:pt x="11160907" y="4022681"/>
                  <a:pt x="11268220" y="5216748"/>
                </a:cubicBezTo>
                <a:cubicBezTo>
                  <a:pt x="11279835" y="5734038"/>
                  <a:pt x="10782428" y="6239208"/>
                  <a:pt x="10224845" y="6260123"/>
                </a:cubicBezTo>
                <a:cubicBezTo>
                  <a:pt x="8903171" y="6289950"/>
                  <a:pt x="3466300" y="6180817"/>
                  <a:pt x="1043375" y="6260123"/>
                </a:cubicBezTo>
                <a:cubicBezTo>
                  <a:pt x="518603" y="6254305"/>
                  <a:pt x="-72175" y="5807260"/>
                  <a:pt x="0" y="5216748"/>
                </a:cubicBezTo>
                <a:cubicBezTo>
                  <a:pt x="50037" y="4033280"/>
                  <a:pt x="770" y="1875783"/>
                  <a:pt x="0" y="1043375"/>
                </a:cubicBezTo>
                <a:close/>
              </a:path>
              <a:path w="11268220" h="6260123" stroke="0" extrusionOk="0">
                <a:moveTo>
                  <a:pt x="0" y="1043375"/>
                </a:moveTo>
                <a:cubicBezTo>
                  <a:pt x="29238" y="475105"/>
                  <a:pt x="509665" y="88610"/>
                  <a:pt x="1043375" y="0"/>
                </a:cubicBezTo>
                <a:cubicBezTo>
                  <a:pt x="4639936" y="123000"/>
                  <a:pt x="6921871" y="-96860"/>
                  <a:pt x="10224845" y="0"/>
                </a:cubicBezTo>
                <a:cubicBezTo>
                  <a:pt x="10723489" y="-59140"/>
                  <a:pt x="11279921" y="443545"/>
                  <a:pt x="11268220" y="1043375"/>
                </a:cubicBezTo>
                <a:cubicBezTo>
                  <a:pt x="11271393" y="1858960"/>
                  <a:pt x="11362487" y="4017980"/>
                  <a:pt x="11268220" y="5216748"/>
                </a:cubicBezTo>
                <a:cubicBezTo>
                  <a:pt x="11176404" y="5826251"/>
                  <a:pt x="10771542" y="6255288"/>
                  <a:pt x="10224845" y="6260123"/>
                </a:cubicBezTo>
                <a:cubicBezTo>
                  <a:pt x="8071599" y="6099416"/>
                  <a:pt x="2424193" y="6299790"/>
                  <a:pt x="1043375" y="6260123"/>
                </a:cubicBezTo>
                <a:cubicBezTo>
                  <a:pt x="375051" y="6241525"/>
                  <a:pt x="-102532" y="5746538"/>
                  <a:pt x="0" y="5216748"/>
                </a:cubicBezTo>
                <a:cubicBezTo>
                  <a:pt x="32216" y="3474920"/>
                  <a:pt x="57206" y="1973849"/>
                  <a:pt x="0" y="1043375"/>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85E56E-3287-465D-BE6F-DEB5F2B5B9F5}"/>
              </a:ext>
            </a:extLst>
          </p:cNvPr>
          <p:cNvSpPr txBox="1"/>
          <p:nvPr/>
        </p:nvSpPr>
        <p:spPr>
          <a:xfrm>
            <a:off x="3770518" y="591005"/>
            <a:ext cx="4702617" cy="923330"/>
          </a:xfrm>
          <a:prstGeom prst="rect">
            <a:avLst/>
          </a:prstGeom>
          <a:noFill/>
        </p:spPr>
        <p:txBody>
          <a:bodyPr wrap="square" rtlCol="0">
            <a:spAutoFit/>
          </a:bodyPr>
          <a:lstStyle/>
          <a:p>
            <a:pPr lvl="0" algn="ctr">
              <a:defRPr/>
            </a:pPr>
            <a:r>
              <a:rPr lang="en-US" sz="5400" b="1">
                <a:ln w="6600">
                  <a:solidFill>
                    <a:srgbClr val="0070C0"/>
                  </a:solidFill>
                  <a:prstDash val="solid"/>
                </a:ln>
                <a:solidFill>
                  <a:srgbClr val="FFFF66"/>
                </a:solidFill>
                <a:effectLst>
                  <a:outerShdw dist="38100" dir="2700000" algn="tl" rotWithShape="0">
                    <a:srgbClr val="5B9BD5">
                      <a:lumMod val="75000"/>
                    </a:srgbClr>
                  </a:outerShdw>
                </a:effectLst>
                <a:latin typeface="SVN-ARCO Typography" panose="020B0603050302020204" pitchFamily="34" charset="2"/>
              </a:rPr>
              <a:t>VÍ</a:t>
            </a:r>
            <a:r>
              <a:rPr kumimoji="0" lang="en-US" sz="54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5400" b="1">
                <a:ln w="6600">
                  <a:solidFill>
                    <a:srgbClr val="0070C0"/>
                  </a:solidFill>
                  <a:prstDash val="solid"/>
                </a:ln>
                <a:solidFill>
                  <a:srgbClr val="CCFF33"/>
                </a:solidFill>
                <a:effectLst>
                  <a:outerShdw dist="38100" dir="2700000" algn="tl" rotWithShape="0">
                    <a:srgbClr val="5B9BD5">
                      <a:lumMod val="75000"/>
                    </a:srgbClr>
                  </a:outerShdw>
                </a:effectLst>
                <a:latin typeface="SVN-ARCO Typography" panose="020B0603050302020204" pitchFamily="34" charset="2"/>
              </a:rPr>
              <a:t>DỤ</a:t>
            </a:r>
            <a:endParaRPr kumimoji="0" lang="vi-VN" sz="54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ARCO Typography" panose="020B0603050302020204" pitchFamily="34" charset="2"/>
            </a:endParaRPr>
          </a:p>
        </p:txBody>
      </p:sp>
      <p:sp>
        <p:nvSpPr>
          <p:cNvPr id="10" name="Hình chữ nhật: Cắt Góc Chéo 9">
            <a:extLst>
              <a:ext uri="{FF2B5EF4-FFF2-40B4-BE49-F238E27FC236}">
                <a16:creationId xmlns:a16="http://schemas.microsoft.com/office/drawing/2014/main" id="{890AB040-DF0D-461E-0F0F-0C09A1C6D051}"/>
              </a:ext>
            </a:extLst>
          </p:cNvPr>
          <p:cNvSpPr/>
          <p:nvPr/>
        </p:nvSpPr>
        <p:spPr>
          <a:xfrm>
            <a:off x="5066741" y="1544517"/>
            <a:ext cx="2236157" cy="1273721"/>
          </a:xfrm>
          <a:prstGeom prst="snip2DiagRect">
            <a:avLst>
              <a:gd name="adj1" fmla="val 18835"/>
              <a:gd name="adj2" fmla="val 16667"/>
            </a:avLst>
          </a:prstGeom>
          <a:solidFill>
            <a:srgbClr val="FFCCCC"/>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Nhóm 10">
            <a:extLst>
              <a:ext uri="{FF2B5EF4-FFF2-40B4-BE49-F238E27FC236}">
                <a16:creationId xmlns:a16="http://schemas.microsoft.com/office/drawing/2014/main" id="{50AAE20D-D376-081F-7102-277EF928BA37}"/>
              </a:ext>
            </a:extLst>
          </p:cNvPr>
          <p:cNvGrpSpPr/>
          <p:nvPr/>
        </p:nvGrpSpPr>
        <p:grpSpPr>
          <a:xfrm>
            <a:off x="5182812" y="1544517"/>
            <a:ext cx="2022421" cy="1255698"/>
            <a:chOff x="7108581" y="4202104"/>
            <a:chExt cx="1300329" cy="1255698"/>
          </a:xfrm>
        </p:grpSpPr>
        <p:sp>
          <p:nvSpPr>
            <p:cNvPr id="12" name="Hộp Văn bản 11">
              <a:extLst>
                <a:ext uri="{FF2B5EF4-FFF2-40B4-BE49-F238E27FC236}">
                  <a16:creationId xmlns:a16="http://schemas.microsoft.com/office/drawing/2014/main" id="{08794281-B6B4-E30F-7A98-1624A9CD2304}"/>
                </a:ext>
              </a:extLst>
            </p:cNvPr>
            <p:cNvSpPr txBox="1"/>
            <p:nvPr/>
          </p:nvSpPr>
          <p:spPr>
            <a:xfrm flipH="1">
              <a:off x="7117492" y="4217028"/>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a:t>
              </a:r>
            </a:p>
          </p:txBody>
        </p:sp>
        <p:sp>
          <p:nvSpPr>
            <p:cNvPr id="13" name="Hộp Văn bản 12">
              <a:extLst>
                <a:ext uri="{FF2B5EF4-FFF2-40B4-BE49-F238E27FC236}">
                  <a16:creationId xmlns:a16="http://schemas.microsoft.com/office/drawing/2014/main" id="{90A32E9B-0378-FB7F-CC3D-34318F5AF8A2}"/>
                </a:ext>
              </a:extLst>
            </p:cNvPr>
            <p:cNvSpPr txBox="1"/>
            <p:nvPr/>
          </p:nvSpPr>
          <p:spPr>
            <a:xfrm flipH="1">
              <a:off x="7108581" y="4807980"/>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2</a:t>
              </a:r>
            </a:p>
          </p:txBody>
        </p:sp>
        <p:cxnSp>
          <p:nvCxnSpPr>
            <p:cNvPr id="14" name="Đường nối Thẳng 13">
              <a:extLst>
                <a:ext uri="{FF2B5EF4-FFF2-40B4-BE49-F238E27FC236}">
                  <a16:creationId xmlns:a16="http://schemas.microsoft.com/office/drawing/2014/main" id="{C7BA8B9F-944D-8781-2BB6-4862F1FD70EC}"/>
                </a:ext>
              </a:extLst>
            </p:cNvPr>
            <p:cNvCxnSpPr>
              <a:cxnSpLocks/>
            </p:cNvCxnSpPr>
            <p:nvPr/>
          </p:nvCxnSpPr>
          <p:spPr>
            <a:xfrm>
              <a:off x="7263143" y="4807911"/>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Hộp Văn bản 14">
              <a:extLst>
                <a:ext uri="{FF2B5EF4-FFF2-40B4-BE49-F238E27FC236}">
                  <a16:creationId xmlns:a16="http://schemas.microsoft.com/office/drawing/2014/main" id="{52C9B6A5-6009-D697-2622-F39839CB45FD}"/>
                </a:ext>
              </a:extLst>
            </p:cNvPr>
            <p:cNvSpPr txBox="1"/>
            <p:nvPr/>
          </p:nvSpPr>
          <p:spPr>
            <a:xfrm flipH="1">
              <a:off x="7437235" y="4450401"/>
              <a:ext cx="647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a:t>
              </a:r>
            </a:p>
          </p:txBody>
        </p:sp>
        <p:sp>
          <p:nvSpPr>
            <p:cNvPr id="16" name="Hộp Văn bản 15">
              <a:extLst>
                <a:ext uri="{FF2B5EF4-FFF2-40B4-BE49-F238E27FC236}">
                  <a16:creationId xmlns:a16="http://schemas.microsoft.com/office/drawing/2014/main" id="{C88C56FE-80FA-1DA6-260F-1E8CC6C7423D}"/>
                </a:ext>
              </a:extLst>
            </p:cNvPr>
            <p:cNvSpPr txBox="1"/>
            <p:nvPr/>
          </p:nvSpPr>
          <p:spPr>
            <a:xfrm flipH="1">
              <a:off x="7761127" y="4202104"/>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a:t>
              </a:r>
            </a:p>
          </p:txBody>
        </p:sp>
        <p:sp>
          <p:nvSpPr>
            <p:cNvPr id="20" name="Hộp Văn bản 19">
              <a:extLst>
                <a:ext uri="{FF2B5EF4-FFF2-40B4-BE49-F238E27FC236}">
                  <a16:creationId xmlns:a16="http://schemas.microsoft.com/office/drawing/2014/main" id="{6951B0C9-4E3F-D4A9-23C0-357EF3AACD8C}"/>
                </a:ext>
              </a:extLst>
            </p:cNvPr>
            <p:cNvSpPr txBox="1"/>
            <p:nvPr/>
          </p:nvSpPr>
          <p:spPr>
            <a:xfrm flipH="1">
              <a:off x="7752829" y="4811471"/>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4</a:t>
              </a:r>
            </a:p>
          </p:txBody>
        </p:sp>
        <p:cxnSp>
          <p:nvCxnSpPr>
            <p:cNvPr id="21" name="Đường nối Thẳng 20">
              <a:extLst>
                <a:ext uri="{FF2B5EF4-FFF2-40B4-BE49-F238E27FC236}">
                  <a16:creationId xmlns:a16="http://schemas.microsoft.com/office/drawing/2014/main" id="{FA54C40B-F336-5F10-2CFA-C7567F4D6166}"/>
                </a:ext>
              </a:extLst>
            </p:cNvPr>
            <p:cNvCxnSpPr>
              <a:cxnSpLocks/>
            </p:cNvCxnSpPr>
            <p:nvPr/>
          </p:nvCxnSpPr>
          <p:spPr>
            <a:xfrm>
              <a:off x="7907391" y="4811402"/>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11" descr="A picture containing text&#10;&#10;Description automatically generated">
            <a:extLst>
              <a:ext uri="{FF2B5EF4-FFF2-40B4-BE49-F238E27FC236}">
                <a16:creationId xmlns:a16="http://schemas.microsoft.com/office/drawing/2014/main" id="{8064B767-64DB-74B6-E35E-4EBFDDF13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844" y="2810563"/>
            <a:ext cx="781746" cy="924828"/>
          </a:xfrm>
          <a:prstGeom prst="rect">
            <a:avLst/>
          </a:prstGeom>
        </p:spPr>
      </p:pic>
      <p:sp>
        <p:nvSpPr>
          <p:cNvPr id="23" name="Hộp Văn bản 22">
            <a:extLst>
              <a:ext uri="{FF2B5EF4-FFF2-40B4-BE49-F238E27FC236}">
                <a16:creationId xmlns:a16="http://schemas.microsoft.com/office/drawing/2014/main" id="{F1E664A5-7FCF-4520-E873-E712A5E1CA2E}"/>
              </a:ext>
            </a:extLst>
          </p:cNvPr>
          <p:cNvSpPr txBox="1"/>
          <p:nvPr/>
        </p:nvSpPr>
        <p:spPr>
          <a:xfrm>
            <a:off x="2553589" y="2979188"/>
            <a:ext cx="7685629" cy="646331"/>
          </a:xfrm>
          <a:prstGeom prst="rect">
            <a:avLst/>
          </a:prstGeom>
          <a:noFill/>
        </p:spPr>
        <p:txBody>
          <a:bodyPr wrap="square">
            <a:spAutoFit/>
          </a:bodyPr>
          <a:lstStyle/>
          <a:p>
            <a:r>
              <a:rPr lang="de-DE" sz="3600" b="1"/>
              <a:t>Nhận xét mẫu số của hai phân số.</a:t>
            </a:r>
            <a:endParaRPr lang="en-US" sz="3600" b="1"/>
          </a:p>
        </p:txBody>
      </p:sp>
      <p:pic>
        <p:nvPicPr>
          <p:cNvPr id="24" name="Hình ảnh 23" descr="Ảnh có chứa đồ họa véc-tơ&#10;&#10;Mô tả được tạo tự động">
            <a:extLst>
              <a:ext uri="{FF2B5EF4-FFF2-40B4-BE49-F238E27FC236}">
                <a16:creationId xmlns:a16="http://schemas.microsoft.com/office/drawing/2014/main" id="{82A6CA8A-6CFB-99A3-A7A2-80CA38B6F5BC}"/>
              </a:ext>
            </a:extLst>
          </p:cNvPr>
          <p:cNvPicPr>
            <a:picLocks noChangeAspect="1"/>
          </p:cNvPicPr>
          <p:nvPr/>
        </p:nvPicPr>
        <p:blipFill rotWithShape="1">
          <a:blip r:embed="rId4">
            <a:extLst>
              <a:ext uri="{28A0092B-C50C-407E-A947-70E740481C1C}">
                <a14:useLocalDpi xmlns:a14="http://schemas.microsoft.com/office/drawing/2010/main" val="0"/>
              </a:ext>
            </a:extLst>
          </a:blip>
          <a:srcRect l="11760" t="4284" r="29409" b="23895"/>
          <a:stretch/>
        </p:blipFill>
        <p:spPr>
          <a:xfrm>
            <a:off x="1844557" y="3768264"/>
            <a:ext cx="649223" cy="792569"/>
          </a:xfrm>
          <a:prstGeom prst="rect">
            <a:avLst/>
          </a:prstGeom>
        </p:spPr>
      </p:pic>
      <p:sp>
        <p:nvSpPr>
          <p:cNvPr id="25" name="Hộp Văn bản 24">
            <a:extLst>
              <a:ext uri="{FF2B5EF4-FFF2-40B4-BE49-F238E27FC236}">
                <a16:creationId xmlns:a16="http://schemas.microsoft.com/office/drawing/2014/main" id="{052B98B3-238B-3482-E663-38B7E5E5EE52}"/>
              </a:ext>
            </a:extLst>
          </p:cNvPr>
          <p:cNvSpPr txBox="1"/>
          <p:nvPr/>
        </p:nvSpPr>
        <p:spPr>
          <a:xfrm>
            <a:off x="2560041" y="3871498"/>
            <a:ext cx="7395343" cy="646331"/>
          </a:xfrm>
          <a:prstGeom prst="rect">
            <a:avLst/>
          </a:prstGeom>
          <a:noFill/>
        </p:spPr>
        <p:txBody>
          <a:bodyPr wrap="square">
            <a:spAutoFit/>
          </a:bodyPr>
          <a:lstStyle/>
          <a:p>
            <a:r>
              <a:rPr lang="de-DE" sz="3600"/>
              <a:t>Hai phân số có cùng mẫu số là 8.</a:t>
            </a:r>
            <a:endParaRPr lang="en-US" sz="3600"/>
          </a:p>
        </p:txBody>
      </p:sp>
      <p:pic>
        <p:nvPicPr>
          <p:cNvPr id="26" name="Hình ảnh 25" descr="Ảnh có chứa văn bản&#10;&#10;Mô tả được tạo tự động">
            <a:extLst>
              <a:ext uri="{FF2B5EF4-FFF2-40B4-BE49-F238E27FC236}">
                <a16:creationId xmlns:a16="http://schemas.microsoft.com/office/drawing/2014/main" id="{48264E93-48CC-FC2F-D7F9-3BCF1C37E5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4156" y="259913"/>
            <a:ext cx="1428979" cy="1428979"/>
          </a:xfrm>
          <a:prstGeom prst="rect">
            <a:avLst/>
          </a:prstGeom>
        </p:spPr>
      </p:pic>
      <p:pic>
        <p:nvPicPr>
          <p:cNvPr id="27" name="Hình ảnh 26" descr="Ảnh có chứa đồ họa véc-tơ&#10;&#10;Mô tả được tạo tự động">
            <a:extLst>
              <a:ext uri="{FF2B5EF4-FFF2-40B4-BE49-F238E27FC236}">
                <a16:creationId xmlns:a16="http://schemas.microsoft.com/office/drawing/2014/main" id="{9AB36370-E59C-B371-AA5C-B6FE12DFE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585" y="302455"/>
            <a:ext cx="1533569" cy="1533569"/>
          </a:xfrm>
          <a:prstGeom prst="rect">
            <a:avLst/>
          </a:prstGeom>
        </p:spPr>
      </p:pic>
      <p:pic>
        <p:nvPicPr>
          <p:cNvPr id="45" name="Picture 11" descr="A picture containing text&#10;&#10;Description automatically generated">
            <a:extLst>
              <a:ext uri="{FF2B5EF4-FFF2-40B4-BE49-F238E27FC236}">
                <a16:creationId xmlns:a16="http://schemas.microsoft.com/office/drawing/2014/main" id="{04706AB1-9F6D-D00B-7A61-26A6DE4A2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653" y="4649055"/>
            <a:ext cx="781746" cy="924828"/>
          </a:xfrm>
          <a:prstGeom prst="rect">
            <a:avLst/>
          </a:prstGeom>
        </p:spPr>
      </p:pic>
      <p:sp>
        <p:nvSpPr>
          <p:cNvPr id="46" name="Hộp Văn bản 45">
            <a:extLst>
              <a:ext uri="{FF2B5EF4-FFF2-40B4-BE49-F238E27FC236}">
                <a16:creationId xmlns:a16="http://schemas.microsoft.com/office/drawing/2014/main" id="{DA911BA7-6E63-71CE-B4F3-A5B2A2466C8D}"/>
              </a:ext>
            </a:extLst>
          </p:cNvPr>
          <p:cNvSpPr txBox="1"/>
          <p:nvPr/>
        </p:nvSpPr>
        <p:spPr>
          <a:xfrm>
            <a:off x="2582398" y="4817680"/>
            <a:ext cx="9145367" cy="646331"/>
          </a:xfrm>
          <a:prstGeom prst="rect">
            <a:avLst/>
          </a:prstGeom>
          <a:noFill/>
        </p:spPr>
        <p:txBody>
          <a:bodyPr wrap="square">
            <a:spAutoFit/>
          </a:bodyPr>
          <a:lstStyle/>
          <a:p>
            <a:r>
              <a:rPr lang="de-DE" sz="3600" b="1"/>
              <a:t>Ta đã chia tờ giấy thành mấy phần bằng nhau?</a:t>
            </a:r>
            <a:endParaRPr lang="en-US" sz="3600" b="1"/>
          </a:p>
        </p:txBody>
      </p:sp>
      <p:pic>
        <p:nvPicPr>
          <p:cNvPr id="47" name="Hình ảnh 46" descr="Ảnh có chứa đồ họa véc-tơ&#10;&#10;Mô tả được tạo tự động">
            <a:extLst>
              <a:ext uri="{FF2B5EF4-FFF2-40B4-BE49-F238E27FC236}">
                <a16:creationId xmlns:a16="http://schemas.microsoft.com/office/drawing/2014/main" id="{8964C24E-13F3-81A8-1C2C-C04A3003342E}"/>
              </a:ext>
            </a:extLst>
          </p:cNvPr>
          <p:cNvPicPr>
            <a:picLocks noChangeAspect="1"/>
          </p:cNvPicPr>
          <p:nvPr/>
        </p:nvPicPr>
        <p:blipFill rotWithShape="1">
          <a:blip r:embed="rId4">
            <a:extLst>
              <a:ext uri="{28A0092B-C50C-407E-A947-70E740481C1C}">
                <a14:useLocalDpi xmlns:a14="http://schemas.microsoft.com/office/drawing/2010/main" val="0"/>
              </a:ext>
            </a:extLst>
          </a:blip>
          <a:srcRect l="11760" t="4284" r="29409" b="23895"/>
          <a:stretch/>
        </p:blipFill>
        <p:spPr>
          <a:xfrm>
            <a:off x="1873366" y="5606756"/>
            <a:ext cx="649223" cy="792569"/>
          </a:xfrm>
          <a:prstGeom prst="rect">
            <a:avLst/>
          </a:prstGeom>
        </p:spPr>
      </p:pic>
      <p:sp>
        <p:nvSpPr>
          <p:cNvPr id="48" name="Hộp Văn bản 47">
            <a:extLst>
              <a:ext uri="{FF2B5EF4-FFF2-40B4-BE49-F238E27FC236}">
                <a16:creationId xmlns:a16="http://schemas.microsoft.com/office/drawing/2014/main" id="{BD9F3ED1-99D1-947E-A523-B36B24B0146B}"/>
              </a:ext>
            </a:extLst>
          </p:cNvPr>
          <p:cNvSpPr txBox="1"/>
          <p:nvPr/>
        </p:nvSpPr>
        <p:spPr>
          <a:xfrm>
            <a:off x="2588850" y="5709990"/>
            <a:ext cx="7395343" cy="646331"/>
          </a:xfrm>
          <a:prstGeom prst="rect">
            <a:avLst/>
          </a:prstGeom>
          <a:noFill/>
        </p:spPr>
        <p:txBody>
          <a:bodyPr wrap="square">
            <a:spAutoFit/>
          </a:bodyPr>
          <a:lstStyle/>
          <a:p>
            <a:r>
              <a:rPr lang="de-DE" sz="3600"/>
              <a:t>4 phần.</a:t>
            </a:r>
            <a:endParaRPr lang="en-US" sz="3600"/>
          </a:p>
        </p:txBody>
      </p:sp>
    </p:spTree>
    <p:extLst>
      <p:ext uri="{BB962C8B-B14F-4D97-AF65-F5344CB8AC3E}">
        <p14:creationId xmlns:p14="http://schemas.microsoft.com/office/powerpoint/2010/main" val="493343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down)">
                                      <p:cBhvr>
                                        <p:cTn id="23" dur="500"/>
                                        <p:tgtEl>
                                          <p:spTgt spid="4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46"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CE95F400-7E01-BFA9-7138-72F9029E211C}"/>
              </a:ext>
            </a:extLst>
          </p:cNvPr>
          <p:cNvSpPr/>
          <p:nvPr/>
        </p:nvSpPr>
        <p:spPr>
          <a:xfrm>
            <a:off x="464235" y="295422"/>
            <a:ext cx="11268220" cy="6260123"/>
          </a:xfrm>
          <a:custGeom>
            <a:avLst/>
            <a:gdLst>
              <a:gd name="connsiteX0" fmla="*/ 0 w 11268220"/>
              <a:gd name="connsiteY0" fmla="*/ 1043375 h 6260123"/>
              <a:gd name="connsiteX1" fmla="*/ 1043375 w 11268220"/>
              <a:gd name="connsiteY1" fmla="*/ 0 h 6260123"/>
              <a:gd name="connsiteX2" fmla="*/ 10224845 w 11268220"/>
              <a:gd name="connsiteY2" fmla="*/ 0 h 6260123"/>
              <a:gd name="connsiteX3" fmla="*/ 11268220 w 11268220"/>
              <a:gd name="connsiteY3" fmla="*/ 1043375 h 6260123"/>
              <a:gd name="connsiteX4" fmla="*/ 11268220 w 11268220"/>
              <a:gd name="connsiteY4" fmla="*/ 5216748 h 6260123"/>
              <a:gd name="connsiteX5" fmla="*/ 10224845 w 11268220"/>
              <a:gd name="connsiteY5" fmla="*/ 6260123 h 6260123"/>
              <a:gd name="connsiteX6" fmla="*/ 1043375 w 11268220"/>
              <a:gd name="connsiteY6" fmla="*/ 6260123 h 6260123"/>
              <a:gd name="connsiteX7" fmla="*/ 0 w 11268220"/>
              <a:gd name="connsiteY7" fmla="*/ 5216748 h 6260123"/>
              <a:gd name="connsiteX8" fmla="*/ 0 w 11268220"/>
              <a:gd name="connsiteY8" fmla="*/ 1043375 h 626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8220" h="6260123" fill="none" extrusionOk="0">
                <a:moveTo>
                  <a:pt x="0" y="1043375"/>
                </a:moveTo>
                <a:cubicBezTo>
                  <a:pt x="3836" y="570960"/>
                  <a:pt x="472622" y="9209"/>
                  <a:pt x="1043375" y="0"/>
                </a:cubicBezTo>
                <a:cubicBezTo>
                  <a:pt x="2586333" y="72427"/>
                  <a:pt x="8093227" y="61419"/>
                  <a:pt x="10224845" y="0"/>
                </a:cubicBezTo>
                <a:cubicBezTo>
                  <a:pt x="10793702" y="-50822"/>
                  <a:pt x="11175078" y="438962"/>
                  <a:pt x="11268220" y="1043375"/>
                </a:cubicBezTo>
                <a:cubicBezTo>
                  <a:pt x="11369096" y="2784186"/>
                  <a:pt x="11160907" y="4022681"/>
                  <a:pt x="11268220" y="5216748"/>
                </a:cubicBezTo>
                <a:cubicBezTo>
                  <a:pt x="11279835" y="5734038"/>
                  <a:pt x="10782428" y="6239208"/>
                  <a:pt x="10224845" y="6260123"/>
                </a:cubicBezTo>
                <a:cubicBezTo>
                  <a:pt x="8903171" y="6289950"/>
                  <a:pt x="3466300" y="6180817"/>
                  <a:pt x="1043375" y="6260123"/>
                </a:cubicBezTo>
                <a:cubicBezTo>
                  <a:pt x="518603" y="6254305"/>
                  <a:pt x="-72175" y="5807260"/>
                  <a:pt x="0" y="5216748"/>
                </a:cubicBezTo>
                <a:cubicBezTo>
                  <a:pt x="50037" y="4033280"/>
                  <a:pt x="770" y="1875783"/>
                  <a:pt x="0" y="1043375"/>
                </a:cubicBezTo>
                <a:close/>
              </a:path>
              <a:path w="11268220" h="6260123" stroke="0" extrusionOk="0">
                <a:moveTo>
                  <a:pt x="0" y="1043375"/>
                </a:moveTo>
                <a:cubicBezTo>
                  <a:pt x="29238" y="475105"/>
                  <a:pt x="509665" y="88610"/>
                  <a:pt x="1043375" y="0"/>
                </a:cubicBezTo>
                <a:cubicBezTo>
                  <a:pt x="4639936" y="123000"/>
                  <a:pt x="6921871" y="-96860"/>
                  <a:pt x="10224845" y="0"/>
                </a:cubicBezTo>
                <a:cubicBezTo>
                  <a:pt x="10723489" y="-59140"/>
                  <a:pt x="11279921" y="443545"/>
                  <a:pt x="11268220" y="1043375"/>
                </a:cubicBezTo>
                <a:cubicBezTo>
                  <a:pt x="11271393" y="1858960"/>
                  <a:pt x="11362487" y="4017980"/>
                  <a:pt x="11268220" y="5216748"/>
                </a:cubicBezTo>
                <a:cubicBezTo>
                  <a:pt x="11176404" y="5826251"/>
                  <a:pt x="10771542" y="6255288"/>
                  <a:pt x="10224845" y="6260123"/>
                </a:cubicBezTo>
                <a:cubicBezTo>
                  <a:pt x="8071599" y="6099416"/>
                  <a:pt x="2424193" y="6299790"/>
                  <a:pt x="1043375" y="6260123"/>
                </a:cubicBezTo>
                <a:cubicBezTo>
                  <a:pt x="375051" y="6241525"/>
                  <a:pt x="-102532" y="5746538"/>
                  <a:pt x="0" y="5216748"/>
                </a:cubicBezTo>
                <a:cubicBezTo>
                  <a:pt x="32216" y="3474920"/>
                  <a:pt x="57206" y="1973849"/>
                  <a:pt x="0" y="1043375"/>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85E56E-3287-465D-BE6F-DEB5F2B5B9F5}"/>
              </a:ext>
            </a:extLst>
          </p:cNvPr>
          <p:cNvSpPr txBox="1"/>
          <p:nvPr/>
        </p:nvSpPr>
        <p:spPr>
          <a:xfrm>
            <a:off x="3770518" y="591005"/>
            <a:ext cx="4702617" cy="923330"/>
          </a:xfrm>
          <a:prstGeom prst="rect">
            <a:avLst/>
          </a:prstGeom>
          <a:noFill/>
        </p:spPr>
        <p:txBody>
          <a:bodyPr wrap="square" rtlCol="0">
            <a:spAutoFit/>
          </a:bodyPr>
          <a:lstStyle/>
          <a:p>
            <a:pPr lvl="0" algn="ctr">
              <a:defRPr/>
            </a:pPr>
            <a:r>
              <a:rPr lang="en-US" sz="5400" b="1">
                <a:ln w="6600">
                  <a:solidFill>
                    <a:srgbClr val="0070C0"/>
                  </a:solidFill>
                  <a:prstDash val="solid"/>
                </a:ln>
                <a:solidFill>
                  <a:srgbClr val="FFFF66"/>
                </a:solidFill>
                <a:effectLst>
                  <a:outerShdw dist="38100" dir="2700000" algn="tl" rotWithShape="0">
                    <a:srgbClr val="5B9BD5">
                      <a:lumMod val="75000"/>
                    </a:srgbClr>
                  </a:outerShdw>
                </a:effectLst>
                <a:latin typeface="SVN-ARCO Typography" panose="020B0603050302020204" pitchFamily="34" charset="2"/>
              </a:rPr>
              <a:t>VÍ</a:t>
            </a:r>
            <a:r>
              <a:rPr kumimoji="0" lang="en-US" sz="54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5400" b="1">
                <a:ln w="6600">
                  <a:solidFill>
                    <a:srgbClr val="0070C0"/>
                  </a:solidFill>
                  <a:prstDash val="solid"/>
                </a:ln>
                <a:solidFill>
                  <a:srgbClr val="CCFF33"/>
                </a:solidFill>
                <a:effectLst>
                  <a:outerShdw dist="38100" dir="2700000" algn="tl" rotWithShape="0">
                    <a:srgbClr val="5B9BD5">
                      <a:lumMod val="75000"/>
                    </a:srgbClr>
                  </a:outerShdw>
                </a:effectLst>
                <a:latin typeface="SVN-ARCO Typography" panose="020B0603050302020204" pitchFamily="34" charset="2"/>
              </a:rPr>
              <a:t>DỤ</a:t>
            </a:r>
            <a:endParaRPr kumimoji="0" lang="vi-VN" sz="54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ARCO Typography" panose="020B0603050302020204" pitchFamily="34" charset="2"/>
            </a:endParaRPr>
          </a:p>
        </p:txBody>
      </p:sp>
      <p:sp>
        <p:nvSpPr>
          <p:cNvPr id="10" name="Hình chữ nhật: Cắt Góc Chéo 9">
            <a:extLst>
              <a:ext uri="{FF2B5EF4-FFF2-40B4-BE49-F238E27FC236}">
                <a16:creationId xmlns:a16="http://schemas.microsoft.com/office/drawing/2014/main" id="{890AB040-DF0D-461E-0F0F-0C09A1C6D051}"/>
              </a:ext>
            </a:extLst>
          </p:cNvPr>
          <p:cNvSpPr/>
          <p:nvPr/>
        </p:nvSpPr>
        <p:spPr>
          <a:xfrm>
            <a:off x="5066741" y="1544517"/>
            <a:ext cx="2236157" cy="1273721"/>
          </a:xfrm>
          <a:prstGeom prst="snip2DiagRect">
            <a:avLst>
              <a:gd name="adj1" fmla="val 18835"/>
              <a:gd name="adj2" fmla="val 16667"/>
            </a:avLst>
          </a:prstGeom>
          <a:solidFill>
            <a:srgbClr val="FFCCCC"/>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Nhóm 10">
            <a:extLst>
              <a:ext uri="{FF2B5EF4-FFF2-40B4-BE49-F238E27FC236}">
                <a16:creationId xmlns:a16="http://schemas.microsoft.com/office/drawing/2014/main" id="{50AAE20D-D376-081F-7102-277EF928BA37}"/>
              </a:ext>
            </a:extLst>
          </p:cNvPr>
          <p:cNvGrpSpPr/>
          <p:nvPr/>
        </p:nvGrpSpPr>
        <p:grpSpPr>
          <a:xfrm>
            <a:off x="5182812" y="1544517"/>
            <a:ext cx="2022421" cy="1255698"/>
            <a:chOff x="7108581" y="4202104"/>
            <a:chExt cx="1300329" cy="1255698"/>
          </a:xfrm>
        </p:grpSpPr>
        <p:sp>
          <p:nvSpPr>
            <p:cNvPr id="12" name="Hộp Văn bản 11">
              <a:extLst>
                <a:ext uri="{FF2B5EF4-FFF2-40B4-BE49-F238E27FC236}">
                  <a16:creationId xmlns:a16="http://schemas.microsoft.com/office/drawing/2014/main" id="{08794281-B6B4-E30F-7A98-1624A9CD2304}"/>
                </a:ext>
              </a:extLst>
            </p:cNvPr>
            <p:cNvSpPr txBox="1"/>
            <p:nvPr/>
          </p:nvSpPr>
          <p:spPr>
            <a:xfrm flipH="1">
              <a:off x="7117492" y="4217028"/>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a:t>
              </a:r>
            </a:p>
          </p:txBody>
        </p:sp>
        <p:sp>
          <p:nvSpPr>
            <p:cNvPr id="13" name="Hộp Văn bản 12">
              <a:extLst>
                <a:ext uri="{FF2B5EF4-FFF2-40B4-BE49-F238E27FC236}">
                  <a16:creationId xmlns:a16="http://schemas.microsoft.com/office/drawing/2014/main" id="{90A32E9B-0378-FB7F-CC3D-34318F5AF8A2}"/>
                </a:ext>
              </a:extLst>
            </p:cNvPr>
            <p:cNvSpPr txBox="1"/>
            <p:nvPr/>
          </p:nvSpPr>
          <p:spPr>
            <a:xfrm flipH="1">
              <a:off x="7108581" y="4807980"/>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2</a:t>
              </a:r>
            </a:p>
          </p:txBody>
        </p:sp>
        <p:cxnSp>
          <p:nvCxnSpPr>
            <p:cNvPr id="14" name="Đường nối Thẳng 13">
              <a:extLst>
                <a:ext uri="{FF2B5EF4-FFF2-40B4-BE49-F238E27FC236}">
                  <a16:creationId xmlns:a16="http://schemas.microsoft.com/office/drawing/2014/main" id="{C7BA8B9F-944D-8781-2BB6-4862F1FD70EC}"/>
                </a:ext>
              </a:extLst>
            </p:cNvPr>
            <p:cNvCxnSpPr>
              <a:cxnSpLocks/>
            </p:cNvCxnSpPr>
            <p:nvPr/>
          </p:nvCxnSpPr>
          <p:spPr>
            <a:xfrm>
              <a:off x="7263143" y="4807911"/>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Hộp Văn bản 14">
              <a:extLst>
                <a:ext uri="{FF2B5EF4-FFF2-40B4-BE49-F238E27FC236}">
                  <a16:creationId xmlns:a16="http://schemas.microsoft.com/office/drawing/2014/main" id="{52C9B6A5-6009-D697-2622-F39839CB45FD}"/>
                </a:ext>
              </a:extLst>
            </p:cNvPr>
            <p:cNvSpPr txBox="1"/>
            <p:nvPr/>
          </p:nvSpPr>
          <p:spPr>
            <a:xfrm flipH="1">
              <a:off x="7437235" y="4450401"/>
              <a:ext cx="647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a:t>
              </a:r>
            </a:p>
          </p:txBody>
        </p:sp>
        <p:sp>
          <p:nvSpPr>
            <p:cNvPr id="16" name="Hộp Văn bản 15">
              <a:extLst>
                <a:ext uri="{FF2B5EF4-FFF2-40B4-BE49-F238E27FC236}">
                  <a16:creationId xmlns:a16="http://schemas.microsoft.com/office/drawing/2014/main" id="{C88C56FE-80FA-1DA6-260F-1E8CC6C7423D}"/>
                </a:ext>
              </a:extLst>
            </p:cNvPr>
            <p:cNvSpPr txBox="1"/>
            <p:nvPr/>
          </p:nvSpPr>
          <p:spPr>
            <a:xfrm flipH="1">
              <a:off x="7761127" y="4202104"/>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a:t>
              </a:r>
            </a:p>
          </p:txBody>
        </p:sp>
        <p:sp>
          <p:nvSpPr>
            <p:cNvPr id="20" name="Hộp Văn bản 19">
              <a:extLst>
                <a:ext uri="{FF2B5EF4-FFF2-40B4-BE49-F238E27FC236}">
                  <a16:creationId xmlns:a16="http://schemas.microsoft.com/office/drawing/2014/main" id="{6951B0C9-4E3F-D4A9-23C0-357EF3AACD8C}"/>
                </a:ext>
              </a:extLst>
            </p:cNvPr>
            <p:cNvSpPr txBox="1"/>
            <p:nvPr/>
          </p:nvSpPr>
          <p:spPr>
            <a:xfrm flipH="1">
              <a:off x="7752829" y="4811471"/>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4</a:t>
              </a:r>
            </a:p>
          </p:txBody>
        </p:sp>
        <p:cxnSp>
          <p:nvCxnSpPr>
            <p:cNvPr id="21" name="Đường nối Thẳng 20">
              <a:extLst>
                <a:ext uri="{FF2B5EF4-FFF2-40B4-BE49-F238E27FC236}">
                  <a16:creationId xmlns:a16="http://schemas.microsoft.com/office/drawing/2014/main" id="{FA54C40B-F336-5F10-2CFA-C7567F4D6166}"/>
                </a:ext>
              </a:extLst>
            </p:cNvPr>
            <p:cNvCxnSpPr>
              <a:cxnSpLocks/>
            </p:cNvCxnSpPr>
            <p:nvPr/>
          </p:nvCxnSpPr>
          <p:spPr>
            <a:xfrm>
              <a:off x="7907391" y="4811402"/>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11" descr="A picture containing text&#10;&#10;Description automatically generated">
            <a:extLst>
              <a:ext uri="{FF2B5EF4-FFF2-40B4-BE49-F238E27FC236}">
                <a16:creationId xmlns:a16="http://schemas.microsoft.com/office/drawing/2014/main" id="{8064B767-64DB-74B6-E35E-4EBFDDF13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844" y="2810563"/>
            <a:ext cx="781746" cy="924828"/>
          </a:xfrm>
          <a:prstGeom prst="rect">
            <a:avLst/>
          </a:prstGeom>
        </p:spPr>
      </p:pic>
      <p:sp>
        <p:nvSpPr>
          <p:cNvPr id="23" name="Hộp Văn bản 22">
            <a:extLst>
              <a:ext uri="{FF2B5EF4-FFF2-40B4-BE49-F238E27FC236}">
                <a16:creationId xmlns:a16="http://schemas.microsoft.com/office/drawing/2014/main" id="{F1E664A5-7FCF-4520-E873-E712A5E1CA2E}"/>
              </a:ext>
            </a:extLst>
          </p:cNvPr>
          <p:cNvSpPr txBox="1"/>
          <p:nvPr/>
        </p:nvSpPr>
        <p:spPr>
          <a:xfrm>
            <a:off x="2553589" y="2979188"/>
            <a:ext cx="7685629" cy="646331"/>
          </a:xfrm>
          <a:prstGeom prst="rect">
            <a:avLst/>
          </a:prstGeom>
          <a:noFill/>
        </p:spPr>
        <p:txBody>
          <a:bodyPr wrap="square">
            <a:spAutoFit/>
          </a:bodyPr>
          <a:lstStyle/>
          <a:p>
            <a:r>
              <a:rPr lang="de-DE" sz="3600" b="1"/>
              <a:t>Tức là ta đã quy đồng mẫu số.</a:t>
            </a:r>
            <a:endParaRPr lang="en-US" sz="3600" b="1"/>
          </a:p>
        </p:txBody>
      </p:sp>
      <p:pic>
        <p:nvPicPr>
          <p:cNvPr id="26" name="Hình ảnh 25" descr="Ảnh có chứa văn bản&#10;&#10;Mô tả được tạo tự động">
            <a:extLst>
              <a:ext uri="{FF2B5EF4-FFF2-40B4-BE49-F238E27FC236}">
                <a16:creationId xmlns:a16="http://schemas.microsoft.com/office/drawing/2014/main" id="{48264E93-48CC-FC2F-D7F9-3BCF1C37E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4156" y="259913"/>
            <a:ext cx="1428979" cy="1428979"/>
          </a:xfrm>
          <a:prstGeom prst="rect">
            <a:avLst/>
          </a:prstGeom>
        </p:spPr>
      </p:pic>
      <p:pic>
        <p:nvPicPr>
          <p:cNvPr id="27" name="Hình ảnh 26" descr="Ảnh có chứa đồ họa véc-tơ&#10;&#10;Mô tả được tạo tự động">
            <a:extLst>
              <a:ext uri="{FF2B5EF4-FFF2-40B4-BE49-F238E27FC236}">
                <a16:creationId xmlns:a16="http://schemas.microsoft.com/office/drawing/2014/main" id="{9AB36370-E59C-B371-AA5C-B6FE12DFEC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585" y="302455"/>
            <a:ext cx="1533569" cy="1533569"/>
          </a:xfrm>
          <a:prstGeom prst="rect">
            <a:avLst/>
          </a:prstGeom>
        </p:spPr>
      </p:pic>
      <p:grpSp>
        <p:nvGrpSpPr>
          <p:cNvPr id="6" name="Nhóm 5">
            <a:extLst>
              <a:ext uri="{FF2B5EF4-FFF2-40B4-BE49-F238E27FC236}">
                <a16:creationId xmlns:a16="http://schemas.microsoft.com/office/drawing/2014/main" id="{A4E97D77-1896-7D18-2277-934C6407CF97}"/>
              </a:ext>
            </a:extLst>
          </p:cNvPr>
          <p:cNvGrpSpPr/>
          <p:nvPr/>
        </p:nvGrpSpPr>
        <p:grpSpPr>
          <a:xfrm>
            <a:off x="4119195" y="4778343"/>
            <a:ext cx="2022422" cy="1255698"/>
            <a:chOff x="7108581" y="4202104"/>
            <a:chExt cx="1300329" cy="1255698"/>
          </a:xfrm>
        </p:grpSpPr>
        <p:sp>
          <p:nvSpPr>
            <p:cNvPr id="7" name="Hộp Văn bản 6">
              <a:extLst>
                <a:ext uri="{FF2B5EF4-FFF2-40B4-BE49-F238E27FC236}">
                  <a16:creationId xmlns:a16="http://schemas.microsoft.com/office/drawing/2014/main" id="{9C54778B-A4F0-7500-FB60-1B8E5AE374E6}"/>
                </a:ext>
              </a:extLst>
            </p:cNvPr>
            <p:cNvSpPr txBox="1"/>
            <p:nvPr/>
          </p:nvSpPr>
          <p:spPr>
            <a:xfrm flipH="1">
              <a:off x="7117492" y="4217028"/>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2</a:t>
              </a:r>
            </a:p>
          </p:txBody>
        </p:sp>
        <p:sp>
          <p:nvSpPr>
            <p:cNvPr id="8" name="Hộp Văn bản 7">
              <a:extLst>
                <a:ext uri="{FF2B5EF4-FFF2-40B4-BE49-F238E27FC236}">
                  <a16:creationId xmlns:a16="http://schemas.microsoft.com/office/drawing/2014/main" id="{54F6E621-4511-D330-B08F-A65CA7226BD0}"/>
                </a:ext>
              </a:extLst>
            </p:cNvPr>
            <p:cNvSpPr txBox="1"/>
            <p:nvPr/>
          </p:nvSpPr>
          <p:spPr>
            <a:xfrm flipH="1">
              <a:off x="7108581" y="4807980"/>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4</a:t>
              </a:r>
            </a:p>
          </p:txBody>
        </p:sp>
        <p:cxnSp>
          <p:nvCxnSpPr>
            <p:cNvPr id="9" name="Đường nối Thẳng 8">
              <a:extLst>
                <a:ext uri="{FF2B5EF4-FFF2-40B4-BE49-F238E27FC236}">
                  <a16:creationId xmlns:a16="http://schemas.microsoft.com/office/drawing/2014/main" id="{1DD5B01B-897F-3C70-937A-9B4700D78147}"/>
                </a:ext>
              </a:extLst>
            </p:cNvPr>
            <p:cNvCxnSpPr>
              <a:cxnSpLocks/>
            </p:cNvCxnSpPr>
            <p:nvPr/>
          </p:nvCxnSpPr>
          <p:spPr>
            <a:xfrm>
              <a:off x="7263143" y="4807911"/>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Hộp Văn bản 16">
              <a:extLst>
                <a:ext uri="{FF2B5EF4-FFF2-40B4-BE49-F238E27FC236}">
                  <a16:creationId xmlns:a16="http://schemas.microsoft.com/office/drawing/2014/main" id="{E8DC5161-A7F4-8E1F-A604-C7B4B94452DB}"/>
                </a:ext>
              </a:extLst>
            </p:cNvPr>
            <p:cNvSpPr txBox="1"/>
            <p:nvPr/>
          </p:nvSpPr>
          <p:spPr>
            <a:xfrm flipH="1">
              <a:off x="7437235" y="4450401"/>
              <a:ext cx="647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a:t>
              </a:r>
            </a:p>
          </p:txBody>
        </p:sp>
        <p:sp>
          <p:nvSpPr>
            <p:cNvPr id="18" name="Hộp Văn bản 17">
              <a:extLst>
                <a:ext uri="{FF2B5EF4-FFF2-40B4-BE49-F238E27FC236}">
                  <a16:creationId xmlns:a16="http://schemas.microsoft.com/office/drawing/2014/main" id="{405A4C7E-26B8-2E38-117A-F5803CA5C6BD}"/>
                </a:ext>
              </a:extLst>
            </p:cNvPr>
            <p:cNvSpPr txBox="1"/>
            <p:nvPr/>
          </p:nvSpPr>
          <p:spPr>
            <a:xfrm flipH="1">
              <a:off x="7761127" y="4202104"/>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a:t>
              </a:r>
            </a:p>
          </p:txBody>
        </p:sp>
        <p:sp>
          <p:nvSpPr>
            <p:cNvPr id="19" name="Hộp Văn bản 18">
              <a:extLst>
                <a:ext uri="{FF2B5EF4-FFF2-40B4-BE49-F238E27FC236}">
                  <a16:creationId xmlns:a16="http://schemas.microsoft.com/office/drawing/2014/main" id="{5D2C2AFB-F47A-DD97-756E-3C313658FF98}"/>
                </a:ext>
              </a:extLst>
            </p:cNvPr>
            <p:cNvSpPr txBox="1"/>
            <p:nvPr/>
          </p:nvSpPr>
          <p:spPr>
            <a:xfrm flipH="1">
              <a:off x="7752829" y="4811471"/>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4</a:t>
              </a:r>
            </a:p>
          </p:txBody>
        </p:sp>
        <p:cxnSp>
          <p:nvCxnSpPr>
            <p:cNvPr id="28" name="Đường nối Thẳng 27">
              <a:extLst>
                <a:ext uri="{FF2B5EF4-FFF2-40B4-BE49-F238E27FC236}">
                  <a16:creationId xmlns:a16="http://schemas.microsoft.com/office/drawing/2014/main" id="{78052A3C-D668-13F5-7253-DB6D68F7DE81}"/>
                </a:ext>
              </a:extLst>
            </p:cNvPr>
            <p:cNvCxnSpPr>
              <a:cxnSpLocks/>
            </p:cNvCxnSpPr>
            <p:nvPr/>
          </p:nvCxnSpPr>
          <p:spPr>
            <a:xfrm>
              <a:off x="7907391" y="4811402"/>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Nhóm 38">
            <a:extLst>
              <a:ext uri="{FF2B5EF4-FFF2-40B4-BE49-F238E27FC236}">
                <a16:creationId xmlns:a16="http://schemas.microsoft.com/office/drawing/2014/main" id="{4AE67D24-81F0-EB4A-D93E-CC4F19622594}"/>
              </a:ext>
            </a:extLst>
          </p:cNvPr>
          <p:cNvGrpSpPr/>
          <p:nvPr/>
        </p:nvGrpSpPr>
        <p:grpSpPr>
          <a:xfrm>
            <a:off x="4288616" y="3528475"/>
            <a:ext cx="778416" cy="1217338"/>
            <a:chOff x="3224333" y="2838968"/>
            <a:chExt cx="778416" cy="1217338"/>
          </a:xfrm>
        </p:grpSpPr>
        <p:sp>
          <p:nvSpPr>
            <p:cNvPr id="40" name="Hộp Văn bản 39">
              <a:extLst>
                <a:ext uri="{FF2B5EF4-FFF2-40B4-BE49-F238E27FC236}">
                  <a16:creationId xmlns:a16="http://schemas.microsoft.com/office/drawing/2014/main" id="{19D973A0-AB23-1681-1CAB-B13BCD35F784}"/>
                </a:ext>
              </a:extLst>
            </p:cNvPr>
            <p:cNvSpPr txBox="1"/>
            <p:nvPr/>
          </p:nvSpPr>
          <p:spPr>
            <a:xfrm flipH="1">
              <a:off x="3237673" y="2838968"/>
              <a:ext cx="765076"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1</a:t>
              </a:r>
            </a:p>
          </p:txBody>
        </p:sp>
        <p:sp>
          <p:nvSpPr>
            <p:cNvPr id="41" name="Hộp Văn bản 40">
              <a:extLst>
                <a:ext uri="{FF2B5EF4-FFF2-40B4-BE49-F238E27FC236}">
                  <a16:creationId xmlns:a16="http://schemas.microsoft.com/office/drawing/2014/main" id="{852C8D2B-EA82-201C-83B6-8C7A10307949}"/>
                </a:ext>
              </a:extLst>
            </p:cNvPr>
            <p:cNvSpPr txBox="1"/>
            <p:nvPr/>
          </p:nvSpPr>
          <p:spPr>
            <a:xfrm flipH="1">
              <a:off x="3224333" y="3409975"/>
              <a:ext cx="765075"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2</a:t>
              </a:r>
            </a:p>
          </p:txBody>
        </p:sp>
        <p:cxnSp>
          <p:nvCxnSpPr>
            <p:cNvPr id="42" name="Đường nối Thẳng 41">
              <a:extLst>
                <a:ext uri="{FF2B5EF4-FFF2-40B4-BE49-F238E27FC236}">
                  <a16:creationId xmlns:a16="http://schemas.microsoft.com/office/drawing/2014/main" id="{52C0B461-FB19-0A9A-6031-B0C12F630F19}"/>
                </a:ext>
              </a:extLst>
            </p:cNvPr>
            <p:cNvCxnSpPr>
              <a:cxnSpLocks/>
            </p:cNvCxnSpPr>
            <p:nvPr/>
          </p:nvCxnSpPr>
          <p:spPr>
            <a:xfrm>
              <a:off x="3362077" y="3442505"/>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Nhóm 43">
            <a:extLst>
              <a:ext uri="{FF2B5EF4-FFF2-40B4-BE49-F238E27FC236}">
                <a16:creationId xmlns:a16="http://schemas.microsoft.com/office/drawing/2014/main" id="{523194E9-5F56-0D66-4B5C-B0D196A6AB89}"/>
              </a:ext>
            </a:extLst>
          </p:cNvPr>
          <p:cNvGrpSpPr/>
          <p:nvPr/>
        </p:nvGrpSpPr>
        <p:grpSpPr>
          <a:xfrm>
            <a:off x="4830198" y="3495417"/>
            <a:ext cx="1835244" cy="1266301"/>
            <a:chOff x="4122645" y="1592022"/>
            <a:chExt cx="1835244" cy="1266301"/>
          </a:xfrm>
        </p:grpSpPr>
        <p:grpSp>
          <p:nvGrpSpPr>
            <p:cNvPr id="49" name="Nhóm 48">
              <a:extLst>
                <a:ext uri="{FF2B5EF4-FFF2-40B4-BE49-F238E27FC236}">
                  <a16:creationId xmlns:a16="http://schemas.microsoft.com/office/drawing/2014/main" id="{3E558307-D759-5CC5-F5BE-8B0CC7749767}"/>
                </a:ext>
              </a:extLst>
            </p:cNvPr>
            <p:cNvGrpSpPr/>
            <p:nvPr/>
          </p:nvGrpSpPr>
          <p:grpSpPr>
            <a:xfrm>
              <a:off x="4622260" y="1592022"/>
              <a:ext cx="1335629" cy="1266301"/>
              <a:chOff x="7124821" y="4256181"/>
              <a:chExt cx="1335629" cy="1266301"/>
            </a:xfrm>
          </p:grpSpPr>
          <p:sp>
            <p:nvSpPr>
              <p:cNvPr id="51" name="Hộp Văn bản 50">
                <a:extLst>
                  <a:ext uri="{FF2B5EF4-FFF2-40B4-BE49-F238E27FC236}">
                    <a16:creationId xmlns:a16="http://schemas.microsoft.com/office/drawing/2014/main" id="{EEB999BA-20A7-3433-049A-5B057F957CC0}"/>
                  </a:ext>
                </a:extLst>
              </p:cNvPr>
              <p:cNvSpPr txBox="1"/>
              <p:nvPr/>
            </p:nvSpPr>
            <p:spPr>
              <a:xfrm flipH="1">
                <a:off x="7124821" y="4256181"/>
                <a:ext cx="1335629"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1 x 2</a:t>
                </a:r>
              </a:p>
            </p:txBody>
          </p:sp>
          <p:sp>
            <p:nvSpPr>
              <p:cNvPr id="52" name="Hộp Văn bản 51">
                <a:extLst>
                  <a:ext uri="{FF2B5EF4-FFF2-40B4-BE49-F238E27FC236}">
                    <a16:creationId xmlns:a16="http://schemas.microsoft.com/office/drawing/2014/main" id="{0945606C-C93A-D4E4-A841-8394220CAAD0}"/>
                  </a:ext>
                </a:extLst>
              </p:cNvPr>
              <p:cNvSpPr txBox="1"/>
              <p:nvPr/>
            </p:nvSpPr>
            <p:spPr>
              <a:xfrm flipH="1">
                <a:off x="7177807" y="4876151"/>
                <a:ext cx="1210441"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2 x 2</a:t>
                </a:r>
              </a:p>
            </p:txBody>
          </p:sp>
          <p:cxnSp>
            <p:nvCxnSpPr>
              <p:cNvPr id="53" name="Đường nối Thẳng 52">
                <a:extLst>
                  <a:ext uri="{FF2B5EF4-FFF2-40B4-BE49-F238E27FC236}">
                    <a16:creationId xmlns:a16="http://schemas.microsoft.com/office/drawing/2014/main" id="{01F2DFC9-62B4-B3C5-8AB8-DE3171D4FAD9}"/>
                  </a:ext>
                </a:extLst>
              </p:cNvPr>
              <p:cNvCxnSpPr>
                <a:cxnSpLocks/>
              </p:cNvCxnSpPr>
              <p:nvPr/>
            </p:nvCxnSpPr>
            <p:spPr>
              <a:xfrm>
                <a:off x="7260608" y="4876151"/>
                <a:ext cx="10464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 name="Hộp Văn bản 49">
              <a:extLst>
                <a:ext uri="{FF2B5EF4-FFF2-40B4-BE49-F238E27FC236}">
                  <a16:creationId xmlns:a16="http://schemas.microsoft.com/office/drawing/2014/main" id="{CD63FF02-2257-5548-B6D9-833862C72EB7}"/>
                </a:ext>
              </a:extLst>
            </p:cNvPr>
            <p:cNvSpPr txBox="1"/>
            <p:nvPr/>
          </p:nvSpPr>
          <p:spPr>
            <a:xfrm flipH="1">
              <a:off x="4122645" y="1902007"/>
              <a:ext cx="765076"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a:t>
              </a:r>
            </a:p>
          </p:txBody>
        </p:sp>
      </p:grpSp>
      <p:grpSp>
        <p:nvGrpSpPr>
          <p:cNvPr id="54" name="Nhóm 53">
            <a:extLst>
              <a:ext uri="{FF2B5EF4-FFF2-40B4-BE49-F238E27FC236}">
                <a16:creationId xmlns:a16="http://schemas.microsoft.com/office/drawing/2014/main" id="{9AE9A77F-298B-A439-3BE9-84D9BD3C4B22}"/>
              </a:ext>
            </a:extLst>
          </p:cNvPr>
          <p:cNvGrpSpPr/>
          <p:nvPr/>
        </p:nvGrpSpPr>
        <p:grpSpPr>
          <a:xfrm>
            <a:off x="6432369" y="3519855"/>
            <a:ext cx="1275790" cy="1221971"/>
            <a:chOff x="6461697" y="2826024"/>
            <a:chExt cx="1275790" cy="1221971"/>
          </a:xfrm>
        </p:grpSpPr>
        <p:sp>
          <p:nvSpPr>
            <p:cNvPr id="55" name="Hộp Văn bản 54">
              <a:extLst>
                <a:ext uri="{FF2B5EF4-FFF2-40B4-BE49-F238E27FC236}">
                  <a16:creationId xmlns:a16="http://schemas.microsoft.com/office/drawing/2014/main" id="{A167FEEC-E295-E240-981B-74E79BA75B0E}"/>
                </a:ext>
              </a:extLst>
            </p:cNvPr>
            <p:cNvSpPr txBox="1"/>
            <p:nvPr/>
          </p:nvSpPr>
          <p:spPr>
            <a:xfrm flipH="1">
              <a:off x="6972411" y="2826024"/>
              <a:ext cx="765076"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2</a:t>
              </a:r>
            </a:p>
          </p:txBody>
        </p:sp>
        <p:sp>
          <p:nvSpPr>
            <p:cNvPr id="56" name="Hộp Văn bản 55">
              <a:extLst>
                <a:ext uri="{FF2B5EF4-FFF2-40B4-BE49-F238E27FC236}">
                  <a16:creationId xmlns:a16="http://schemas.microsoft.com/office/drawing/2014/main" id="{42F61717-0D05-7ECF-6FFA-668E4AB6FF12}"/>
                </a:ext>
              </a:extLst>
            </p:cNvPr>
            <p:cNvSpPr txBox="1"/>
            <p:nvPr/>
          </p:nvSpPr>
          <p:spPr>
            <a:xfrm flipH="1">
              <a:off x="6972073" y="3401664"/>
              <a:ext cx="765075"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4</a:t>
              </a:r>
            </a:p>
          </p:txBody>
        </p:sp>
        <p:cxnSp>
          <p:nvCxnSpPr>
            <p:cNvPr id="57" name="Đường nối Thẳng 56">
              <a:extLst>
                <a:ext uri="{FF2B5EF4-FFF2-40B4-BE49-F238E27FC236}">
                  <a16:creationId xmlns:a16="http://schemas.microsoft.com/office/drawing/2014/main" id="{333A43D9-8F52-5D3D-BB23-346EC50173AE}"/>
                </a:ext>
              </a:extLst>
            </p:cNvPr>
            <p:cNvCxnSpPr>
              <a:cxnSpLocks/>
            </p:cNvCxnSpPr>
            <p:nvPr/>
          </p:nvCxnSpPr>
          <p:spPr>
            <a:xfrm>
              <a:off x="7109817" y="3434194"/>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Hộp Văn bản 57">
              <a:extLst>
                <a:ext uri="{FF2B5EF4-FFF2-40B4-BE49-F238E27FC236}">
                  <a16:creationId xmlns:a16="http://schemas.microsoft.com/office/drawing/2014/main" id="{7B92B90D-56DD-13C2-F97A-98E5F2F1E5F4}"/>
                </a:ext>
              </a:extLst>
            </p:cNvPr>
            <p:cNvSpPr txBox="1"/>
            <p:nvPr/>
          </p:nvSpPr>
          <p:spPr>
            <a:xfrm flipH="1">
              <a:off x="6461697" y="3123790"/>
              <a:ext cx="765076"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a:t>
              </a:r>
            </a:p>
          </p:txBody>
        </p:sp>
      </p:grpSp>
      <p:sp>
        <p:nvSpPr>
          <p:cNvPr id="75" name="Mũi tên: Phải 74">
            <a:extLst>
              <a:ext uri="{FF2B5EF4-FFF2-40B4-BE49-F238E27FC236}">
                <a16:creationId xmlns:a16="http://schemas.microsoft.com/office/drawing/2014/main" id="{AC4B5D00-2FB9-CC87-3F04-16B3A2127C62}"/>
              </a:ext>
            </a:extLst>
          </p:cNvPr>
          <p:cNvSpPr/>
          <p:nvPr/>
        </p:nvSpPr>
        <p:spPr>
          <a:xfrm>
            <a:off x="3487897" y="5219113"/>
            <a:ext cx="721059" cy="407963"/>
          </a:xfrm>
          <a:prstGeom prst="rightArrow">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3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par>
                                <p:cTn id="16" presetID="22" presetClass="entr" presetSubtype="4"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down)">
                                      <p:cBhvr>
                                        <p:cTn id="18" dur="500"/>
                                        <p:tgtEl>
                                          <p:spTgt spid="44"/>
                                        </p:tgtEl>
                                      </p:cBhvr>
                                    </p:animEffect>
                                  </p:childTnLst>
                                </p:cTn>
                              </p:par>
                              <p:par>
                                <p:cTn id="19" presetID="22" presetClass="entr" presetSubtype="4"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down)">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wipe(down)">
                                      <p:cBhvr>
                                        <p:cTn id="26" dur="500"/>
                                        <p:tgtEl>
                                          <p:spTgt spid="75"/>
                                        </p:tgtEl>
                                      </p:cBhvr>
                                    </p:animEffect>
                                  </p:childTnLst>
                                </p:cTn>
                              </p:par>
                              <p:par>
                                <p:cTn id="27" presetID="2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CE95F400-7E01-BFA9-7138-72F9029E211C}"/>
              </a:ext>
            </a:extLst>
          </p:cNvPr>
          <p:cNvSpPr/>
          <p:nvPr/>
        </p:nvSpPr>
        <p:spPr>
          <a:xfrm>
            <a:off x="464235" y="295422"/>
            <a:ext cx="11268220" cy="6260123"/>
          </a:xfrm>
          <a:custGeom>
            <a:avLst/>
            <a:gdLst>
              <a:gd name="connsiteX0" fmla="*/ 0 w 11268220"/>
              <a:gd name="connsiteY0" fmla="*/ 1043375 h 6260123"/>
              <a:gd name="connsiteX1" fmla="*/ 1043375 w 11268220"/>
              <a:gd name="connsiteY1" fmla="*/ 0 h 6260123"/>
              <a:gd name="connsiteX2" fmla="*/ 10224845 w 11268220"/>
              <a:gd name="connsiteY2" fmla="*/ 0 h 6260123"/>
              <a:gd name="connsiteX3" fmla="*/ 11268220 w 11268220"/>
              <a:gd name="connsiteY3" fmla="*/ 1043375 h 6260123"/>
              <a:gd name="connsiteX4" fmla="*/ 11268220 w 11268220"/>
              <a:gd name="connsiteY4" fmla="*/ 5216748 h 6260123"/>
              <a:gd name="connsiteX5" fmla="*/ 10224845 w 11268220"/>
              <a:gd name="connsiteY5" fmla="*/ 6260123 h 6260123"/>
              <a:gd name="connsiteX6" fmla="*/ 1043375 w 11268220"/>
              <a:gd name="connsiteY6" fmla="*/ 6260123 h 6260123"/>
              <a:gd name="connsiteX7" fmla="*/ 0 w 11268220"/>
              <a:gd name="connsiteY7" fmla="*/ 5216748 h 6260123"/>
              <a:gd name="connsiteX8" fmla="*/ 0 w 11268220"/>
              <a:gd name="connsiteY8" fmla="*/ 1043375 h 626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8220" h="6260123" fill="none" extrusionOk="0">
                <a:moveTo>
                  <a:pt x="0" y="1043375"/>
                </a:moveTo>
                <a:cubicBezTo>
                  <a:pt x="3836" y="570960"/>
                  <a:pt x="472622" y="9209"/>
                  <a:pt x="1043375" y="0"/>
                </a:cubicBezTo>
                <a:cubicBezTo>
                  <a:pt x="2586333" y="72427"/>
                  <a:pt x="8093227" y="61419"/>
                  <a:pt x="10224845" y="0"/>
                </a:cubicBezTo>
                <a:cubicBezTo>
                  <a:pt x="10793702" y="-50822"/>
                  <a:pt x="11175078" y="438962"/>
                  <a:pt x="11268220" y="1043375"/>
                </a:cubicBezTo>
                <a:cubicBezTo>
                  <a:pt x="11369096" y="2784186"/>
                  <a:pt x="11160907" y="4022681"/>
                  <a:pt x="11268220" y="5216748"/>
                </a:cubicBezTo>
                <a:cubicBezTo>
                  <a:pt x="11279835" y="5734038"/>
                  <a:pt x="10782428" y="6239208"/>
                  <a:pt x="10224845" y="6260123"/>
                </a:cubicBezTo>
                <a:cubicBezTo>
                  <a:pt x="8903171" y="6289950"/>
                  <a:pt x="3466300" y="6180817"/>
                  <a:pt x="1043375" y="6260123"/>
                </a:cubicBezTo>
                <a:cubicBezTo>
                  <a:pt x="518603" y="6254305"/>
                  <a:pt x="-72175" y="5807260"/>
                  <a:pt x="0" y="5216748"/>
                </a:cubicBezTo>
                <a:cubicBezTo>
                  <a:pt x="50037" y="4033280"/>
                  <a:pt x="770" y="1875783"/>
                  <a:pt x="0" y="1043375"/>
                </a:cubicBezTo>
                <a:close/>
              </a:path>
              <a:path w="11268220" h="6260123" stroke="0" extrusionOk="0">
                <a:moveTo>
                  <a:pt x="0" y="1043375"/>
                </a:moveTo>
                <a:cubicBezTo>
                  <a:pt x="29238" y="475105"/>
                  <a:pt x="509665" y="88610"/>
                  <a:pt x="1043375" y="0"/>
                </a:cubicBezTo>
                <a:cubicBezTo>
                  <a:pt x="4639936" y="123000"/>
                  <a:pt x="6921871" y="-96860"/>
                  <a:pt x="10224845" y="0"/>
                </a:cubicBezTo>
                <a:cubicBezTo>
                  <a:pt x="10723489" y="-59140"/>
                  <a:pt x="11279921" y="443545"/>
                  <a:pt x="11268220" y="1043375"/>
                </a:cubicBezTo>
                <a:cubicBezTo>
                  <a:pt x="11271393" y="1858960"/>
                  <a:pt x="11362487" y="4017980"/>
                  <a:pt x="11268220" y="5216748"/>
                </a:cubicBezTo>
                <a:cubicBezTo>
                  <a:pt x="11176404" y="5826251"/>
                  <a:pt x="10771542" y="6255288"/>
                  <a:pt x="10224845" y="6260123"/>
                </a:cubicBezTo>
                <a:cubicBezTo>
                  <a:pt x="8071599" y="6099416"/>
                  <a:pt x="2424193" y="6299790"/>
                  <a:pt x="1043375" y="6260123"/>
                </a:cubicBezTo>
                <a:cubicBezTo>
                  <a:pt x="375051" y="6241525"/>
                  <a:pt x="-102532" y="5746538"/>
                  <a:pt x="0" y="5216748"/>
                </a:cubicBezTo>
                <a:cubicBezTo>
                  <a:pt x="32216" y="3474920"/>
                  <a:pt x="57206" y="1973849"/>
                  <a:pt x="0" y="1043375"/>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85E56E-3287-465D-BE6F-DEB5F2B5B9F5}"/>
              </a:ext>
            </a:extLst>
          </p:cNvPr>
          <p:cNvSpPr txBox="1"/>
          <p:nvPr/>
        </p:nvSpPr>
        <p:spPr>
          <a:xfrm>
            <a:off x="3770518" y="591005"/>
            <a:ext cx="4702617" cy="923330"/>
          </a:xfrm>
          <a:prstGeom prst="rect">
            <a:avLst/>
          </a:prstGeom>
          <a:noFill/>
        </p:spPr>
        <p:txBody>
          <a:bodyPr wrap="square" rtlCol="0">
            <a:spAutoFit/>
          </a:bodyPr>
          <a:lstStyle/>
          <a:p>
            <a:pPr lvl="0" algn="ctr">
              <a:defRPr/>
            </a:pPr>
            <a:r>
              <a:rPr lang="en-US" sz="5400" b="1">
                <a:ln w="6600">
                  <a:solidFill>
                    <a:srgbClr val="0070C0"/>
                  </a:solidFill>
                  <a:prstDash val="solid"/>
                </a:ln>
                <a:solidFill>
                  <a:srgbClr val="FFFF66"/>
                </a:solidFill>
                <a:effectLst>
                  <a:outerShdw dist="38100" dir="2700000" algn="tl" rotWithShape="0">
                    <a:srgbClr val="5B9BD5">
                      <a:lumMod val="75000"/>
                    </a:srgbClr>
                  </a:outerShdw>
                </a:effectLst>
                <a:latin typeface="SVN-ARCO Typography" panose="020B0603050302020204" pitchFamily="34" charset="2"/>
              </a:rPr>
              <a:t>VÍ</a:t>
            </a:r>
            <a:r>
              <a:rPr kumimoji="0" lang="en-US" sz="54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5400" b="1">
                <a:ln w="6600">
                  <a:solidFill>
                    <a:srgbClr val="0070C0"/>
                  </a:solidFill>
                  <a:prstDash val="solid"/>
                </a:ln>
                <a:solidFill>
                  <a:srgbClr val="CCFF33"/>
                </a:solidFill>
                <a:effectLst>
                  <a:outerShdw dist="38100" dir="2700000" algn="tl" rotWithShape="0">
                    <a:srgbClr val="5B9BD5">
                      <a:lumMod val="75000"/>
                    </a:srgbClr>
                  </a:outerShdw>
                </a:effectLst>
                <a:latin typeface="SVN-ARCO Typography" panose="020B0603050302020204" pitchFamily="34" charset="2"/>
              </a:rPr>
              <a:t>DỤ</a:t>
            </a:r>
            <a:endParaRPr kumimoji="0" lang="vi-VN" sz="54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ARCO Typography" panose="020B0603050302020204" pitchFamily="34" charset="2"/>
            </a:endParaRPr>
          </a:p>
        </p:txBody>
      </p:sp>
      <p:sp>
        <p:nvSpPr>
          <p:cNvPr id="10" name="Hình chữ nhật: Cắt Góc Chéo 9">
            <a:extLst>
              <a:ext uri="{FF2B5EF4-FFF2-40B4-BE49-F238E27FC236}">
                <a16:creationId xmlns:a16="http://schemas.microsoft.com/office/drawing/2014/main" id="{890AB040-DF0D-461E-0F0F-0C09A1C6D051}"/>
              </a:ext>
            </a:extLst>
          </p:cNvPr>
          <p:cNvSpPr/>
          <p:nvPr/>
        </p:nvSpPr>
        <p:spPr>
          <a:xfrm>
            <a:off x="5066741" y="1544517"/>
            <a:ext cx="2236157" cy="1273721"/>
          </a:xfrm>
          <a:prstGeom prst="snip2DiagRect">
            <a:avLst>
              <a:gd name="adj1" fmla="val 18835"/>
              <a:gd name="adj2" fmla="val 16667"/>
            </a:avLst>
          </a:prstGeom>
          <a:solidFill>
            <a:srgbClr val="FFCCCC"/>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Nhóm 10">
            <a:extLst>
              <a:ext uri="{FF2B5EF4-FFF2-40B4-BE49-F238E27FC236}">
                <a16:creationId xmlns:a16="http://schemas.microsoft.com/office/drawing/2014/main" id="{50AAE20D-D376-081F-7102-277EF928BA37}"/>
              </a:ext>
            </a:extLst>
          </p:cNvPr>
          <p:cNvGrpSpPr/>
          <p:nvPr/>
        </p:nvGrpSpPr>
        <p:grpSpPr>
          <a:xfrm>
            <a:off x="5182812" y="1544517"/>
            <a:ext cx="2022421" cy="1255698"/>
            <a:chOff x="7108581" y="4202104"/>
            <a:chExt cx="1300329" cy="1255698"/>
          </a:xfrm>
        </p:grpSpPr>
        <p:sp>
          <p:nvSpPr>
            <p:cNvPr id="12" name="Hộp Văn bản 11">
              <a:extLst>
                <a:ext uri="{FF2B5EF4-FFF2-40B4-BE49-F238E27FC236}">
                  <a16:creationId xmlns:a16="http://schemas.microsoft.com/office/drawing/2014/main" id="{08794281-B6B4-E30F-7A98-1624A9CD2304}"/>
                </a:ext>
              </a:extLst>
            </p:cNvPr>
            <p:cNvSpPr txBox="1"/>
            <p:nvPr/>
          </p:nvSpPr>
          <p:spPr>
            <a:xfrm flipH="1">
              <a:off x="7117492" y="4217028"/>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a:t>
              </a:r>
            </a:p>
          </p:txBody>
        </p:sp>
        <p:sp>
          <p:nvSpPr>
            <p:cNvPr id="13" name="Hộp Văn bản 12">
              <a:extLst>
                <a:ext uri="{FF2B5EF4-FFF2-40B4-BE49-F238E27FC236}">
                  <a16:creationId xmlns:a16="http://schemas.microsoft.com/office/drawing/2014/main" id="{90A32E9B-0378-FB7F-CC3D-34318F5AF8A2}"/>
                </a:ext>
              </a:extLst>
            </p:cNvPr>
            <p:cNvSpPr txBox="1"/>
            <p:nvPr/>
          </p:nvSpPr>
          <p:spPr>
            <a:xfrm flipH="1">
              <a:off x="7108581" y="4807980"/>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2</a:t>
              </a:r>
            </a:p>
          </p:txBody>
        </p:sp>
        <p:cxnSp>
          <p:nvCxnSpPr>
            <p:cNvPr id="14" name="Đường nối Thẳng 13">
              <a:extLst>
                <a:ext uri="{FF2B5EF4-FFF2-40B4-BE49-F238E27FC236}">
                  <a16:creationId xmlns:a16="http://schemas.microsoft.com/office/drawing/2014/main" id="{C7BA8B9F-944D-8781-2BB6-4862F1FD70EC}"/>
                </a:ext>
              </a:extLst>
            </p:cNvPr>
            <p:cNvCxnSpPr>
              <a:cxnSpLocks/>
            </p:cNvCxnSpPr>
            <p:nvPr/>
          </p:nvCxnSpPr>
          <p:spPr>
            <a:xfrm>
              <a:off x="7263143" y="4807911"/>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Hộp Văn bản 14">
              <a:extLst>
                <a:ext uri="{FF2B5EF4-FFF2-40B4-BE49-F238E27FC236}">
                  <a16:creationId xmlns:a16="http://schemas.microsoft.com/office/drawing/2014/main" id="{52C9B6A5-6009-D697-2622-F39839CB45FD}"/>
                </a:ext>
              </a:extLst>
            </p:cNvPr>
            <p:cNvSpPr txBox="1"/>
            <p:nvPr/>
          </p:nvSpPr>
          <p:spPr>
            <a:xfrm flipH="1">
              <a:off x="7437235" y="4450401"/>
              <a:ext cx="647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a:t>
              </a:r>
            </a:p>
          </p:txBody>
        </p:sp>
        <p:sp>
          <p:nvSpPr>
            <p:cNvPr id="16" name="Hộp Văn bản 15">
              <a:extLst>
                <a:ext uri="{FF2B5EF4-FFF2-40B4-BE49-F238E27FC236}">
                  <a16:creationId xmlns:a16="http://schemas.microsoft.com/office/drawing/2014/main" id="{C88C56FE-80FA-1DA6-260F-1E8CC6C7423D}"/>
                </a:ext>
              </a:extLst>
            </p:cNvPr>
            <p:cNvSpPr txBox="1"/>
            <p:nvPr/>
          </p:nvSpPr>
          <p:spPr>
            <a:xfrm flipH="1">
              <a:off x="7761127" y="4202104"/>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a:t>
              </a:r>
            </a:p>
          </p:txBody>
        </p:sp>
        <p:sp>
          <p:nvSpPr>
            <p:cNvPr id="20" name="Hộp Văn bản 19">
              <a:extLst>
                <a:ext uri="{FF2B5EF4-FFF2-40B4-BE49-F238E27FC236}">
                  <a16:creationId xmlns:a16="http://schemas.microsoft.com/office/drawing/2014/main" id="{6951B0C9-4E3F-D4A9-23C0-357EF3AACD8C}"/>
                </a:ext>
              </a:extLst>
            </p:cNvPr>
            <p:cNvSpPr txBox="1"/>
            <p:nvPr/>
          </p:nvSpPr>
          <p:spPr>
            <a:xfrm flipH="1">
              <a:off x="7752829" y="4811471"/>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4</a:t>
              </a:r>
            </a:p>
          </p:txBody>
        </p:sp>
        <p:cxnSp>
          <p:nvCxnSpPr>
            <p:cNvPr id="21" name="Đường nối Thẳng 20">
              <a:extLst>
                <a:ext uri="{FF2B5EF4-FFF2-40B4-BE49-F238E27FC236}">
                  <a16:creationId xmlns:a16="http://schemas.microsoft.com/office/drawing/2014/main" id="{FA54C40B-F336-5F10-2CFA-C7567F4D6166}"/>
                </a:ext>
              </a:extLst>
            </p:cNvPr>
            <p:cNvCxnSpPr>
              <a:cxnSpLocks/>
            </p:cNvCxnSpPr>
            <p:nvPr/>
          </p:nvCxnSpPr>
          <p:spPr>
            <a:xfrm>
              <a:off x="7907391" y="4811402"/>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11" descr="A picture containing text&#10;&#10;Description automatically generated">
            <a:extLst>
              <a:ext uri="{FF2B5EF4-FFF2-40B4-BE49-F238E27FC236}">
                <a16:creationId xmlns:a16="http://schemas.microsoft.com/office/drawing/2014/main" id="{8064B767-64DB-74B6-E35E-4EBFDDF13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844" y="2810563"/>
            <a:ext cx="781746" cy="924828"/>
          </a:xfrm>
          <a:prstGeom prst="rect">
            <a:avLst/>
          </a:prstGeom>
        </p:spPr>
      </p:pic>
      <p:sp>
        <p:nvSpPr>
          <p:cNvPr id="23" name="Hộp Văn bản 22">
            <a:extLst>
              <a:ext uri="{FF2B5EF4-FFF2-40B4-BE49-F238E27FC236}">
                <a16:creationId xmlns:a16="http://schemas.microsoft.com/office/drawing/2014/main" id="{F1E664A5-7FCF-4520-E873-E712A5E1CA2E}"/>
              </a:ext>
            </a:extLst>
          </p:cNvPr>
          <p:cNvSpPr txBox="1"/>
          <p:nvPr/>
        </p:nvSpPr>
        <p:spPr>
          <a:xfrm>
            <a:off x="2553589" y="2979188"/>
            <a:ext cx="7685629" cy="646331"/>
          </a:xfrm>
          <a:prstGeom prst="rect">
            <a:avLst/>
          </a:prstGeom>
          <a:noFill/>
        </p:spPr>
        <p:txBody>
          <a:bodyPr wrap="square">
            <a:spAutoFit/>
          </a:bodyPr>
          <a:lstStyle/>
          <a:p>
            <a:r>
              <a:rPr lang="de-DE" sz="3600" b="1"/>
              <a:t>Ta cộng thế nào?</a:t>
            </a:r>
            <a:endParaRPr lang="en-US" sz="3600" b="1"/>
          </a:p>
        </p:txBody>
      </p:sp>
      <p:pic>
        <p:nvPicPr>
          <p:cNvPr id="26" name="Hình ảnh 25" descr="Ảnh có chứa văn bản&#10;&#10;Mô tả được tạo tự động">
            <a:extLst>
              <a:ext uri="{FF2B5EF4-FFF2-40B4-BE49-F238E27FC236}">
                <a16:creationId xmlns:a16="http://schemas.microsoft.com/office/drawing/2014/main" id="{48264E93-48CC-FC2F-D7F9-3BCF1C37E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4156" y="259913"/>
            <a:ext cx="1428979" cy="1428979"/>
          </a:xfrm>
          <a:prstGeom prst="rect">
            <a:avLst/>
          </a:prstGeom>
        </p:spPr>
      </p:pic>
      <p:pic>
        <p:nvPicPr>
          <p:cNvPr id="27" name="Hình ảnh 26" descr="Ảnh có chứa đồ họa véc-tơ&#10;&#10;Mô tả được tạo tự động">
            <a:extLst>
              <a:ext uri="{FF2B5EF4-FFF2-40B4-BE49-F238E27FC236}">
                <a16:creationId xmlns:a16="http://schemas.microsoft.com/office/drawing/2014/main" id="{9AB36370-E59C-B371-AA5C-B6FE12DFEC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585" y="302455"/>
            <a:ext cx="1533569" cy="1533569"/>
          </a:xfrm>
          <a:prstGeom prst="rect">
            <a:avLst/>
          </a:prstGeom>
        </p:spPr>
      </p:pic>
      <p:grpSp>
        <p:nvGrpSpPr>
          <p:cNvPr id="6" name="Nhóm 5">
            <a:extLst>
              <a:ext uri="{FF2B5EF4-FFF2-40B4-BE49-F238E27FC236}">
                <a16:creationId xmlns:a16="http://schemas.microsoft.com/office/drawing/2014/main" id="{A4E97D77-1896-7D18-2277-934C6407CF97}"/>
              </a:ext>
            </a:extLst>
          </p:cNvPr>
          <p:cNvGrpSpPr/>
          <p:nvPr/>
        </p:nvGrpSpPr>
        <p:grpSpPr>
          <a:xfrm>
            <a:off x="4119195" y="4778343"/>
            <a:ext cx="2022422" cy="1255698"/>
            <a:chOff x="7108581" y="4202104"/>
            <a:chExt cx="1300329" cy="1255698"/>
          </a:xfrm>
        </p:grpSpPr>
        <p:sp>
          <p:nvSpPr>
            <p:cNvPr id="7" name="Hộp Văn bản 6">
              <a:extLst>
                <a:ext uri="{FF2B5EF4-FFF2-40B4-BE49-F238E27FC236}">
                  <a16:creationId xmlns:a16="http://schemas.microsoft.com/office/drawing/2014/main" id="{9C54778B-A4F0-7500-FB60-1B8E5AE374E6}"/>
                </a:ext>
              </a:extLst>
            </p:cNvPr>
            <p:cNvSpPr txBox="1"/>
            <p:nvPr/>
          </p:nvSpPr>
          <p:spPr>
            <a:xfrm flipH="1">
              <a:off x="7117492" y="4217028"/>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2</a:t>
              </a:r>
            </a:p>
          </p:txBody>
        </p:sp>
        <p:sp>
          <p:nvSpPr>
            <p:cNvPr id="8" name="Hộp Văn bản 7">
              <a:extLst>
                <a:ext uri="{FF2B5EF4-FFF2-40B4-BE49-F238E27FC236}">
                  <a16:creationId xmlns:a16="http://schemas.microsoft.com/office/drawing/2014/main" id="{54F6E621-4511-D330-B08F-A65CA7226BD0}"/>
                </a:ext>
              </a:extLst>
            </p:cNvPr>
            <p:cNvSpPr txBox="1"/>
            <p:nvPr/>
          </p:nvSpPr>
          <p:spPr>
            <a:xfrm flipH="1">
              <a:off x="7108581" y="4807980"/>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4</a:t>
              </a:r>
            </a:p>
          </p:txBody>
        </p:sp>
        <p:cxnSp>
          <p:nvCxnSpPr>
            <p:cNvPr id="9" name="Đường nối Thẳng 8">
              <a:extLst>
                <a:ext uri="{FF2B5EF4-FFF2-40B4-BE49-F238E27FC236}">
                  <a16:creationId xmlns:a16="http://schemas.microsoft.com/office/drawing/2014/main" id="{1DD5B01B-897F-3C70-937A-9B4700D78147}"/>
                </a:ext>
              </a:extLst>
            </p:cNvPr>
            <p:cNvCxnSpPr>
              <a:cxnSpLocks/>
            </p:cNvCxnSpPr>
            <p:nvPr/>
          </p:nvCxnSpPr>
          <p:spPr>
            <a:xfrm>
              <a:off x="7263143" y="4807911"/>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Hộp Văn bản 16">
              <a:extLst>
                <a:ext uri="{FF2B5EF4-FFF2-40B4-BE49-F238E27FC236}">
                  <a16:creationId xmlns:a16="http://schemas.microsoft.com/office/drawing/2014/main" id="{E8DC5161-A7F4-8E1F-A604-C7B4B94452DB}"/>
                </a:ext>
              </a:extLst>
            </p:cNvPr>
            <p:cNvSpPr txBox="1"/>
            <p:nvPr/>
          </p:nvSpPr>
          <p:spPr>
            <a:xfrm flipH="1">
              <a:off x="7437235" y="4450401"/>
              <a:ext cx="647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a:t>
              </a:r>
            </a:p>
          </p:txBody>
        </p:sp>
        <p:sp>
          <p:nvSpPr>
            <p:cNvPr id="18" name="Hộp Văn bản 17">
              <a:extLst>
                <a:ext uri="{FF2B5EF4-FFF2-40B4-BE49-F238E27FC236}">
                  <a16:creationId xmlns:a16="http://schemas.microsoft.com/office/drawing/2014/main" id="{405A4C7E-26B8-2E38-117A-F5803CA5C6BD}"/>
                </a:ext>
              </a:extLst>
            </p:cNvPr>
            <p:cNvSpPr txBox="1"/>
            <p:nvPr/>
          </p:nvSpPr>
          <p:spPr>
            <a:xfrm flipH="1">
              <a:off x="7761127" y="4202104"/>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a:t>
              </a:r>
            </a:p>
          </p:txBody>
        </p:sp>
        <p:sp>
          <p:nvSpPr>
            <p:cNvPr id="19" name="Hộp Văn bản 18">
              <a:extLst>
                <a:ext uri="{FF2B5EF4-FFF2-40B4-BE49-F238E27FC236}">
                  <a16:creationId xmlns:a16="http://schemas.microsoft.com/office/drawing/2014/main" id="{5D2C2AFB-F47A-DD97-756E-3C313658FF98}"/>
                </a:ext>
              </a:extLst>
            </p:cNvPr>
            <p:cNvSpPr txBox="1"/>
            <p:nvPr/>
          </p:nvSpPr>
          <p:spPr>
            <a:xfrm flipH="1">
              <a:off x="7752829" y="4811471"/>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4</a:t>
              </a:r>
            </a:p>
          </p:txBody>
        </p:sp>
        <p:cxnSp>
          <p:nvCxnSpPr>
            <p:cNvPr id="28" name="Đường nối Thẳng 27">
              <a:extLst>
                <a:ext uri="{FF2B5EF4-FFF2-40B4-BE49-F238E27FC236}">
                  <a16:creationId xmlns:a16="http://schemas.microsoft.com/office/drawing/2014/main" id="{78052A3C-D668-13F5-7253-DB6D68F7DE81}"/>
                </a:ext>
              </a:extLst>
            </p:cNvPr>
            <p:cNvCxnSpPr>
              <a:cxnSpLocks/>
            </p:cNvCxnSpPr>
            <p:nvPr/>
          </p:nvCxnSpPr>
          <p:spPr>
            <a:xfrm>
              <a:off x="7907391" y="4811402"/>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Mũi tên: Phải 74">
            <a:extLst>
              <a:ext uri="{FF2B5EF4-FFF2-40B4-BE49-F238E27FC236}">
                <a16:creationId xmlns:a16="http://schemas.microsoft.com/office/drawing/2014/main" id="{AC4B5D00-2FB9-CC87-3F04-16B3A2127C62}"/>
              </a:ext>
            </a:extLst>
          </p:cNvPr>
          <p:cNvSpPr/>
          <p:nvPr/>
        </p:nvSpPr>
        <p:spPr>
          <a:xfrm>
            <a:off x="3487897" y="5219113"/>
            <a:ext cx="721059" cy="407963"/>
          </a:xfrm>
          <a:prstGeom prst="rightArrow">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descr="Ảnh có chứa đồ họa véc-tơ&#10;&#10;Mô tả được tạo tự động">
            <a:extLst>
              <a:ext uri="{FF2B5EF4-FFF2-40B4-BE49-F238E27FC236}">
                <a16:creationId xmlns:a16="http://schemas.microsoft.com/office/drawing/2014/main" id="{4B9E0883-D3F8-64A6-5D73-5A4F2642DBF5}"/>
              </a:ext>
            </a:extLst>
          </p:cNvPr>
          <p:cNvPicPr>
            <a:picLocks noChangeAspect="1"/>
          </p:cNvPicPr>
          <p:nvPr/>
        </p:nvPicPr>
        <p:blipFill rotWithShape="1">
          <a:blip r:embed="rId5">
            <a:extLst>
              <a:ext uri="{28A0092B-C50C-407E-A947-70E740481C1C}">
                <a14:useLocalDpi xmlns:a14="http://schemas.microsoft.com/office/drawing/2010/main" val="0"/>
              </a:ext>
            </a:extLst>
          </a:blip>
          <a:srcRect l="11760" t="4284" r="29409" b="23895"/>
          <a:stretch/>
        </p:blipFill>
        <p:spPr>
          <a:xfrm>
            <a:off x="1844557" y="3768264"/>
            <a:ext cx="649223" cy="792569"/>
          </a:xfrm>
          <a:prstGeom prst="rect">
            <a:avLst/>
          </a:prstGeom>
        </p:spPr>
      </p:pic>
      <p:sp>
        <p:nvSpPr>
          <p:cNvPr id="5" name="Hộp Văn bản 4">
            <a:extLst>
              <a:ext uri="{FF2B5EF4-FFF2-40B4-BE49-F238E27FC236}">
                <a16:creationId xmlns:a16="http://schemas.microsoft.com/office/drawing/2014/main" id="{8BD8F098-2870-945C-F196-82573D68D104}"/>
              </a:ext>
            </a:extLst>
          </p:cNvPr>
          <p:cNvSpPr txBox="1"/>
          <p:nvPr/>
        </p:nvSpPr>
        <p:spPr>
          <a:xfrm>
            <a:off x="2560041" y="3871498"/>
            <a:ext cx="7395343" cy="646331"/>
          </a:xfrm>
          <a:prstGeom prst="rect">
            <a:avLst/>
          </a:prstGeom>
          <a:noFill/>
        </p:spPr>
        <p:txBody>
          <a:bodyPr wrap="square">
            <a:spAutoFit/>
          </a:bodyPr>
          <a:lstStyle/>
          <a:p>
            <a:r>
              <a:rPr lang="de-DE" sz="3600"/>
              <a:t>Lấy 2 cộng với 1.</a:t>
            </a:r>
            <a:endParaRPr lang="en-US" sz="3600"/>
          </a:p>
        </p:txBody>
      </p:sp>
      <p:grpSp>
        <p:nvGrpSpPr>
          <p:cNvPr id="29" name="Nhóm 28">
            <a:extLst>
              <a:ext uri="{FF2B5EF4-FFF2-40B4-BE49-F238E27FC236}">
                <a16:creationId xmlns:a16="http://schemas.microsoft.com/office/drawing/2014/main" id="{8C1A94E0-0E80-093C-0E03-286E2DD97D83}"/>
              </a:ext>
            </a:extLst>
          </p:cNvPr>
          <p:cNvGrpSpPr/>
          <p:nvPr/>
        </p:nvGrpSpPr>
        <p:grpSpPr>
          <a:xfrm>
            <a:off x="5772070" y="4763264"/>
            <a:ext cx="1835244" cy="1266301"/>
            <a:chOff x="4122645" y="1592022"/>
            <a:chExt cx="1835244" cy="1266301"/>
          </a:xfrm>
        </p:grpSpPr>
        <p:grpSp>
          <p:nvGrpSpPr>
            <p:cNvPr id="30" name="Nhóm 29">
              <a:extLst>
                <a:ext uri="{FF2B5EF4-FFF2-40B4-BE49-F238E27FC236}">
                  <a16:creationId xmlns:a16="http://schemas.microsoft.com/office/drawing/2014/main" id="{E7D83FB2-23FF-6C2B-CE3A-B6F48203558D}"/>
                </a:ext>
              </a:extLst>
            </p:cNvPr>
            <p:cNvGrpSpPr/>
            <p:nvPr/>
          </p:nvGrpSpPr>
          <p:grpSpPr>
            <a:xfrm>
              <a:off x="4622260" y="1592022"/>
              <a:ext cx="1335629" cy="1266301"/>
              <a:chOff x="7124821" y="4256181"/>
              <a:chExt cx="1335629" cy="1266301"/>
            </a:xfrm>
          </p:grpSpPr>
          <p:sp>
            <p:nvSpPr>
              <p:cNvPr id="32" name="Hộp Văn bản 31">
                <a:extLst>
                  <a:ext uri="{FF2B5EF4-FFF2-40B4-BE49-F238E27FC236}">
                    <a16:creationId xmlns:a16="http://schemas.microsoft.com/office/drawing/2014/main" id="{0D378F6C-5841-EAD4-134D-B80B55C85BAE}"/>
                  </a:ext>
                </a:extLst>
              </p:cNvPr>
              <p:cNvSpPr txBox="1"/>
              <p:nvPr/>
            </p:nvSpPr>
            <p:spPr>
              <a:xfrm flipH="1">
                <a:off x="7124821" y="4256181"/>
                <a:ext cx="1335629"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2 + 1</a:t>
                </a:r>
              </a:p>
            </p:txBody>
          </p:sp>
          <p:sp>
            <p:nvSpPr>
              <p:cNvPr id="33" name="Hộp Văn bản 32">
                <a:extLst>
                  <a:ext uri="{FF2B5EF4-FFF2-40B4-BE49-F238E27FC236}">
                    <a16:creationId xmlns:a16="http://schemas.microsoft.com/office/drawing/2014/main" id="{6606A2AF-7012-D57B-62CD-3B364E8BF5FA}"/>
                  </a:ext>
                </a:extLst>
              </p:cNvPr>
              <p:cNvSpPr txBox="1"/>
              <p:nvPr/>
            </p:nvSpPr>
            <p:spPr>
              <a:xfrm flipH="1">
                <a:off x="7177807" y="4876151"/>
                <a:ext cx="1210441"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4</a:t>
                </a:r>
              </a:p>
            </p:txBody>
          </p:sp>
          <p:cxnSp>
            <p:nvCxnSpPr>
              <p:cNvPr id="34" name="Đường nối Thẳng 33">
                <a:extLst>
                  <a:ext uri="{FF2B5EF4-FFF2-40B4-BE49-F238E27FC236}">
                    <a16:creationId xmlns:a16="http://schemas.microsoft.com/office/drawing/2014/main" id="{E08F654F-6423-9B85-019D-F18518A02AA9}"/>
                  </a:ext>
                </a:extLst>
              </p:cNvPr>
              <p:cNvCxnSpPr>
                <a:cxnSpLocks/>
              </p:cNvCxnSpPr>
              <p:nvPr/>
            </p:nvCxnSpPr>
            <p:spPr>
              <a:xfrm>
                <a:off x="7260608" y="4876151"/>
                <a:ext cx="10464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Hộp Văn bản 30">
              <a:extLst>
                <a:ext uri="{FF2B5EF4-FFF2-40B4-BE49-F238E27FC236}">
                  <a16:creationId xmlns:a16="http://schemas.microsoft.com/office/drawing/2014/main" id="{37B33EB7-D509-2E96-EBDF-465C83B28893}"/>
                </a:ext>
              </a:extLst>
            </p:cNvPr>
            <p:cNvSpPr txBox="1"/>
            <p:nvPr/>
          </p:nvSpPr>
          <p:spPr>
            <a:xfrm flipH="1">
              <a:off x="4122645" y="1902007"/>
              <a:ext cx="765076"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a:t>
              </a:r>
            </a:p>
          </p:txBody>
        </p:sp>
      </p:grpSp>
      <p:grpSp>
        <p:nvGrpSpPr>
          <p:cNvPr id="35" name="Nhóm 34">
            <a:extLst>
              <a:ext uri="{FF2B5EF4-FFF2-40B4-BE49-F238E27FC236}">
                <a16:creationId xmlns:a16="http://schemas.microsoft.com/office/drawing/2014/main" id="{A28D70B6-CA9D-B49A-F73F-0F22A9EED856}"/>
              </a:ext>
            </a:extLst>
          </p:cNvPr>
          <p:cNvGrpSpPr/>
          <p:nvPr/>
        </p:nvGrpSpPr>
        <p:grpSpPr>
          <a:xfrm>
            <a:off x="7374241" y="4787702"/>
            <a:ext cx="1275790" cy="1221971"/>
            <a:chOff x="6461697" y="2826024"/>
            <a:chExt cx="1275790" cy="1221971"/>
          </a:xfrm>
        </p:grpSpPr>
        <p:sp>
          <p:nvSpPr>
            <p:cNvPr id="36" name="Hộp Văn bản 35">
              <a:extLst>
                <a:ext uri="{FF2B5EF4-FFF2-40B4-BE49-F238E27FC236}">
                  <a16:creationId xmlns:a16="http://schemas.microsoft.com/office/drawing/2014/main" id="{55F24E9C-355E-A17B-3AEC-C743DA515CD4}"/>
                </a:ext>
              </a:extLst>
            </p:cNvPr>
            <p:cNvSpPr txBox="1"/>
            <p:nvPr/>
          </p:nvSpPr>
          <p:spPr>
            <a:xfrm flipH="1">
              <a:off x="6972411" y="2826024"/>
              <a:ext cx="765076"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3</a:t>
              </a:r>
            </a:p>
          </p:txBody>
        </p:sp>
        <p:sp>
          <p:nvSpPr>
            <p:cNvPr id="37" name="Hộp Văn bản 36">
              <a:extLst>
                <a:ext uri="{FF2B5EF4-FFF2-40B4-BE49-F238E27FC236}">
                  <a16:creationId xmlns:a16="http://schemas.microsoft.com/office/drawing/2014/main" id="{A0914D7B-B7F7-38CA-1E1D-36AF8420A36F}"/>
                </a:ext>
              </a:extLst>
            </p:cNvPr>
            <p:cNvSpPr txBox="1"/>
            <p:nvPr/>
          </p:nvSpPr>
          <p:spPr>
            <a:xfrm flipH="1">
              <a:off x="6972073" y="3401664"/>
              <a:ext cx="765075"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4</a:t>
              </a:r>
            </a:p>
          </p:txBody>
        </p:sp>
        <p:cxnSp>
          <p:nvCxnSpPr>
            <p:cNvPr id="38" name="Đường nối Thẳng 37">
              <a:extLst>
                <a:ext uri="{FF2B5EF4-FFF2-40B4-BE49-F238E27FC236}">
                  <a16:creationId xmlns:a16="http://schemas.microsoft.com/office/drawing/2014/main" id="{FFE58F12-0F21-7276-2D00-42C725AA2832}"/>
                </a:ext>
              </a:extLst>
            </p:cNvPr>
            <p:cNvCxnSpPr>
              <a:cxnSpLocks/>
            </p:cNvCxnSpPr>
            <p:nvPr/>
          </p:nvCxnSpPr>
          <p:spPr>
            <a:xfrm>
              <a:off x="7109817" y="3434194"/>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Hộp Văn bản 42">
              <a:extLst>
                <a:ext uri="{FF2B5EF4-FFF2-40B4-BE49-F238E27FC236}">
                  <a16:creationId xmlns:a16="http://schemas.microsoft.com/office/drawing/2014/main" id="{E85345E9-7664-C538-CD7F-1C7AE905C787}"/>
                </a:ext>
              </a:extLst>
            </p:cNvPr>
            <p:cNvSpPr txBox="1"/>
            <p:nvPr/>
          </p:nvSpPr>
          <p:spPr>
            <a:xfrm flipH="1">
              <a:off x="6461697" y="3123790"/>
              <a:ext cx="765076"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349727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down)">
                                      <p:cBhvr>
                                        <p:cTn id="15" dur="500"/>
                                        <p:tgtEl>
                                          <p:spTgt spid="7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par>
                                <p:cTn id="27" presetID="22" presetClass="entr" presetSubtype="4"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5"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CE95F400-7E01-BFA9-7138-72F9029E211C}"/>
              </a:ext>
            </a:extLst>
          </p:cNvPr>
          <p:cNvSpPr/>
          <p:nvPr/>
        </p:nvSpPr>
        <p:spPr>
          <a:xfrm>
            <a:off x="464235" y="295422"/>
            <a:ext cx="11268220" cy="6260123"/>
          </a:xfrm>
          <a:custGeom>
            <a:avLst/>
            <a:gdLst>
              <a:gd name="connsiteX0" fmla="*/ 0 w 11268220"/>
              <a:gd name="connsiteY0" fmla="*/ 1043375 h 6260123"/>
              <a:gd name="connsiteX1" fmla="*/ 1043375 w 11268220"/>
              <a:gd name="connsiteY1" fmla="*/ 0 h 6260123"/>
              <a:gd name="connsiteX2" fmla="*/ 10224845 w 11268220"/>
              <a:gd name="connsiteY2" fmla="*/ 0 h 6260123"/>
              <a:gd name="connsiteX3" fmla="*/ 11268220 w 11268220"/>
              <a:gd name="connsiteY3" fmla="*/ 1043375 h 6260123"/>
              <a:gd name="connsiteX4" fmla="*/ 11268220 w 11268220"/>
              <a:gd name="connsiteY4" fmla="*/ 5216748 h 6260123"/>
              <a:gd name="connsiteX5" fmla="*/ 10224845 w 11268220"/>
              <a:gd name="connsiteY5" fmla="*/ 6260123 h 6260123"/>
              <a:gd name="connsiteX6" fmla="*/ 1043375 w 11268220"/>
              <a:gd name="connsiteY6" fmla="*/ 6260123 h 6260123"/>
              <a:gd name="connsiteX7" fmla="*/ 0 w 11268220"/>
              <a:gd name="connsiteY7" fmla="*/ 5216748 h 6260123"/>
              <a:gd name="connsiteX8" fmla="*/ 0 w 11268220"/>
              <a:gd name="connsiteY8" fmla="*/ 1043375 h 626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8220" h="6260123" fill="none" extrusionOk="0">
                <a:moveTo>
                  <a:pt x="0" y="1043375"/>
                </a:moveTo>
                <a:cubicBezTo>
                  <a:pt x="3836" y="570960"/>
                  <a:pt x="472622" y="9209"/>
                  <a:pt x="1043375" y="0"/>
                </a:cubicBezTo>
                <a:cubicBezTo>
                  <a:pt x="2586333" y="72427"/>
                  <a:pt x="8093227" y="61419"/>
                  <a:pt x="10224845" y="0"/>
                </a:cubicBezTo>
                <a:cubicBezTo>
                  <a:pt x="10793702" y="-50822"/>
                  <a:pt x="11175078" y="438962"/>
                  <a:pt x="11268220" y="1043375"/>
                </a:cubicBezTo>
                <a:cubicBezTo>
                  <a:pt x="11369096" y="2784186"/>
                  <a:pt x="11160907" y="4022681"/>
                  <a:pt x="11268220" y="5216748"/>
                </a:cubicBezTo>
                <a:cubicBezTo>
                  <a:pt x="11279835" y="5734038"/>
                  <a:pt x="10782428" y="6239208"/>
                  <a:pt x="10224845" y="6260123"/>
                </a:cubicBezTo>
                <a:cubicBezTo>
                  <a:pt x="8903171" y="6289950"/>
                  <a:pt x="3466300" y="6180817"/>
                  <a:pt x="1043375" y="6260123"/>
                </a:cubicBezTo>
                <a:cubicBezTo>
                  <a:pt x="518603" y="6254305"/>
                  <a:pt x="-72175" y="5807260"/>
                  <a:pt x="0" y="5216748"/>
                </a:cubicBezTo>
                <a:cubicBezTo>
                  <a:pt x="50037" y="4033280"/>
                  <a:pt x="770" y="1875783"/>
                  <a:pt x="0" y="1043375"/>
                </a:cubicBezTo>
                <a:close/>
              </a:path>
              <a:path w="11268220" h="6260123" stroke="0" extrusionOk="0">
                <a:moveTo>
                  <a:pt x="0" y="1043375"/>
                </a:moveTo>
                <a:cubicBezTo>
                  <a:pt x="29238" y="475105"/>
                  <a:pt x="509665" y="88610"/>
                  <a:pt x="1043375" y="0"/>
                </a:cubicBezTo>
                <a:cubicBezTo>
                  <a:pt x="4639936" y="123000"/>
                  <a:pt x="6921871" y="-96860"/>
                  <a:pt x="10224845" y="0"/>
                </a:cubicBezTo>
                <a:cubicBezTo>
                  <a:pt x="10723489" y="-59140"/>
                  <a:pt x="11279921" y="443545"/>
                  <a:pt x="11268220" y="1043375"/>
                </a:cubicBezTo>
                <a:cubicBezTo>
                  <a:pt x="11271393" y="1858960"/>
                  <a:pt x="11362487" y="4017980"/>
                  <a:pt x="11268220" y="5216748"/>
                </a:cubicBezTo>
                <a:cubicBezTo>
                  <a:pt x="11176404" y="5826251"/>
                  <a:pt x="10771542" y="6255288"/>
                  <a:pt x="10224845" y="6260123"/>
                </a:cubicBezTo>
                <a:cubicBezTo>
                  <a:pt x="8071599" y="6099416"/>
                  <a:pt x="2424193" y="6299790"/>
                  <a:pt x="1043375" y="6260123"/>
                </a:cubicBezTo>
                <a:cubicBezTo>
                  <a:pt x="375051" y="6241525"/>
                  <a:pt x="-102532" y="5746538"/>
                  <a:pt x="0" y="5216748"/>
                </a:cubicBezTo>
                <a:cubicBezTo>
                  <a:pt x="32216" y="3474920"/>
                  <a:pt x="57206" y="1973849"/>
                  <a:pt x="0" y="1043375"/>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85E56E-3287-465D-BE6F-DEB5F2B5B9F5}"/>
              </a:ext>
            </a:extLst>
          </p:cNvPr>
          <p:cNvSpPr txBox="1"/>
          <p:nvPr/>
        </p:nvSpPr>
        <p:spPr>
          <a:xfrm>
            <a:off x="3770518" y="591005"/>
            <a:ext cx="4702617" cy="923330"/>
          </a:xfrm>
          <a:prstGeom prst="rect">
            <a:avLst/>
          </a:prstGeom>
          <a:noFill/>
        </p:spPr>
        <p:txBody>
          <a:bodyPr wrap="square" rtlCol="0">
            <a:spAutoFit/>
          </a:bodyPr>
          <a:lstStyle/>
          <a:p>
            <a:pPr lvl="0" algn="ctr">
              <a:defRPr/>
            </a:pPr>
            <a:r>
              <a:rPr lang="en-US" sz="5400" b="1">
                <a:ln w="6600">
                  <a:solidFill>
                    <a:srgbClr val="0070C0"/>
                  </a:solidFill>
                  <a:prstDash val="solid"/>
                </a:ln>
                <a:solidFill>
                  <a:srgbClr val="FFFF66"/>
                </a:solidFill>
                <a:effectLst>
                  <a:outerShdw dist="38100" dir="2700000" algn="tl" rotWithShape="0">
                    <a:srgbClr val="5B9BD5">
                      <a:lumMod val="75000"/>
                    </a:srgbClr>
                  </a:outerShdw>
                </a:effectLst>
                <a:latin typeface="SVN-ARCO Typography" panose="020B0603050302020204" pitchFamily="34" charset="2"/>
              </a:rPr>
              <a:t>VÍ</a:t>
            </a:r>
            <a:r>
              <a:rPr kumimoji="0" lang="en-US" sz="54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5400" b="1">
                <a:ln w="6600">
                  <a:solidFill>
                    <a:srgbClr val="0070C0"/>
                  </a:solidFill>
                  <a:prstDash val="solid"/>
                </a:ln>
                <a:solidFill>
                  <a:srgbClr val="CCFF33"/>
                </a:solidFill>
                <a:effectLst>
                  <a:outerShdw dist="38100" dir="2700000" algn="tl" rotWithShape="0">
                    <a:srgbClr val="5B9BD5">
                      <a:lumMod val="75000"/>
                    </a:srgbClr>
                  </a:outerShdw>
                </a:effectLst>
                <a:latin typeface="SVN-ARCO Typography" panose="020B0603050302020204" pitchFamily="34" charset="2"/>
              </a:rPr>
              <a:t>DỤ</a:t>
            </a:r>
            <a:endParaRPr kumimoji="0" lang="vi-VN" sz="54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ARCO Typography" panose="020B0603050302020204" pitchFamily="34" charset="2"/>
            </a:endParaRPr>
          </a:p>
        </p:txBody>
      </p:sp>
      <p:sp>
        <p:nvSpPr>
          <p:cNvPr id="10" name="Hình chữ nhật: Cắt Góc Chéo 9">
            <a:extLst>
              <a:ext uri="{FF2B5EF4-FFF2-40B4-BE49-F238E27FC236}">
                <a16:creationId xmlns:a16="http://schemas.microsoft.com/office/drawing/2014/main" id="{890AB040-DF0D-461E-0F0F-0C09A1C6D051}"/>
              </a:ext>
            </a:extLst>
          </p:cNvPr>
          <p:cNvSpPr/>
          <p:nvPr/>
        </p:nvSpPr>
        <p:spPr>
          <a:xfrm>
            <a:off x="5066741" y="1544517"/>
            <a:ext cx="2236157" cy="1273721"/>
          </a:xfrm>
          <a:prstGeom prst="snip2DiagRect">
            <a:avLst>
              <a:gd name="adj1" fmla="val 18835"/>
              <a:gd name="adj2" fmla="val 16667"/>
            </a:avLst>
          </a:prstGeom>
          <a:solidFill>
            <a:srgbClr val="FFCCCC"/>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Nhóm 10">
            <a:extLst>
              <a:ext uri="{FF2B5EF4-FFF2-40B4-BE49-F238E27FC236}">
                <a16:creationId xmlns:a16="http://schemas.microsoft.com/office/drawing/2014/main" id="{50AAE20D-D376-081F-7102-277EF928BA37}"/>
              </a:ext>
            </a:extLst>
          </p:cNvPr>
          <p:cNvGrpSpPr/>
          <p:nvPr/>
        </p:nvGrpSpPr>
        <p:grpSpPr>
          <a:xfrm>
            <a:off x="5182812" y="1544517"/>
            <a:ext cx="2022421" cy="1255698"/>
            <a:chOff x="7108581" y="4202104"/>
            <a:chExt cx="1300329" cy="1255698"/>
          </a:xfrm>
        </p:grpSpPr>
        <p:sp>
          <p:nvSpPr>
            <p:cNvPr id="12" name="Hộp Văn bản 11">
              <a:extLst>
                <a:ext uri="{FF2B5EF4-FFF2-40B4-BE49-F238E27FC236}">
                  <a16:creationId xmlns:a16="http://schemas.microsoft.com/office/drawing/2014/main" id="{08794281-B6B4-E30F-7A98-1624A9CD2304}"/>
                </a:ext>
              </a:extLst>
            </p:cNvPr>
            <p:cNvSpPr txBox="1"/>
            <p:nvPr/>
          </p:nvSpPr>
          <p:spPr>
            <a:xfrm flipH="1">
              <a:off x="7117492" y="4217028"/>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a:t>
              </a:r>
            </a:p>
          </p:txBody>
        </p:sp>
        <p:sp>
          <p:nvSpPr>
            <p:cNvPr id="13" name="Hộp Văn bản 12">
              <a:extLst>
                <a:ext uri="{FF2B5EF4-FFF2-40B4-BE49-F238E27FC236}">
                  <a16:creationId xmlns:a16="http://schemas.microsoft.com/office/drawing/2014/main" id="{90A32E9B-0378-FB7F-CC3D-34318F5AF8A2}"/>
                </a:ext>
              </a:extLst>
            </p:cNvPr>
            <p:cNvSpPr txBox="1"/>
            <p:nvPr/>
          </p:nvSpPr>
          <p:spPr>
            <a:xfrm flipH="1">
              <a:off x="7108581" y="4807980"/>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2</a:t>
              </a:r>
            </a:p>
          </p:txBody>
        </p:sp>
        <p:cxnSp>
          <p:nvCxnSpPr>
            <p:cNvPr id="14" name="Đường nối Thẳng 13">
              <a:extLst>
                <a:ext uri="{FF2B5EF4-FFF2-40B4-BE49-F238E27FC236}">
                  <a16:creationId xmlns:a16="http://schemas.microsoft.com/office/drawing/2014/main" id="{C7BA8B9F-944D-8781-2BB6-4862F1FD70EC}"/>
                </a:ext>
              </a:extLst>
            </p:cNvPr>
            <p:cNvCxnSpPr>
              <a:cxnSpLocks/>
            </p:cNvCxnSpPr>
            <p:nvPr/>
          </p:nvCxnSpPr>
          <p:spPr>
            <a:xfrm>
              <a:off x="7263143" y="4807911"/>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Hộp Văn bản 14">
              <a:extLst>
                <a:ext uri="{FF2B5EF4-FFF2-40B4-BE49-F238E27FC236}">
                  <a16:creationId xmlns:a16="http://schemas.microsoft.com/office/drawing/2014/main" id="{52C9B6A5-6009-D697-2622-F39839CB45FD}"/>
                </a:ext>
              </a:extLst>
            </p:cNvPr>
            <p:cNvSpPr txBox="1"/>
            <p:nvPr/>
          </p:nvSpPr>
          <p:spPr>
            <a:xfrm flipH="1">
              <a:off x="7437235" y="4450401"/>
              <a:ext cx="647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a:t>
              </a:r>
            </a:p>
          </p:txBody>
        </p:sp>
        <p:sp>
          <p:nvSpPr>
            <p:cNvPr id="16" name="Hộp Văn bản 15">
              <a:extLst>
                <a:ext uri="{FF2B5EF4-FFF2-40B4-BE49-F238E27FC236}">
                  <a16:creationId xmlns:a16="http://schemas.microsoft.com/office/drawing/2014/main" id="{C88C56FE-80FA-1DA6-260F-1E8CC6C7423D}"/>
                </a:ext>
              </a:extLst>
            </p:cNvPr>
            <p:cNvSpPr txBox="1"/>
            <p:nvPr/>
          </p:nvSpPr>
          <p:spPr>
            <a:xfrm flipH="1">
              <a:off x="7761127" y="4202104"/>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a:t>
              </a:r>
            </a:p>
          </p:txBody>
        </p:sp>
        <p:sp>
          <p:nvSpPr>
            <p:cNvPr id="20" name="Hộp Văn bản 19">
              <a:extLst>
                <a:ext uri="{FF2B5EF4-FFF2-40B4-BE49-F238E27FC236}">
                  <a16:creationId xmlns:a16="http://schemas.microsoft.com/office/drawing/2014/main" id="{6951B0C9-4E3F-D4A9-23C0-357EF3AACD8C}"/>
                </a:ext>
              </a:extLst>
            </p:cNvPr>
            <p:cNvSpPr txBox="1"/>
            <p:nvPr/>
          </p:nvSpPr>
          <p:spPr>
            <a:xfrm flipH="1">
              <a:off x="7752829" y="4811471"/>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4</a:t>
              </a:r>
            </a:p>
          </p:txBody>
        </p:sp>
        <p:cxnSp>
          <p:nvCxnSpPr>
            <p:cNvPr id="21" name="Đường nối Thẳng 20">
              <a:extLst>
                <a:ext uri="{FF2B5EF4-FFF2-40B4-BE49-F238E27FC236}">
                  <a16:creationId xmlns:a16="http://schemas.microsoft.com/office/drawing/2014/main" id="{FA54C40B-F336-5F10-2CFA-C7567F4D6166}"/>
                </a:ext>
              </a:extLst>
            </p:cNvPr>
            <p:cNvCxnSpPr>
              <a:cxnSpLocks/>
            </p:cNvCxnSpPr>
            <p:nvPr/>
          </p:nvCxnSpPr>
          <p:spPr>
            <a:xfrm>
              <a:off x="7907391" y="4811402"/>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6" name="Hình ảnh 25" descr="Ảnh có chứa văn bản&#10;&#10;Mô tả được tạo tự động">
            <a:extLst>
              <a:ext uri="{FF2B5EF4-FFF2-40B4-BE49-F238E27FC236}">
                <a16:creationId xmlns:a16="http://schemas.microsoft.com/office/drawing/2014/main" id="{48264E93-48CC-FC2F-D7F9-3BCF1C37E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156" y="259913"/>
            <a:ext cx="1428979" cy="1428979"/>
          </a:xfrm>
          <a:prstGeom prst="rect">
            <a:avLst/>
          </a:prstGeom>
        </p:spPr>
      </p:pic>
      <p:pic>
        <p:nvPicPr>
          <p:cNvPr id="27" name="Hình ảnh 26" descr="Ảnh có chứa đồ họa véc-tơ&#10;&#10;Mô tả được tạo tự động">
            <a:extLst>
              <a:ext uri="{FF2B5EF4-FFF2-40B4-BE49-F238E27FC236}">
                <a16:creationId xmlns:a16="http://schemas.microsoft.com/office/drawing/2014/main" id="{9AB36370-E59C-B371-AA5C-B6FE12DFE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585" y="302455"/>
            <a:ext cx="1533569" cy="1533569"/>
          </a:xfrm>
          <a:prstGeom prst="rect">
            <a:avLst/>
          </a:prstGeom>
        </p:spPr>
      </p:pic>
      <p:pic>
        <p:nvPicPr>
          <p:cNvPr id="24" name="Picture 11" descr="A picture containing text&#10;&#10;Description automatically generated">
            <a:extLst>
              <a:ext uri="{FF2B5EF4-FFF2-40B4-BE49-F238E27FC236}">
                <a16:creationId xmlns:a16="http://schemas.microsoft.com/office/drawing/2014/main" id="{E743558D-7A12-E6AC-0CFC-922AB7831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7" y="3197832"/>
            <a:ext cx="781746" cy="924828"/>
          </a:xfrm>
          <a:prstGeom prst="rect">
            <a:avLst/>
          </a:prstGeom>
        </p:spPr>
      </p:pic>
      <p:sp>
        <p:nvSpPr>
          <p:cNvPr id="25" name="Hộp Văn bản 24">
            <a:extLst>
              <a:ext uri="{FF2B5EF4-FFF2-40B4-BE49-F238E27FC236}">
                <a16:creationId xmlns:a16="http://schemas.microsoft.com/office/drawing/2014/main" id="{4929B06B-3E34-70AF-B543-7EDC7248DC4B}"/>
              </a:ext>
            </a:extLst>
          </p:cNvPr>
          <p:cNvSpPr txBox="1"/>
          <p:nvPr/>
        </p:nvSpPr>
        <p:spPr>
          <a:xfrm>
            <a:off x="1375762" y="3366457"/>
            <a:ext cx="10380809" cy="646331"/>
          </a:xfrm>
          <a:prstGeom prst="rect">
            <a:avLst/>
          </a:prstGeom>
          <a:noFill/>
        </p:spPr>
        <p:txBody>
          <a:bodyPr wrap="square">
            <a:spAutoFit/>
          </a:bodyPr>
          <a:lstStyle/>
          <a:p>
            <a:r>
              <a:rPr lang="de-DE" sz="3600" b="1"/>
              <a:t>Muốn cộng hai phân số khác mẫu số, ta làm thế nào?</a:t>
            </a:r>
            <a:endParaRPr lang="en-US" sz="3600" b="1"/>
          </a:p>
        </p:txBody>
      </p:sp>
      <p:pic>
        <p:nvPicPr>
          <p:cNvPr id="39" name="Hình ảnh 38" descr="Ảnh có chứa đồ họa véc-tơ&#10;&#10;Mô tả được tạo tự động">
            <a:extLst>
              <a:ext uri="{FF2B5EF4-FFF2-40B4-BE49-F238E27FC236}">
                <a16:creationId xmlns:a16="http://schemas.microsoft.com/office/drawing/2014/main" id="{731F198D-2F51-84B6-C0F0-3125775A7868}"/>
              </a:ext>
            </a:extLst>
          </p:cNvPr>
          <p:cNvPicPr>
            <a:picLocks noChangeAspect="1"/>
          </p:cNvPicPr>
          <p:nvPr/>
        </p:nvPicPr>
        <p:blipFill rotWithShape="1">
          <a:blip r:embed="rId4">
            <a:extLst>
              <a:ext uri="{28A0092B-C50C-407E-A947-70E740481C1C}">
                <a14:useLocalDpi xmlns:a14="http://schemas.microsoft.com/office/drawing/2010/main" val="0"/>
              </a:ext>
            </a:extLst>
          </a:blip>
          <a:srcRect l="11760" t="4284" r="29409" b="23895"/>
          <a:stretch/>
        </p:blipFill>
        <p:spPr>
          <a:xfrm>
            <a:off x="936449" y="4140639"/>
            <a:ext cx="649223" cy="792569"/>
          </a:xfrm>
          <a:prstGeom prst="rect">
            <a:avLst/>
          </a:prstGeom>
        </p:spPr>
      </p:pic>
      <p:sp>
        <p:nvSpPr>
          <p:cNvPr id="40" name="Hộp Văn bản 39">
            <a:extLst>
              <a:ext uri="{FF2B5EF4-FFF2-40B4-BE49-F238E27FC236}">
                <a16:creationId xmlns:a16="http://schemas.microsoft.com/office/drawing/2014/main" id="{1EBF65D3-0315-CE25-E163-6F60ECE28689}"/>
              </a:ext>
            </a:extLst>
          </p:cNvPr>
          <p:cNvSpPr txBox="1"/>
          <p:nvPr/>
        </p:nvSpPr>
        <p:spPr>
          <a:xfrm>
            <a:off x="1651932" y="4243873"/>
            <a:ext cx="10205387" cy="646331"/>
          </a:xfrm>
          <a:prstGeom prst="rect">
            <a:avLst/>
          </a:prstGeom>
          <a:noFill/>
        </p:spPr>
        <p:txBody>
          <a:bodyPr wrap="square">
            <a:spAutoFit/>
          </a:bodyPr>
          <a:lstStyle/>
          <a:p>
            <a:r>
              <a:rPr lang="de-DE" sz="3600"/>
              <a:t>Quy đồng mẫu số rồi cộng hai phân số cùng mẫu số.</a:t>
            </a:r>
            <a:endParaRPr lang="en-US" sz="3600"/>
          </a:p>
        </p:txBody>
      </p:sp>
      <p:sp>
        <p:nvSpPr>
          <p:cNvPr id="41" name="Hộp Văn bản 40">
            <a:extLst>
              <a:ext uri="{FF2B5EF4-FFF2-40B4-BE49-F238E27FC236}">
                <a16:creationId xmlns:a16="http://schemas.microsoft.com/office/drawing/2014/main" id="{EA62BD39-3D94-815A-D620-226569A27826}"/>
              </a:ext>
            </a:extLst>
          </p:cNvPr>
          <p:cNvSpPr txBox="1"/>
          <p:nvPr/>
        </p:nvSpPr>
        <p:spPr>
          <a:xfrm>
            <a:off x="1323307" y="5066666"/>
            <a:ext cx="9597037" cy="1200329"/>
          </a:xfrm>
          <a:prstGeom prst="rect">
            <a:avLst/>
          </a:prstGeom>
          <a:noFill/>
        </p:spPr>
        <p:txBody>
          <a:bodyPr wrap="square">
            <a:spAutoFit/>
          </a:bodyPr>
          <a:lstStyle/>
          <a:p>
            <a:pPr algn="ctr"/>
            <a:r>
              <a:rPr lang="en-US" sz="3600" b="1" i="1">
                <a:solidFill>
                  <a:srgbClr val="FF0000"/>
                </a:solidFill>
              </a:rPr>
              <a:t>Muốn cộng hai phân số khác mẫu số, ta quy đồng mẫu số hai phân số, rồi cộng hai phân số đó.</a:t>
            </a:r>
          </a:p>
        </p:txBody>
      </p:sp>
    </p:spTree>
    <p:extLst>
      <p:ext uri="{BB962C8B-B14F-4D97-AF65-F5344CB8AC3E}">
        <p14:creationId xmlns:p14="http://schemas.microsoft.com/office/powerpoint/2010/main" val="3571192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down)">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15000"/>
          </a:stretch>
        </a:blip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C3A58F6-AB7D-9906-7DBD-2C57A0A5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419" y="3241881"/>
            <a:ext cx="3793490" cy="3777068"/>
          </a:xfrm>
          <a:prstGeom prst="rect">
            <a:avLst/>
          </a:prstGeom>
        </p:spPr>
      </p:pic>
      <p:grpSp>
        <p:nvGrpSpPr>
          <p:cNvPr id="2" name="Group 11">
            <a:extLst>
              <a:ext uri="{FF2B5EF4-FFF2-40B4-BE49-F238E27FC236}">
                <a16:creationId xmlns:a16="http://schemas.microsoft.com/office/drawing/2014/main" id="{2FBE567D-E10F-96C2-F38E-7E78D10096A5}"/>
              </a:ext>
            </a:extLst>
          </p:cNvPr>
          <p:cNvGrpSpPr/>
          <p:nvPr/>
        </p:nvGrpSpPr>
        <p:grpSpPr>
          <a:xfrm>
            <a:off x="89699" y="128203"/>
            <a:ext cx="12102301" cy="4102283"/>
            <a:chOff x="89699" y="-8957"/>
            <a:chExt cx="12102301" cy="4102283"/>
          </a:xfrm>
        </p:grpSpPr>
        <p:pic>
          <p:nvPicPr>
            <p:cNvPr id="3" name="Picture 7">
              <a:extLst>
                <a:ext uri="{FF2B5EF4-FFF2-40B4-BE49-F238E27FC236}">
                  <a16:creationId xmlns:a16="http://schemas.microsoft.com/office/drawing/2014/main" id="{227596EC-6CA1-78E4-B655-39D99E8267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10" name="Picture 7">
              <a:extLst>
                <a:ext uri="{FF2B5EF4-FFF2-40B4-BE49-F238E27FC236}">
                  <a16:creationId xmlns:a16="http://schemas.microsoft.com/office/drawing/2014/main" id="{499B1C19-C69B-4DE8-759C-8F67954ABA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grpSp>
          <p:nvGrpSpPr>
            <p:cNvPr id="11" name="Group 3">
              <a:extLst>
                <a:ext uri="{FF2B5EF4-FFF2-40B4-BE49-F238E27FC236}">
                  <a16:creationId xmlns:a16="http://schemas.microsoft.com/office/drawing/2014/main" id="{F3F2669E-8302-7850-9F6B-D1B4A973C322}"/>
                </a:ext>
              </a:extLst>
            </p:cNvPr>
            <p:cNvGrpSpPr/>
            <p:nvPr/>
          </p:nvGrpSpPr>
          <p:grpSpPr>
            <a:xfrm>
              <a:off x="1071821" y="-8957"/>
              <a:ext cx="10048352" cy="2943484"/>
              <a:chOff x="1071821" y="137448"/>
              <a:chExt cx="10048352" cy="2943484"/>
            </a:xfrm>
          </p:grpSpPr>
          <p:pic>
            <p:nvPicPr>
              <p:cNvPr id="12" name="Picture 12">
                <a:extLst>
                  <a:ext uri="{FF2B5EF4-FFF2-40B4-BE49-F238E27FC236}">
                    <a16:creationId xmlns:a16="http://schemas.microsoft.com/office/drawing/2014/main" id="{F812CBBF-DC07-4A3E-EBF1-030563718A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159344"/>
                <a:ext cx="4696391" cy="921588"/>
              </a:xfrm>
              <a:prstGeom prst="rect">
                <a:avLst/>
              </a:prstGeom>
            </p:spPr>
          </p:pic>
          <p:grpSp>
            <p:nvGrpSpPr>
              <p:cNvPr id="13" name="Group 5">
                <a:extLst>
                  <a:ext uri="{FF2B5EF4-FFF2-40B4-BE49-F238E27FC236}">
                    <a16:creationId xmlns:a16="http://schemas.microsoft.com/office/drawing/2014/main" id="{36109FC8-98DD-037B-C886-C6DFE64856A8}"/>
                  </a:ext>
                </a:extLst>
              </p:cNvPr>
              <p:cNvGrpSpPr/>
              <p:nvPr/>
            </p:nvGrpSpPr>
            <p:grpSpPr>
              <a:xfrm>
                <a:off x="1071821" y="137448"/>
                <a:ext cx="10048352" cy="2577740"/>
                <a:chOff x="5249998" y="6339276"/>
                <a:chExt cx="13208091" cy="3722634"/>
              </a:xfrm>
            </p:grpSpPr>
            <p:sp>
              <p:nvSpPr>
                <p:cNvPr id="14" name="TextBox 6">
                  <a:extLst>
                    <a:ext uri="{FF2B5EF4-FFF2-40B4-BE49-F238E27FC236}">
                      <a16:creationId xmlns:a16="http://schemas.microsoft.com/office/drawing/2014/main" id="{1480D041-4813-7F8E-C3FE-19D911FF066B}"/>
                    </a:ext>
                  </a:extLst>
                </p:cNvPr>
                <p:cNvSpPr txBox="1"/>
                <p:nvPr/>
              </p:nvSpPr>
              <p:spPr>
                <a:xfrm>
                  <a:off x="5250002" y="6355641"/>
                  <a:ext cx="13208087" cy="3706269"/>
                </a:xfrm>
                <a:prstGeom prst="rect">
                  <a:avLst/>
                </a:prstGeom>
                <a:noFill/>
              </p:spPr>
              <p:txBody>
                <a:bodyPr wrap="square" rtlCol="0">
                  <a:spAutoFit/>
                </a:bodyPr>
                <a:lstStyle/>
                <a:p>
                  <a:pPr algn="ctr">
                    <a:lnSpc>
                      <a:spcPct val="130000"/>
                    </a:lnSpc>
                  </a:pPr>
                  <a:r>
                    <a:rPr lang="en-US" sz="13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THỰC HÀNH</a:t>
                  </a:r>
                </a:p>
              </p:txBody>
            </p:sp>
            <p:sp>
              <p:nvSpPr>
                <p:cNvPr id="15" name="TextBox 7">
                  <a:extLst>
                    <a:ext uri="{FF2B5EF4-FFF2-40B4-BE49-F238E27FC236}">
                      <a16:creationId xmlns:a16="http://schemas.microsoft.com/office/drawing/2014/main" id="{1037F806-59B5-8044-7C4F-4A729387A3EA}"/>
                    </a:ext>
                  </a:extLst>
                </p:cNvPr>
                <p:cNvSpPr txBox="1"/>
                <p:nvPr/>
              </p:nvSpPr>
              <p:spPr>
                <a:xfrm>
                  <a:off x="5249998" y="6339276"/>
                  <a:ext cx="13208091" cy="3706269"/>
                </a:xfrm>
                <a:prstGeom prst="rect">
                  <a:avLst/>
                </a:prstGeom>
                <a:noFill/>
              </p:spPr>
              <p:txBody>
                <a:bodyPr wrap="square" rtlCol="0">
                  <a:spAutoFit/>
                </a:bodyPr>
                <a:lstStyle/>
                <a:p>
                  <a:pPr algn="ctr">
                    <a:lnSpc>
                      <a:spcPct val="130000"/>
                    </a:lnSpc>
                  </a:pP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T</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H</a:t>
                  </a:r>
                  <a:r>
                    <a:rPr lang="en-US" sz="13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Ự</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C</a:t>
                  </a: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 </a:t>
                  </a:r>
                  <a:r>
                    <a:rPr lang="en-US" sz="13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H</a:t>
                  </a: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À</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N</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H</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endParaRPr>
                </a:p>
              </p:txBody>
            </p:sp>
          </p:grpSp>
        </p:grpSp>
      </p:grpSp>
    </p:spTree>
    <p:extLst>
      <p:ext uri="{BB962C8B-B14F-4D97-AF65-F5344CB8AC3E}">
        <p14:creationId xmlns:p14="http://schemas.microsoft.com/office/powerpoint/2010/main" val="233911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1" fill="hold" nodeType="withEffect" p14:presetBounceEnd="72000">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14:bounceEnd="72000">
                                          <p:cBhvr additive="base">
                                            <p:cTn id="1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2"/>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1" fill="hold" nodeType="withEffect">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3238B5B6-70ED-9864-80CA-D32A996DAAAA}"/>
              </a:ext>
            </a:extLst>
          </p:cNvPr>
          <p:cNvSpPr/>
          <p:nvPr/>
        </p:nvSpPr>
        <p:spPr>
          <a:xfrm>
            <a:off x="458118" y="384314"/>
            <a:ext cx="11169748" cy="5874823"/>
          </a:xfrm>
          <a:custGeom>
            <a:avLst/>
            <a:gdLst>
              <a:gd name="connsiteX0" fmla="*/ 0 w 11169748"/>
              <a:gd name="connsiteY0" fmla="*/ 979157 h 5874823"/>
              <a:gd name="connsiteX1" fmla="*/ 979157 w 11169748"/>
              <a:gd name="connsiteY1" fmla="*/ 0 h 5874823"/>
              <a:gd name="connsiteX2" fmla="*/ 10190591 w 11169748"/>
              <a:gd name="connsiteY2" fmla="*/ 0 h 5874823"/>
              <a:gd name="connsiteX3" fmla="*/ 11169748 w 11169748"/>
              <a:gd name="connsiteY3" fmla="*/ 979157 h 5874823"/>
              <a:gd name="connsiteX4" fmla="*/ 11169748 w 11169748"/>
              <a:gd name="connsiteY4" fmla="*/ 4895666 h 5874823"/>
              <a:gd name="connsiteX5" fmla="*/ 10190591 w 11169748"/>
              <a:gd name="connsiteY5" fmla="*/ 5874823 h 5874823"/>
              <a:gd name="connsiteX6" fmla="*/ 979157 w 11169748"/>
              <a:gd name="connsiteY6" fmla="*/ 5874823 h 5874823"/>
              <a:gd name="connsiteX7" fmla="*/ 0 w 11169748"/>
              <a:gd name="connsiteY7" fmla="*/ 4895666 h 5874823"/>
              <a:gd name="connsiteX8" fmla="*/ 0 w 11169748"/>
              <a:gd name="connsiteY8" fmla="*/ 979157 h 587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9748" h="5874823" fill="none" extrusionOk="0">
                <a:moveTo>
                  <a:pt x="0" y="979157"/>
                </a:moveTo>
                <a:cubicBezTo>
                  <a:pt x="1107" y="468340"/>
                  <a:pt x="465977" y="46309"/>
                  <a:pt x="979157" y="0"/>
                </a:cubicBezTo>
                <a:cubicBezTo>
                  <a:pt x="4831342" y="72427"/>
                  <a:pt x="6586743" y="61419"/>
                  <a:pt x="10190591" y="0"/>
                </a:cubicBezTo>
                <a:cubicBezTo>
                  <a:pt x="10718247" y="-90293"/>
                  <a:pt x="11090335" y="414364"/>
                  <a:pt x="11169748" y="979157"/>
                </a:cubicBezTo>
                <a:cubicBezTo>
                  <a:pt x="11270624" y="1493230"/>
                  <a:pt x="11062435" y="4045091"/>
                  <a:pt x="11169748" y="4895666"/>
                </a:cubicBezTo>
                <a:cubicBezTo>
                  <a:pt x="11172692" y="5421497"/>
                  <a:pt x="10714712" y="5856156"/>
                  <a:pt x="10190591" y="5874823"/>
                </a:cubicBezTo>
                <a:cubicBezTo>
                  <a:pt x="6736473" y="5904650"/>
                  <a:pt x="2465206" y="5795517"/>
                  <a:pt x="979157" y="5874823"/>
                </a:cubicBezTo>
                <a:cubicBezTo>
                  <a:pt x="498026" y="5868081"/>
                  <a:pt x="-95207" y="5455265"/>
                  <a:pt x="0" y="4895666"/>
                </a:cubicBezTo>
                <a:cubicBezTo>
                  <a:pt x="50037" y="4472859"/>
                  <a:pt x="770" y="2119440"/>
                  <a:pt x="0" y="979157"/>
                </a:cubicBezTo>
                <a:close/>
              </a:path>
              <a:path w="11169748" h="5874823" stroke="0" extrusionOk="0">
                <a:moveTo>
                  <a:pt x="0" y="979157"/>
                </a:moveTo>
                <a:cubicBezTo>
                  <a:pt x="89487" y="462776"/>
                  <a:pt x="470107" y="66094"/>
                  <a:pt x="979157" y="0"/>
                </a:cubicBezTo>
                <a:cubicBezTo>
                  <a:pt x="4470844" y="123000"/>
                  <a:pt x="6815708" y="-96860"/>
                  <a:pt x="10190591" y="0"/>
                </a:cubicBezTo>
                <a:cubicBezTo>
                  <a:pt x="10702918" y="-21680"/>
                  <a:pt x="11197611" y="382210"/>
                  <a:pt x="11169748" y="979157"/>
                </a:cubicBezTo>
                <a:cubicBezTo>
                  <a:pt x="11172921" y="1495905"/>
                  <a:pt x="11264015" y="3655891"/>
                  <a:pt x="11169748" y="4895666"/>
                </a:cubicBezTo>
                <a:cubicBezTo>
                  <a:pt x="11158239" y="5440608"/>
                  <a:pt x="10705299" y="5870557"/>
                  <a:pt x="10190591" y="5874823"/>
                </a:cubicBezTo>
                <a:cubicBezTo>
                  <a:pt x="5962835" y="5714116"/>
                  <a:pt x="2590698" y="5914490"/>
                  <a:pt x="979157" y="5874823"/>
                </a:cubicBezTo>
                <a:cubicBezTo>
                  <a:pt x="408604" y="5868808"/>
                  <a:pt x="-54053" y="5411951"/>
                  <a:pt x="0" y="4895666"/>
                </a:cubicBezTo>
                <a:cubicBezTo>
                  <a:pt x="32216" y="3538603"/>
                  <a:pt x="57206" y="1758872"/>
                  <a:pt x="0" y="979157"/>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1726E89B-53BE-928C-4943-4EFA89ADD8B3}"/>
              </a:ext>
            </a:extLst>
          </p:cNvPr>
          <p:cNvSpPr txBox="1"/>
          <p:nvPr/>
        </p:nvSpPr>
        <p:spPr>
          <a:xfrm>
            <a:off x="3505200" y="598863"/>
            <a:ext cx="5181600" cy="1015663"/>
          </a:xfrm>
          <a:prstGeom prst="rect">
            <a:avLst/>
          </a:prstGeom>
          <a:noFill/>
        </p:spPr>
        <p:txBody>
          <a:bodyPr wrap="square">
            <a:spAutoFit/>
          </a:bodyPr>
          <a:lstStyle/>
          <a:p>
            <a:pPr algn="ctr"/>
            <a:r>
              <a:rPr lang="de-DE" sz="6000" b="1">
                <a:ln>
                  <a:solidFill>
                    <a:srgbClr val="FF0066"/>
                  </a:solidFill>
                </a:ln>
                <a:solidFill>
                  <a:srgbClr val="FF0066"/>
                </a:solidFill>
                <a:latin typeface="UVN Banh Mi" pitchFamily="2" charset="0"/>
              </a:rPr>
              <a:t>LƯU Ý</a:t>
            </a:r>
            <a:endParaRPr lang="en-US" sz="6000" b="1">
              <a:ln>
                <a:solidFill>
                  <a:srgbClr val="FF0066"/>
                </a:solidFill>
              </a:ln>
              <a:solidFill>
                <a:srgbClr val="FF0066"/>
              </a:solidFill>
              <a:latin typeface="UVN Banh Mi" pitchFamily="2" charset="0"/>
            </a:endParaRPr>
          </a:p>
        </p:txBody>
      </p:sp>
      <p:pic>
        <p:nvPicPr>
          <p:cNvPr id="4" name="Picture 6">
            <a:extLst>
              <a:ext uri="{FF2B5EF4-FFF2-40B4-BE49-F238E27FC236}">
                <a16:creationId xmlns:a16="http://schemas.microsoft.com/office/drawing/2014/main" id="{06921598-099A-D5E9-6D36-A14219BE0284}"/>
              </a:ext>
            </a:extLst>
          </p:cNvPr>
          <p:cNvPicPr>
            <a:picLocks noChangeAspect="1"/>
          </p:cNvPicPr>
          <p:nvPr/>
        </p:nvPicPr>
        <p:blipFill>
          <a:blip r:embed="rId3"/>
          <a:stretch>
            <a:fillRect/>
          </a:stretch>
        </p:blipFill>
        <p:spPr>
          <a:xfrm>
            <a:off x="1276008" y="1772388"/>
            <a:ext cx="557155" cy="547582"/>
          </a:xfrm>
          <a:prstGeom prst="rect">
            <a:avLst/>
          </a:prstGeom>
        </p:spPr>
      </p:pic>
      <p:sp>
        <p:nvSpPr>
          <p:cNvPr id="10" name="Hộp Văn bản 9">
            <a:extLst>
              <a:ext uri="{FF2B5EF4-FFF2-40B4-BE49-F238E27FC236}">
                <a16:creationId xmlns:a16="http://schemas.microsoft.com/office/drawing/2014/main" id="{B7739CC6-98DC-59CE-8433-CBF231F2FC5F}"/>
              </a:ext>
            </a:extLst>
          </p:cNvPr>
          <p:cNvSpPr txBox="1"/>
          <p:nvPr/>
        </p:nvSpPr>
        <p:spPr>
          <a:xfrm>
            <a:off x="1951869" y="1737632"/>
            <a:ext cx="8884453" cy="1077218"/>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Xác định xem các phân số cùng mẫu số hay khác mẫu số.</a:t>
            </a:r>
            <a:endParaRPr lang="en-US" sz="3200" b="1">
              <a:latin typeface="Calibri" panose="020F0502020204030204" pitchFamily="34" charset="0"/>
              <a:cs typeface="Calibri" panose="020F0502020204030204" pitchFamily="34" charset="0"/>
            </a:endParaRPr>
          </a:p>
        </p:txBody>
      </p:sp>
      <p:pic>
        <p:nvPicPr>
          <p:cNvPr id="11" name="Picture 6">
            <a:extLst>
              <a:ext uri="{FF2B5EF4-FFF2-40B4-BE49-F238E27FC236}">
                <a16:creationId xmlns:a16="http://schemas.microsoft.com/office/drawing/2014/main" id="{A1890037-9671-E8AF-C52A-7B5FA1427CD6}"/>
              </a:ext>
            </a:extLst>
          </p:cNvPr>
          <p:cNvPicPr>
            <a:picLocks noChangeAspect="1"/>
          </p:cNvPicPr>
          <p:nvPr/>
        </p:nvPicPr>
        <p:blipFill>
          <a:blip r:embed="rId3"/>
          <a:stretch>
            <a:fillRect/>
          </a:stretch>
        </p:blipFill>
        <p:spPr>
          <a:xfrm>
            <a:off x="1276008" y="5119874"/>
            <a:ext cx="557155" cy="547582"/>
          </a:xfrm>
          <a:prstGeom prst="rect">
            <a:avLst/>
          </a:prstGeom>
        </p:spPr>
      </p:pic>
      <p:sp>
        <p:nvSpPr>
          <p:cNvPr id="12" name="Hộp Văn bản 11">
            <a:extLst>
              <a:ext uri="{FF2B5EF4-FFF2-40B4-BE49-F238E27FC236}">
                <a16:creationId xmlns:a16="http://schemas.microsoft.com/office/drawing/2014/main" id="{62D0C130-E3BE-FFD2-949F-7036D5BB70AA}"/>
              </a:ext>
            </a:extLst>
          </p:cNvPr>
          <p:cNvSpPr txBox="1"/>
          <p:nvPr/>
        </p:nvSpPr>
        <p:spPr>
          <a:xfrm>
            <a:off x="1951869" y="5085118"/>
            <a:ext cx="8884453" cy="584775"/>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Kết quả cuối cùng là </a:t>
            </a:r>
            <a:r>
              <a:rPr lang="vi-VN" sz="3200" b="1">
                <a:latin typeface="Calibri" panose="020F0502020204030204" pitchFamily="34" charset="0"/>
                <a:cs typeface="Calibri" panose="020F0502020204030204" pitchFamily="34" charset="0"/>
              </a:rPr>
              <a:t>phân số tối giản</a:t>
            </a:r>
            <a:r>
              <a:rPr lang="vi-VN" sz="3200">
                <a:latin typeface="Calibri" panose="020F0502020204030204" pitchFamily="34" charset="0"/>
                <a:cs typeface="Calibri" panose="020F0502020204030204" pitchFamily="34" charset="0"/>
              </a:rPr>
              <a:t>.</a:t>
            </a:r>
            <a:endParaRPr lang="en-US" sz="3200">
              <a:latin typeface="Calibri" panose="020F0502020204030204" pitchFamily="34" charset="0"/>
              <a:cs typeface="Calibri" panose="020F0502020204030204" pitchFamily="34" charset="0"/>
            </a:endParaRPr>
          </a:p>
        </p:txBody>
      </p:sp>
      <p:sp>
        <p:nvSpPr>
          <p:cNvPr id="61" name="Hộp Văn bản 60">
            <a:extLst>
              <a:ext uri="{FF2B5EF4-FFF2-40B4-BE49-F238E27FC236}">
                <a16:creationId xmlns:a16="http://schemas.microsoft.com/office/drawing/2014/main" id="{C79E98D4-842A-BE4A-A4D2-9C2F06DE02A7}"/>
              </a:ext>
            </a:extLst>
          </p:cNvPr>
          <p:cNvSpPr txBox="1"/>
          <p:nvPr/>
        </p:nvSpPr>
        <p:spPr>
          <a:xfrm>
            <a:off x="1525227" y="2783116"/>
            <a:ext cx="9311095" cy="1077218"/>
          </a:xfrm>
          <a:prstGeom prst="rect">
            <a:avLst/>
          </a:prstGeom>
          <a:noFill/>
        </p:spPr>
        <p:txBody>
          <a:bodyPr wrap="square">
            <a:spAutoFit/>
          </a:bodyPr>
          <a:lstStyle/>
          <a:p>
            <a:pPr marL="457200" indent="-457200" algn="just">
              <a:buFont typeface="Arial" panose="020B0604020202020204" pitchFamily="34" charset="0"/>
              <a:buChar char="•"/>
            </a:pPr>
            <a:r>
              <a:rPr lang="vi-VN" sz="3200">
                <a:latin typeface="Calibri" panose="020F0502020204030204" pitchFamily="34" charset="0"/>
                <a:cs typeface="Calibri" panose="020F0502020204030204" pitchFamily="34" charset="0"/>
              </a:rPr>
              <a:t>Nếu </a:t>
            </a:r>
            <a:r>
              <a:rPr lang="vi-VN" sz="3200" b="1" i="1">
                <a:latin typeface="Calibri" panose="020F0502020204030204" pitchFamily="34" charset="0"/>
                <a:cs typeface="Calibri" panose="020F0502020204030204" pitchFamily="34" charset="0"/>
              </a:rPr>
              <a:t>cùng</a:t>
            </a:r>
            <a:r>
              <a:rPr lang="vi-VN" sz="3200">
                <a:latin typeface="Calibri" panose="020F0502020204030204" pitchFamily="34" charset="0"/>
                <a:cs typeface="Calibri" panose="020F0502020204030204" pitchFamily="34" charset="0"/>
              </a:rPr>
              <a:t> mẫu số, cộng tử số với tử số, dưới vạch ngang chỉ viết một mẫu số chung.</a:t>
            </a:r>
            <a:endParaRPr lang="en-US" sz="3200">
              <a:latin typeface="Calibri" panose="020F0502020204030204" pitchFamily="34" charset="0"/>
              <a:cs typeface="Calibri" panose="020F0502020204030204" pitchFamily="34" charset="0"/>
            </a:endParaRPr>
          </a:p>
        </p:txBody>
      </p:sp>
      <p:sp>
        <p:nvSpPr>
          <p:cNvPr id="62" name="Hộp Văn bản 61">
            <a:extLst>
              <a:ext uri="{FF2B5EF4-FFF2-40B4-BE49-F238E27FC236}">
                <a16:creationId xmlns:a16="http://schemas.microsoft.com/office/drawing/2014/main" id="{B33024A0-D7F9-834F-0D81-8FD886FA6856}"/>
              </a:ext>
            </a:extLst>
          </p:cNvPr>
          <p:cNvSpPr txBox="1"/>
          <p:nvPr/>
        </p:nvSpPr>
        <p:spPr>
          <a:xfrm>
            <a:off x="1525226" y="3825815"/>
            <a:ext cx="9311095" cy="1077218"/>
          </a:xfrm>
          <a:prstGeom prst="rect">
            <a:avLst/>
          </a:prstGeom>
          <a:noFill/>
        </p:spPr>
        <p:txBody>
          <a:bodyPr wrap="square">
            <a:spAutoFit/>
          </a:bodyPr>
          <a:lstStyle/>
          <a:p>
            <a:pPr marL="457200" indent="-457200" algn="just">
              <a:buFont typeface="Arial" panose="020B0604020202020204" pitchFamily="34" charset="0"/>
              <a:buChar char="•"/>
            </a:pPr>
            <a:r>
              <a:rPr lang="vi-VN" sz="3200">
                <a:latin typeface="Calibri" panose="020F0502020204030204" pitchFamily="34" charset="0"/>
                <a:cs typeface="Calibri" panose="020F0502020204030204" pitchFamily="34" charset="0"/>
              </a:rPr>
              <a:t>Nếu </a:t>
            </a:r>
            <a:r>
              <a:rPr lang="vi-VN" sz="3200" b="1" i="1">
                <a:latin typeface="Calibri" panose="020F0502020204030204" pitchFamily="34" charset="0"/>
                <a:cs typeface="Calibri" panose="020F0502020204030204" pitchFamily="34" charset="0"/>
              </a:rPr>
              <a:t>khác</a:t>
            </a:r>
            <a:r>
              <a:rPr lang="vi-VN" sz="3200">
                <a:latin typeface="Calibri" panose="020F0502020204030204" pitchFamily="34" charset="0"/>
                <a:cs typeface="Calibri" panose="020F0502020204030204" pitchFamily="34" charset="0"/>
              </a:rPr>
              <a:t> mẫu số → Quy đồng mẫu số → Cộng hai phân số cùng mẫu số.</a:t>
            </a:r>
            <a:endParaRPr 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533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1000" fill="hold"/>
                                        <p:tgtEl>
                                          <p:spTgt spid="61"/>
                                        </p:tgtEl>
                                        <p:attrNameLst>
                                          <p:attrName>ppt_w</p:attrName>
                                        </p:attrNameLst>
                                      </p:cBhvr>
                                      <p:tavLst>
                                        <p:tav tm="0">
                                          <p:val>
                                            <p:fltVal val="0"/>
                                          </p:val>
                                        </p:tav>
                                        <p:tav tm="100000">
                                          <p:val>
                                            <p:strVal val="#ppt_w"/>
                                          </p:val>
                                        </p:tav>
                                      </p:tavLst>
                                    </p:anim>
                                    <p:anim calcmode="lin" valueType="num">
                                      <p:cBhvr>
                                        <p:cTn id="28" dur="1000" fill="hold"/>
                                        <p:tgtEl>
                                          <p:spTgt spid="61"/>
                                        </p:tgtEl>
                                        <p:attrNameLst>
                                          <p:attrName>ppt_h</p:attrName>
                                        </p:attrNameLst>
                                      </p:cBhvr>
                                      <p:tavLst>
                                        <p:tav tm="0">
                                          <p:val>
                                            <p:fltVal val="0"/>
                                          </p:val>
                                        </p:tav>
                                        <p:tav tm="100000">
                                          <p:val>
                                            <p:strVal val="#ppt_h"/>
                                          </p:val>
                                        </p:tav>
                                      </p:tavLst>
                                    </p:anim>
                                    <p:anim calcmode="lin" valueType="num">
                                      <p:cBhvr>
                                        <p:cTn id="29" dur="1000" fill="hold"/>
                                        <p:tgtEl>
                                          <p:spTgt spid="6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61"/>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1"/>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
                                        </p:tgtEl>
                                        <p:attrNameLst>
                                          <p:attrName>ppt_y</p:attrName>
                                        </p:attrNameLst>
                                      </p:cBhvr>
                                      <p:tavLst>
                                        <p:tav tm="0" fmla="#ppt_y+(sin(-2*pi*(1-$))*-#ppt_x+cos(-2*pi*(1-$))*(1-#ppt_y))*(1-$)">
                                          <p:val>
                                            <p:fltVal val="0"/>
                                          </p:val>
                                        </p:tav>
                                        <p:tav tm="100000">
                                          <p:val>
                                            <p:fltVal val="1"/>
                                          </p:val>
                                        </p:tav>
                                      </p:tavLst>
                                    </p:anim>
                                  </p:childTnLst>
                                </p:cTn>
                              </p:par>
                              <p:par>
                                <p:cTn id="43" presetID="15"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p:cTn id="45" dur="1000" fill="hold"/>
                                        <p:tgtEl>
                                          <p:spTgt spid="62"/>
                                        </p:tgtEl>
                                        <p:attrNameLst>
                                          <p:attrName>ppt_w</p:attrName>
                                        </p:attrNameLst>
                                      </p:cBhvr>
                                      <p:tavLst>
                                        <p:tav tm="0">
                                          <p:val>
                                            <p:fltVal val="0"/>
                                          </p:val>
                                        </p:tav>
                                        <p:tav tm="100000">
                                          <p:val>
                                            <p:strVal val="#ppt_w"/>
                                          </p:val>
                                        </p:tav>
                                      </p:tavLst>
                                    </p:anim>
                                    <p:anim calcmode="lin" valueType="num">
                                      <p:cBhvr>
                                        <p:cTn id="46" dur="1000" fill="hold"/>
                                        <p:tgtEl>
                                          <p:spTgt spid="62"/>
                                        </p:tgtEl>
                                        <p:attrNameLst>
                                          <p:attrName>ppt_h</p:attrName>
                                        </p:attrNameLst>
                                      </p:cBhvr>
                                      <p:tavLst>
                                        <p:tav tm="0">
                                          <p:val>
                                            <p:fltVal val="0"/>
                                          </p:val>
                                        </p:tav>
                                        <p:tav tm="100000">
                                          <p:val>
                                            <p:strVal val="#ppt_h"/>
                                          </p:val>
                                        </p:tav>
                                      </p:tavLst>
                                    </p:anim>
                                    <p:anim calcmode="lin" valueType="num">
                                      <p:cBhvr>
                                        <p:cTn id="47" dur="1000" fill="hold"/>
                                        <p:tgtEl>
                                          <p:spTgt spid="62"/>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61" grpId="0"/>
      <p:bldP spid="6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D5D29C35-982B-8764-653E-871A0B45C0E8}"/>
              </a:ext>
            </a:extLst>
          </p:cNvPr>
          <p:cNvSpPr/>
          <p:nvPr/>
        </p:nvSpPr>
        <p:spPr>
          <a:xfrm>
            <a:off x="458118" y="384313"/>
            <a:ext cx="11169748" cy="6162261"/>
          </a:xfrm>
          <a:custGeom>
            <a:avLst/>
            <a:gdLst>
              <a:gd name="connsiteX0" fmla="*/ 0 w 11169748"/>
              <a:gd name="connsiteY0" fmla="*/ 1027064 h 6162261"/>
              <a:gd name="connsiteX1" fmla="*/ 1027064 w 11169748"/>
              <a:gd name="connsiteY1" fmla="*/ 0 h 6162261"/>
              <a:gd name="connsiteX2" fmla="*/ 10142684 w 11169748"/>
              <a:gd name="connsiteY2" fmla="*/ 0 h 6162261"/>
              <a:gd name="connsiteX3" fmla="*/ 11169748 w 11169748"/>
              <a:gd name="connsiteY3" fmla="*/ 1027064 h 6162261"/>
              <a:gd name="connsiteX4" fmla="*/ 11169748 w 11169748"/>
              <a:gd name="connsiteY4" fmla="*/ 5135197 h 6162261"/>
              <a:gd name="connsiteX5" fmla="*/ 10142684 w 11169748"/>
              <a:gd name="connsiteY5" fmla="*/ 6162261 h 6162261"/>
              <a:gd name="connsiteX6" fmla="*/ 1027064 w 11169748"/>
              <a:gd name="connsiteY6" fmla="*/ 6162261 h 6162261"/>
              <a:gd name="connsiteX7" fmla="*/ 0 w 11169748"/>
              <a:gd name="connsiteY7" fmla="*/ 5135197 h 6162261"/>
              <a:gd name="connsiteX8" fmla="*/ 0 w 11169748"/>
              <a:gd name="connsiteY8" fmla="*/ 1027064 h 616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9748" h="6162261" fill="none" extrusionOk="0">
                <a:moveTo>
                  <a:pt x="0" y="1027064"/>
                </a:moveTo>
                <a:cubicBezTo>
                  <a:pt x="3841" y="563807"/>
                  <a:pt x="473444" y="22845"/>
                  <a:pt x="1027064" y="0"/>
                </a:cubicBezTo>
                <a:cubicBezTo>
                  <a:pt x="1946288" y="72427"/>
                  <a:pt x="8405104" y="61419"/>
                  <a:pt x="10142684" y="0"/>
                </a:cubicBezTo>
                <a:cubicBezTo>
                  <a:pt x="10701074" y="-60866"/>
                  <a:pt x="11139233" y="450602"/>
                  <a:pt x="11169748" y="1027064"/>
                </a:cubicBezTo>
                <a:cubicBezTo>
                  <a:pt x="11270624" y="2549507"/>
                  <a:pt x="11062435" y="3563359"/>
                  <a:pt x="11169748" y="5135197"/>
                </a:cubicBezTo>
                <a:cubicBezTo>
                  <a:pt x="11191073" y="5594201"/>
                  <a:pt x="10671184" y="6118842"/>
                  <a:pt x="10142684" y="6162261"/>
                </a:cubicBezTo>
                <a:cubicBezTo>
                  <a:pt x="6641658" y="6192088"/>
                  <a:pt x="4704042" y="6082955"/>
                  <a:pt x="1027064" y="6162261"/>
                </a:cubicBezTo>
                <a:cubicBezTo>
                  <a:pt x="488953" y="6158969"/>
                  <a:pt x="-14818" y="5705359"/>
                  <a:pt x="0" y="5135197"/>
                </a:cubicBezTo>
                <a:cubicBezTo>
                  <a:pt x="50037" y="3410931"/>
                  <a:pt x="770" y="2381913"/>
                  <a:pt x="0" y="1027064"/>
                </a:cubicBezTo>
                <a:close/>
              </a:path>
              <a:path w="11169748" h="6162261" stroke="0" extrusionOk="0">
                <a:moveTo>
                  <a:pt x="0" y="1027064"/>
                </a:moveTo>
                <a:cubicBezTo>
                  <a:pt x="68082" y="478390"/>
                  <a:pt x="507763" y="99863"/>
                  <a:pt x="1027064" y="0"/>
                </a:cubicBezTo>
                <a:cubicBezTo>
                  <a:pt x="4854100" y="123000"/>
                  <a:pt x="5766072" y="-96860"/>
                  <a:pt x="10142684" y="0"/>
                </a:cubicBezTo>
                <a:cubicBezTo>
                  <a:pt x="10669695" y="-30654"/>
                  <a:pt x="11210133" y="378414"/>
                  <a:pt x="11169748" y="1027064"/>
                </a:cubicBezTo>
                <a:cubicBezTo>
                  <a:pt x="11172921" y="1704951"/>
                  <a:pt x="11264015" y="4654689"/>
                  <a:pt x="11169748" y="5135197"/>
                </a:cubicBezTo>
                <a:cubicBezTo>
                  <a:pt x="11073763" y="5737202"/>
                  <a:pt x="10634498" y="6149918"/>
                  <a:pt x="10142684" y="6162261"/>
                </a:cubicBezTo>
                <a:cubicBezTo>
                  <a:pt x="7292490" y="6001554"/>
                  <a:pt x="5547086" y="6201928"/>
                  <a:pt x="1027064" y="6162261"/>
                </a:cubicBezTo>
                <a:cubicBezTo>
                  <a:pt x="387451" y="6147642"/>
                  <a:pt x="-82185" y="5665197"/>
                  <a:pt x="0" y="5135197"/>
                </a:cubicBezTo>
                <a:cubicBezTo>
                  <a:pt x="32216" y="4338555"/>
                  <a:pt x="57206" y="3004280"/>
                  <a:pt x="0" y="1027064"/>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07D55791-B964-09D3-613B-9DC95A44381F}"/>
              </a:ext>
            </a:extLst>
          </p:cNvPr>
          <p:cNvSpPr txBox="1"/>
          <p:nvPr/>
        </p:nvSpPr>
        <p:spPr>
          <a:xfrm>
            <a:off x="2464904" y="548015"/>
            <a:ext cx="8918712" cy="769441"/>
          </a:xfrm>
          <a:prstGeom prst="rect">
            <a:avLst/>
          </a:prstGeom>
          <a:noFill/>
        </p:spPr>
        <p:txBody>
          <a:bodyPr wrap="square">
            <a:spAutoFit/>
          </a:bodyPr>
          <a:lstStyle/>
          <a:p>
            <a:pPr algn="just"/>
            <a:r>
              <a:rPr lang="de-DE" sz="4400" b="1">
                <a:solidFill>
                  <a:srgbClr val="0070C0"/>
                </a:solidFill>
                <a:latin typeface="#9Slide07 IcielLa Chic Pro Shad" panose="02000506090000020004" pitchFamily="2" charset="0"/>
              </a:rPr>
              <a:t>Tính.</a:t>
            </a:r>
            <a:endParaRPr lang="en-US" sz="4400" b="1">
              <a:solidFill>
                <a:srgbClr val="0070C0"/>
              </a:solidFill>
              <a:latin typeface="#9Slide07 IcielLa Chic Pro Shad" panose="02000506090000020004" pitchFamily="2" charset="0"/>
            </a:endParaRPr>
          </a:p>
        </p:txBody>
      </p:sp>
      <p:grpSp>
        <p:nvGrpSpPr>
          <p:cNvPr id="7" name="Nhóm 6">
            <a:extLst>
              <a:ext uri="{FF2B5EF4-FFF2-40B4-BE49-F238E27FC236}">
                <a16:creationId xmlns:a16="http://schemas.microsoft.com/office/drawing/2014/main" id="{510E3FCC-D5C1-FFA0-E462-CE8C601914B2}"/>
              </a:ext>
            </a:extLst>
          </p:cNvPr>
          <p:cNvGrpSpPr/>
          <p:nvPr/>
        </p:nvGrpSpPr>
        <p:grpSpPr>
          <a:xfrm>
            <a:off x="1427956" y="1640183"/>
            <a:ext cx="2023912" cy="1108424"/>
            <a:chOff x="2451650" y="1404375"/>
            <a:chExt cx="2023912" cy="1108424"/>
          </a:xfrm>
        </p:grpSpPr>
        <p:sp>
          <p:nvSpPr>
            <p:cNvPr id="8" name="Hộp Văn bản 7">
              <a:extLst>
                <a:ext uri="{FF2B5EF4-FFF2-40B4-BE49-F238E27FC236}">
                  <a16:creationId xmlns:a16="http://schemas.microsoft.com/office/drawing/2014/main" id="{82CCFA6C-9FC8-85B4-0847-E849694CC39B}"/>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9" name="Nhóm 8">
              <a:extLst>
                <a:ext uri="{FF2B5EF4-FFF2-40B4-BE49-F238E27FC236}">
                  <a16:creationId xmlns:a16="http://schemas.microsoft.com/office/drawing/2014/main" id="{500D78A6-947C-9E72-4A5A-22C2BD00487D}"/>
                </a:ext>
              </a:extLst>
            </p:cNvPr>
            <p:cNvGrpSpPr/>
            <p:nvPr/>
          </p:nvGrpSpPr>
          <p:grpSpPr>
            <a:xfrm>
              <a:off x="2451650" y="1404375"/>
              <a:ext cx="962580" cy="1108424"/>
              <a:chOff x="7131439" y="4320248"/>
              <a:chExt cx="962580" cy="1108424"/>
            </a:xfrm>
          </p:grpSpPr>
          <p:sp>
            <p:nvSpPr>
              <p:cNvPr id="20" name="Hộp Văn bản 19">
                <a:extLst>
                  <a:ext uri="{FF2B5EF4-FFF2-40B4-BE49-F238E27FC236}">
                    <a16:creationId xmlns:a16="http://schemas.microsoft.com/office/drawing/2014/main" id="{4DB82207-4CA4-CF70-2F18-75CB8E954EDC}"/>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21" name="Hộp Văn bản 20">
                <a:extLst>
                  <a:ext uri="{FF2B5EF4-FFF2-40B4-BE49-F238E27FC236}">
                    <a16:creationId xmlns:a16="http://schemas.microsoft.com/office/drawing/2014/main" id="{E2707D0F-46AE-DCCE-83C8-AE9C933B343D}"/>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6</a:t>
                </a:r>
              </a:p>
            </p:txBody>
          </p:sp>
          <p:cxnSp>
            <p:nvCxnSpPr>
              <p:cNvPr id="22" name="Đường nối Thẳng 21">
                <a:extLst>
                  <a:ext uri="{FF2B5EF4-FFF2-40B4-BE49-F238E27FC236}">
                    <a16:creationId xmlns:a16="http://schemas.microsoft.com/office/drawing/2014/main" id="{433B9D2F-D4F2-7296-A62A-AE0E3A243B79}"/>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Nhóm 15">
              <a:extLst>
                <a:ext uri="{FF2B5EF4-FFF2-40B4-BE49-F238E27FC236}">
                  <a16:creationId xmlns:a16="http://schemas.microsoft.com/office/drawing/2014/main" id="{51931685-34D1-899A-B749-59D11E59EB66}"/>
                </a:ext>
              </a:extLst>
            </p:cNvPr>
            <p:cNvGrpSpPr/>
            <p:nvPr/>
          </p:nvGrpSpPr>
          <p:grpSpPr>
            <a:xfrm>
              <a:off x="3512982" y="1404375"/>
              <a:ext cx="962580" cy="1108424"/>
              <a:chOff x="7131439" y="4320248"/>
              <a:chExt cx="962580" cy="1108424"/>
            </a:xfrm>
          </p:grpSpPr>
          <p:sp>
            <p:nvSpPr>
              <p:cNvPr id="17" name="Hộp Văn bản 16">
                <a:extLst>
                  <a:ext uri="{FF2B5EF4-FFF2-40B4-BE49-F238E27FC236}">
                    <a16:creationId xmlns:a16="http://schemas.microsoft.com/office/drawing/2014/main" id="{0A6FDF88-C174-D3C9-BCAF-BF0E7A42B491}"/>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a:t>
                </a:r>
              </a:p>
            </p:txBody>
          </p:sp>
          <p:sp>
            <p:nvSpPr>
              <p:cNvPr id="18" name="Hộp Văn bản 17">
                <a:extLst>
                  <a:ext uri="{FF2B5EF4-FFF2-40B4-BE49-F238E27FC236}">
                    <a16:creationId xmlns:a16="http://schemas.microsoft.com/office/drawing/2014/main" id="{1EAF5EC1-003D-1FC2-277D-B7DD9C6E488A}"/>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cxnSp>
            <p:nvCxnSpPr>
              <p:cNvPr id="19" name="Đường nối Thẳng 18">
                <a:extLst>
                  <a:ext uri="{FF2B5EF4-FFF2-40B4-BE49-F238E27FC236}">
                    <a16:creationId xmlns:a16="http://schemas.microsoft.com/office/drawing/2014/main" id="{05827E32-2BC0-027D-37DC-E2C55B0E64FD}"/>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Nhóm 7">
            <a:extLst>
              <a:ext uri="{FF2B5EF4-FFF2-40B4-BE49-F238E27FC236}">
                <a16:creationId xmlns:a16="http://schemas.microsoft.com/office/drawing/2014/main" id="{AD02ED58-CA7B-96FE-8B1D-7B22F87AA57E}"/>
              </a:ext>
            </a:extLst>
          </p:cNvPr>
          <p:cNvGrpSpPr/>
          <p:nvPr/>
        </p:nvGrpSpPr>
        <p:grpSpPr>
          <a:xfrm>
            <a:off x="1550898" y="513199"/>
            <a:ext cx="900752" cy="882469"/>
            <a:chOff x="1034377" y="57890"/>
            <a:chExt cx="1082284" cy="1017198"/>
          </a:xfrm>
        </p:grpSpPr>
        <p:sp>
          <p:nvSpPr>
            <p:cNvPr id="24" name="Oval 22">
              <a:extLst>
                <a:ext uri="{FF2B5EF4-FFF2-40B4-BE49-F238E27FC236}">
                  <a16:creationId xmlns:a16="http://schemas.microsoft.com/office/drawing/2014/main" id="{5877EC62-FFB1-05F8-70A2-A7AAFC44E0F1}"/>
                </a:ext>
              </a:extLst>
            </p:cNvPr>
            <p:cNvSpPr/>
            <p:nvPr/>
          </p:nvSpPr>
          <p:spPr>
            <a:xfrm>
              <a:off x="1034377" y="57890"/>
              <a:ext cx="1082284" cy="88691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5" name="TextBox 23">
              <a:extLst>
                <a:ext uri="{FF2B5EF4-FFF2-40B4-BE49-F238E27FC236}">
                  <a16:creationId xmlns:a16="http://schemas.microsoft.com/office/drawing/2014/main" id="{EAA9ACC7-4E74-A922-05C4-DBC44BFCF80B}"/>
                </a:ext>
              </a:extLst>
            </p:cNvPr>
            <p:cNvSpPr txBox="1"/>
            <p:nvPr/>
          </p:nvSpPr>
          <p:spPr>
            <a:xfrm>
              <a:off x="1313642" y="188175"/>
              <a:ext cx="556550" cy="8869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26" name="Hộp Văn bản 25">
            <a:extLst>
              <a:ext uri="{FF2B5EF4-FFF2-40B4-BE49-F238E27FC236}">
                <a16:creationId xmlns:a16="http://schemas.microsoft.com/office/drawing/2014/main" id="{B4B8FD4B-8A26-08AB-57CD-7A760A45E225}"/>
              </a:ext>
            </a:extLst>
          </p:cNvPr>
          <p:cNvSpPr txBox="1"/>
          <p:nvPr/>
        </p:nvSpPr>
        <p:spPr>
          <a:xfrm>
            <a:off x="927548" y="1871444"/>
            <a:ext cx="599160" cy="584775"/>
          </a:xfrm>
          <a:prstGeom prst="rect">
            <a:avLst/>
          </a:prstGeom>
          <a:noFill/>
        </p:spPr>
        <p:txBody>
          <a:bodyPr wrap="square">
            <a:spAutoFit/>
          </a:bodyPr>
          <a:lstStyle/>
          <a:p>
            <a:r>
              <a:rPr lang="de-DE" sz="3200" b="1">
                <a:solidFill>
                  <a:srgbClr val="FF0066"/>
                </a:solidFill>
              </a:rPr>
              <a:t>a)</a:t>
            </a:r>
            <a:endParaRPr lang="en-US" sz="3200" b="1">
              <a:solidFill>
                <a:srgbClr val="FF0066"/>
              </a:solidFill>
            </a:endParaRPr>
          </a:p>
        </p:txBody>
      </p:sp>
      <p:grpSp>
        <p:nvGrpSpPr>
          <p:cNvPr id="27" name="Nhóm 26">
            <a:extLst>
              <a:ext uri="{FF2B5EF4-FFF2-40B4-BE49-F238E27FC236}">
                <a16:creationId xmlns:a16="http://schemas.microsoft.com/office/drawing/2014/main" id="{EEEB5004-5697-C4BE-5239-4EB44BEF14A7}"/>
              </a:ext>
            </a:extLst>
          </p:cNvPr>
          <p:cNvGrpSpPr/>
          <p:nvPr/>
        </p:nvGrpSpPr>
        <p:grpSpPr>
          <a:xfrm>
            <a:off x="4852955" y="1640183"/>
            <a:ext cx="2023912" cy="1108424"/>
            <a:chOff x="2451650" y="1404375"/>
            <a:chExt cx="2023912" cy="1108424"/>
          </a:xfrm>
        </p:grpSpPr>
        <p:sp>
          <p:nvSpPr>
            <p:cNvPr id="28" name="Hộp Văn bản 27">
              <a:extLst>
                <a:ext uri="{FF2B5EF4-FFF2-40B4-BE49-F238E27FC236}">
                  <a16:creationId xmlns:a16="http://schemas.microsoft.com/office/drawing/2014/main" id="{7D283E20-1D90-56F1-B955-4ED57F50779B}"/>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29" name="Nhóm 28">
              <a:extLst>
                <a:ext uri="{FF2B5EF4-FFF2-40B4-BE49-F238E27FC236}">
                  <a16:creationId xmlns:a16="http://schemas.microsoft.com/office/drawing/2014/main" id="{C5B6C8B7-C4BD-A2DA-8117-808265E0BA3D}"/>
                </a:ext>
              </a:extLst>
            </p:cNvPr>
            <p:cNvGrpSpPr/>
            <p:nvPr/>
          </p:nvGrpSpPr>
          <p:grpSpPr>
            <a:xfrm>
              <a:off x="2451650" y="1404375"/>
              <a:ext cx="962580" cy="1108424"/>
              <a:chOff x="7131439" y="4320248"/>
              <a:chExt cx="962580" cy="1108424"/>
            </a:xfrm>
          </p:grpSpPr>
          <p:sp>
            <p:nvSpPr>
              <p:cNvPr id="34" name="Hộp Văn bản 33">
                <a:extLst>
                  <a:ext uri="{FF2B5EF4-FFF2-40B4-BE49-F238E27FC236}">
                    <a16:creationId xmlns:a16="http://schemas.microsoft.com/office/drawing/2014/main" id="{5AE42652-41D3-C516-E7C6-A89E56356DFA}"/>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sp>
            <p:nvSpPr>
              <p:cNvPr id="35" name="Hộp Văn bản 34">
                <a:extLst>
                  <a:ext uri="{FF2B5EF4-FFF2-40B4-BE49-F238E27FC236}">
                    <a16:creationId xmlns:a16="http://schemas.microsoft.com/office/drawing/2014/main" id="{1C6DA774-E0BC-7214-BE4A-E4FB988003ED}"/>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5</a:t>
                </a:r>
              </a:p>
            </p:txBody>
          </p:sp>
          <p:cxnSp>
            <p:nvCxnSpPr>
              <p:cNvPr id="36" name="Đường nối Thẳng 35">
                <a:extLst>
                  <a:ext uri="{FF2B5EF4-FFF2-40B4-BE49-F238E27FC236}">
                    <a16:creationId xmlns:a16="http://schemas.microsoft.com/office/drawing/2014/main" id="{4966D3D8-8644-8B16-3523-78DA92E936B7}"/>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Nhóm 29">
              <a:extLst>
                <a:ext uri="{FF2B5EF4-FFF2-40B4-BE49-F238E27FC236}">
                  <a16:creationId xmlns:a16="http://schemas.microsoft.com/office/drawing/2014/main" id="{C5562CFA-4CF0-E73C-5132-AEF586B4DED8}"/>
                </a:ext>
              </a:extLst>
            </p:cNvPr>
            <p:cNvGrpSpPr/>
            <p:nvPr/>
          </p:nvGrpSpPr>
          <p:grpSpPr>
            <a:xfrm>
              <a:off x="3512982" y="1404375"/>
              <a:ext cx="962580" cy="1108424"/>
              <a:chOff x="7131439" y="4320248"/>
              <a:chExt cx="962580" cy="1108424"/>
            </a:xfrm>
          </p:grpSpPr>
          <p:sp>
            <p:nvSpPr>
              <p:cNvPr id="31" name="Hộp Văn bản 30">
                <a:extLst>
                  <a:ext uri="{FF2B5EF4-FFF2-40B4-BE49-F238E27FC236}">
                    <a16:creationId xmlns:a16="http://schemas.microsoft.com/office/drawing/2014/main" id="{2B8D11B3-A128-0A64-68DD-2A387C9FB111}"/>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9</a:t>
                </a:r>
              </a:p>
            </p:txBody>
          </p:sp>
          <p:sp>
            <p:nvSpPr>
              <p:cNvPr id="32" name="Hộp Văn bản 31">
                <a:extLst>
                  <a:ext uri="{FF2B5EF4-FFF2-40B4-BE49-F238E27FC236}">
                    <a16:creationId xmlns:a16="http://schemas.microsoft.com/office/drawing/2014/main" id="{549F3E58-FEF0-71CD-E2F8-1B5413105362}"/>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20</a:t>
                </a:r>
              </a:p>
            </p:txBody>
          </p:sp>
          <p:cxnSp>
            <p:nvCxnSpPr>
              <p:cNvPr id="33" name="Đường nối Thẳng 32">
                <a:extLst>
                  <a:ext uri="{FF2B5EF4-FFF2-40B4-BE49-F238E27FC236}">
                    <a16:creationId xmlns:a16="http://schemas.microsoft.com/office/drawing/2014/main" id="{F78EBCD3-C3EB-714A-3259-64AADC75CDE8}"/>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7" name="Hộp Văn bản 36">
            <a:extLst>
              <a:ext uri="{FF2B5EF4-FFF2-40B4-BE49-F238E27FC236}">
                <a16:creationId xmlns:a16="http://schemas.microsoft.com/office/drawing/2014/main" id="{25547E2E-BDA0-7637-769F-827B318FCB6B}"/>
              </a:ext>
            </a:extLst>
          </p:cNvPr>
          <p:cNvSpPr txBox="1"/>
          <p:nvPr/>
        </p:nvSpPr>
        <p:spPr>
          <a:xfrm>
            <a:off x="4352547" y="1871444"/>
            <a:ext cx="599160" cy="584775"/>
          </a:xfrm>
          <a:prstGeom prst="rect">
            <a:avLst/>
          </a:prstGeom>
          <a:noFill/>
        </p:spPr>
        <p:txBody>
          <a:bodyPr wrap="square">
            <a:spAutoFit/>
          </a:bodyPr>
          <a:lstStyle/>
          <a:p>
            <a:r>
              <a:rPr lang="de-DE" sz="3200" b="1">
                <a:solidFill>
                  <a:srgbClr val="FF0066"/>
                </a:solidFill>
              </a:rPr>
              <a:t>b)</a:t>
            </a:r>
            <a:endParaRPr lang="en-US" sz="3200" b="1">
              <a:solidFill>
                <a:srgbClr val="FF0066"/>
              </a:solidFill>
            </a:endParaRPr>
          </a:p>
        </p:txBody>
      </p:sp>
      <p:grpSp>
        <p:nvGrpSpPr>
          <p:cNvPr id="38" name="Nhóm 37">
            <a:extLst>
              <a:ext uri="{FF2B5EF4-FFF2-40B4-BE49-F238E27FC236}">
                <a16:creationId xmlns:a16="http://schemas.microsoft.com/office/drawing/2014/main" id="{774F9E04-94DC-73CE-8642-A3B803978739}"/>
              </a:ext>
            </a:extLst>
          </p:cNvPr>
          <p:cNvGrpSpPr/>
          <p:nvPr/>
        </p:nvGrpSpPr>
        <p:grpSpPr>
          <a:xfrm>
            <a:off x="8277954" y="1640183"/>
            <a:ext cx="2023912" cy="1108424"/>
            <a:chOff x="2451650" y="1404375"/>
            <a:chExt cx="2023912" cy="1108424"/>
          </a:xfrm>
        </p:grpSpPr>
        <p:sp>
          <p:nvSpPr>
            <p:cNvPr id="39" name="Hộp Văn bản 38">
              <a:extLst>
                <a:ext uri="{FF2B5EF4-FFF2-40B4-BE49-F238E27FC236}">
                  <a16:creationId xmlns:a16="http://schemas.microsoft.com/office/drawing/2014/main" id="{B07153FA-45C1-C9A2-4009-628569E0ABD1}"/>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40" name="Nhóm 39">
              <a:extLst>
                <a:ext uri="{FF2B5EF4-FFF2-40B4-BE49-F238E27FC236}">
                  <a16:creationId xmlns:a16="http://schemas.microsoft.com/office/drawing/2014/main" id="{BD20014F-7A35-C02C-FEDA-A85D0E7D5DF2}"/>
                </a:ext>
              </a:extLst>
            </p:cNvPr>
            <p:cNvGrpSpPr/>
            <p:nvPr/>
          </p:nvGrpSpPr>
          <p:grpSpPr>
            <a:xfrm>
              <a:off x="2451650" y="1404375"/>
              <a:ext cx="962580" cy="1108424"/>
              <a:chOff x="7131439" y="4320248"/>
              <a:chExt cx="962580" cy="1108424"/>
            </a:xfrm>
          </p:grpSpPr>
          <p:sp>
            <p:nvSpPr>
              <p:cNvPr id="45" name="Hộp Văn bản 44">
                <a:extLst>
                  <a:ext uri="{FF2B5EF4-FFF2-40B4-BE49-F238E27FC236}">
                    <a16:creationId xmlns:a16="http://schemas.microsoft.com/office/drawing/2014/main" id="{67663050-3E51-9651-D0A0-5B8720AAC812}"/>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sp>
            <p:nvSpPr>
              <p:cNvPr id="46" name="Hộp Văn bản 45">
                <a:extLst>
                  <a:ext uri="{FF2B5EF4-FFF2-40B4-BE49-F238E27FC236}">
                    <a16:creationId xmlns:a16="http://schemas.microsoft.com/office/drawing/2014/main" id="{060C31B6-6FCB-CC87-F537-806368E42A6B}"/>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8</a:t>
                </a:r>
              </a:p>
            </p:txBody>
          </p:sp>
          <p:cxnSp>
            <p:nvCxnSpPr>
              <p:cNvPr id="47" name="Đường nối Thẳng 46">
                <a:extLst>
                  <a:ext uri="{FF2B5EF4-FFF2-40B4-BE49-F238E27FC236}">
                    <a16:creationId xmlns:a16="http://schemas.microsoft.com/office/drawing/2014/main" id="{475161BD-A4AA-E29C-D41F-A54846CC0F55}"/>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Nhóm 40">
              <a:extLst>
                <a:ext uri="{FF2B5EF4-FFF2-40B4-BE49-F238E27FC236}">
                  <a16:creationId xmlns:a16="http://schemas.microsoft.com/office/drawing/2014/main" id="{2A6F3810-5D7F-F70C-7C4A-A9D730E85C31}"/>
                </a:ext>
              </a:extLst>
            </p:cNvPr>
            <p:cNvGrpSpPr/>
            <p:nvPr/>
          </p:nvGrpSpPr>
          <p:grpSpPr>
            <a:xfrm>
              <a:off x="3512982" y="1404375"/>
              <a:ext cx="962580" cy="1108424"/>
              <a:chOff x="7131439" y="4320248"/>
              <a:chExt cx="962580" cy="1108424"/>
            </a:xfrm>
          </p:grpSpPr>
          <p:sp>
            <p:nvSpPr>
              <p:cNvPr id="42" name="Hộp Văn bản 41">
                <a:extLst>
                  <a:ext uri="{FF2B5EF4-FFF2-40B4-BE49-F238E27FC236}">
                    <a16:creationId xmlns:a16="http://schemas.microsoft.com/office/drawing/2014/main" id="{1CF15F05-5257-9878-B82E-94D03ED8C947}"/>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sp>
            <p:nvSpPr>
              <p:cNvPr id="43" name="Hộp Văn bản 42">
                <a:extLst>
                  <a:ext uri="{FF2B5EF4-FFF2-40B4-BE49-F238E27FC236}">
                    <a16:creationId xmlns:a16="http://schemas.microsoft.com/office/drawing/2014/main" id="{3CAEA840-53AF-2696-D86C-DC63FEA79554}"/>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24</a:t>
                </a:r>
              </a:p>
            </p:txBody>
          </p:sp>
          <p:cxnSp>
            <p:nvCxnSpPr>
              <p:cNvPr id="44" name="Đường nối Thẳng 43">
                <a:extLst>
                  <a:ext uri="{FF2B5EF4-FFF2-40B4-BE49-F238E27FC236}">
                    <a16:creationId xmlns:a16="http://schemas.microsoft.com/office/drawing/2014/main" id="{B80C8B4B-E6B4-AE73-9520-4797C359F599}"/>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8" name="Hộp Văn bản 47">
            <a:extLst>
              <a:ext uri="{FF2B5EF4-FFF2-40B4-BE49-F238E27FC236}">
                <a16:creationId xmlns:a16="http://schemas.microsoft.com/office/drawing/2014/main" id="{C5832183-7C54-6470-69E8-A30B59E3FA23}"/>
              </a:ext>
            </a:extLst>
          </p:cNvPr>
          <p:cNvSpPr txBox="1"/>
          <p:nvPr/>
        </p:nvSpPr>
        <p:spPr>
          <a:xfrm>
            <a:off x="7777546" y="1871444"/>
            <a:ext cx="599160" cy="584775"/>
          </a:xfrm>
          <a:prstGeom prst="rect">
            <a:avLst/>
          </a:prstGeom>
          <a:noFill/>
        </p:spPr>
        <p:txBody>
          <a:bodyPr wrap="square">
            <a:spAutoFit/>
          </a:bodyPr>
          <a:lstStyle/>
          <a:p>
            <a:r>
              <a:rPr lang="de-DE" sz="3200" b="1">
                <a:solidFill>
                  <a:srgbClr val="FF0066"/>
                </a:solidFill>
              </a:rPr>
              <a:t>c)</a:t>
            </a:r>
            <a:endParaRPr lang="en-US" sz="3200" b="1">
              <a:solidFill>
                <a:srgbClr val="FF0066"/>
              </a:solidFill>
            </a:endParaRPr>
          </a:p>
        </p:txBody>
      </p:sp>
      <p:sp>
        <p:nvSpPr>
          <p:cNvPr id="49" name="Hộp Văn bản 48">
            <a:extLst>
              <a:ext uri="{FF2B5EF4-FFF2-40B4-BE49-F238E27FC236}">
                <a16:creationId xmlns:a16="http://schemas.microsoft.com/office/drawing/2014/main" id="{1424C1C8-5C00-1373-445C-853DB34AA83A}"/>
              </a:ext>
            </a:extLst>
          </p:cNvPr>
          <p:cNvSpPr txBox="1"/>
          <p:nvPr/>
        </p:nvSpPr>
        <p:spPr>
          <a:xfrm>
            <a:off x="2890817" y="2956273"/>
            <a:ext cx="6732993" cy="2123658"/>
          </a:xfrm>
          <a:prstGeom prst="rect">
            <a:avLst/>
          </a:prstGeom>
          <a:noFill/>
        </p:spPr>
        <p:txBody>
          <a:bodyPr wrap="square">
            <a:spAutoFit/>
          </a:bodyPr>
          <a:lstStyle/>
          <a:p>
            <a:pPr algn="ctr"/>
            <a:r>
              <a:rPr lang="en-US" sz="6600">
                <a:solidFill>
                  <a:srgbClr val="FF0066"/>
                </a:solidFill>
                <a:latin typeface="UTM Mother" panose="02040603050506020204" pitchFamily="18" charset="0"/>
              </a:rPr>
              <a:t>Thực hiện </a:t>
            </a:r>
          </a:p>
          <a:p>
            <a:pPr algn="ctr"/>
            <a:r>
              <a:rPr lang="en-US" sz="6600">
                <a:solidFill>
                  <a:srgbClr val="FF0066"/>
                </a:solidFill>
                <a:latin typeface="UTM Mother" panose="02040603050506020204" pitchFamily="18" charset="0"/>
              </a:rPr>
              <a:t>cá nhân</a:t>
            </a:r>
          </a:p>
        </p:txBody>
      </p:sp>
      <p:pic>
        <p:nvPicPr>
          <p:cNvPr id="50" name="Hình ảnh 49" descr="Ảnh có chứa hình mẫu, Phim hoạt hình, minh họa, Hoạt hình&#10;&#10;Mô tả được tạo tự động">
            <a:extLst>
              <a:ext uri="{FF2B5EF4-FFF2-40B4-BE49-F238E27FC236}">
                <a16:creationId xmlns:a16="http://schemas.microsoft.com/office/drawing/2014/main" id="{EDBBC47D-4DCC-87D8-5FE7-91805094CB6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49146" b="2034"/>
          <a:stretch/>
        </p:blipFill>
        <p:spPr>
          <a:xfrm>
            <a:off x="8767562" y="3750621"/>
            <a:ext cx="1649831" cy="2775162"/>
          </a:xfrm>
          <a:prstGeom prst="rect">
            <a:avLst/>
          </a:prstGeom>
        </p:spPr>
      </p:pic>
      <p:pic>
        <p:nvPicPr>
          <p:cNvPr id="51" name="Hình ảnh 50" descr="Ảnh có chứa hình mẫu, Phim hoạt hình, minh họa, Hoạt hình&#10;&#10;Mô tả được tạo tự động">
            <a:extLst>
              <a:ext uri="{FF2B5EF4-FFF2-40B4-BE49-F238E27FC236}">
                <a16:creationId xmlns:a16="http://schemas.microsoft.com/office/drawing/2014/main" id="{5615D5AB-ED0A-C18F-F68D-E574698532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50564" t="9962" r="15697" b="2945"/>
          <a:stretch/>
        </p:blipFill>
        <p:spPr>
          <a:xfrm>
            <a:off x="1920085" y="3692350"/>
            <a:ext cx="1506688" cy="2775162"/>
          </a:xfrm>
          <a:prstGeom prst="rect">
            <a:avLst/>
          </a:prstGeom>
        </p:spPr>
      </p:pic>
      <p:sp>
        <p:nvSpPr>
          <p:cNvPr id="52" name="TextBox 2">
            <a:extLst>
              <a:ext uri="{FF2B5EF4-FFF2-40B4-BE49-F238E27FC236}">
                <a16:creationId xmlns:a16="http://schemas.microsoft.com/office/drawing/2014/main" id="{67C7BCBC-5238-773E-B41F-C24806C53935}"/>
              </a:ext>
            </a:extLst>
          </p:cNvPr>
          <p:cNvSpPr txBox="1"/>
          <p:nvPr/>
        </p:nvSpPr>
        <p:spPr>
          <a:xfrm>
            <a:off x="2256284" y="2949194"/>
            <a:ext cx="7889408" cy="1015663"/>
          </a:xfrm>
          <a:prstGeom prst="rect">
            <a:avLst/>
          </a:prstGeom>
          <a:noFill/>
        </p:spPr>
        <p:txBody>
          <a:bodyPr wrap="square" rtlCol="0">
            <a:spAutoFit/>
          </a:bodyPr>
          <a:lstStyle/>
          <a:p>
            <a:pPr lvl="0" algn="ctr">
              <a:defRPr/>
            </a:pPr>
            <a:r>
              <a:rPr lang="en-US" sz="6000" b="1">
                <a:ln w="6600">
                  <a:solidFill>
                    <a:srgbClr val="0070C0"/>
                  </a:solidFill>
                  <a:prstDash val="solid"/>
                </a:ln>
                <a:solidFill>
                  <a:srgbClr val="66FF66"/>
                </a:solidFill>
                <a:effectLst>
                  <a:outerShdw dist="38100" dir="2700000" algn="tl" rotWithShape="0">
                    <a:srgbClr val="5B9BD5">
                      <a:lumMod val="75000"/>
                    </a:srgbClr>
                  </a:outerShdw>
                </a:effectLst>
                <a:latin typeface="SVN-ARCO Typography" panose="020B0603050302020204" pitchFamily="34" charset="2"/>
              </a:rPr>
              <a:t>CHIA</a:t>
            </a:r>
            <a:r>
              <a:rPr kumimoji="0" lang="en-US" sz="60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6000" b="1" noProof="0">
                <a:ln w="6600">
                  <a:solidFill>
                    <a:srgbClr val="0070C0"/>
                  </a:solidFill>
                  <a:prstDash val="solid"/>
                </a:ln>
                <a:solidFill>
                  <a:srgbClr val="FF7575"/>
                </a:solidFill>
                <a:effectLst>
                  <a:outerShdw dist="38100" dir="2700000" algn="tl" rotWithShape="0">
                    <a:srgbClr val="5B9BD5">
                      <a:lumMod val="75000"/>
                    </a:srgbClr>
                  </a:outerShdw>
                </a:effectLst>
                <a:latin typeface="SVN-ARCO Typography" panose="020B0603050302020204" pitchFamily="34" charset="2"/>
              </a:rPr>
              <a:t>SẺ</a:t>
            </a:r>
            <a:r>
              <a:rPr kumimoji="0" lang="en-US" sz="60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6000" b="1">
                <a:ln w="6600">
                  <a:solidFill>
                    <a:srgbClr val="0070C0"/>
                  </a:solidFill>
                  <a:prstDash val="solid"/>
                </a:ln>
                <a:solidFill>
                  <a:srgbClr val="FFFF66"/>
                </a:solidFill>
                <a:effectLst>
                  <a:outerShdw dist="38100" dir="2700000" algn="tl" rotWithShape="0">
                    <a:srgbClr val="5B9BD5">
                      <a:lumMod val="75000"/>
                    </a:srgbClr>
                  </a:outerShdw>
                </a:effectLst>
                <a:latin typeface="SVN-ARCO Typography" panose="020B0603050302020204" pitchFamily="34" charset="2"/>
              </a:rPr>
              <a:t>NHÓM</a:t>
            </a:r>
            <a:r>
              <a:rPr kumimoji="0" lang="en-US" sz="60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6000" b="1">
                <a:ln w="6600">
                  <a:solidFill>
                    <a:srgbClr val="0070C0"/>
                  </a:solidFill>
                  <a:prstDash val="solid"/>
                </a:ln>
                <a:solidFill>
                  <a:srgbClr val="CC66FF"/>
                </a:solidFill>
                <a:effectLst>
                  <a:outerShdw dist="38100" dir="2700000" algn="tl" rotWithShape="0">
                    <a:srgbClr val="5B9BD5">
                      <a:lumMod val="75000"/>
                    </a:srgbClr>
                  </a:outerShdw>
                </a:effectLst>
                <a:latin typeface="SVN-ARCO Typography" panose="020B0603050302020204" pitchFamily="34" charset="2"/>
              </a:rPr>
              <a:t>ĐÔI</a:t>
            </a:r>
            <a:endParaRPr kumimoji="0" lang="vi-VN" sz="60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ARCO Typography" panose="020B0603050302020204" pitchFamily="34" charset="2"/>
            </a:endParaRPr>
          </a:p>
        </p:txBody>
      </p:sp>
      <p:grpSp>
        <p:nvGrpSpPr>
          <p:cNvPr id="53" name="Group 5">
            <a:extLst>
              <a:ext uri="{FF2B5EF4-FFF2-40B4-BE49-F238E27FC236}">
                <a16:creationId xmlns:a16="http://schemas.microsoft.com/office/drawing/2014/main" id="{15022EBB-B50B-B246-2AEA-F603B2493990}"/>
              </a:ext>
            </a:extLst>
          </p:cNvPr>
          <p:cNvGrpSpPr/>
          <p:nvPr/>
        </p:nvGrpSpPr>
        <p:grpSpPr>
          <a:xfrm>
            <a:off x="3444980" y="4149047"/>
            <a:ext cx="5337571" cy="1007998"/>
            <a:chOff x="2302333" y="1742761"/>
            <a:chExt cx="11694429" cy="2038023"/>
          </a:xfrm>
        </p:grpSpPr>
        <p:pic>
          <p:nvPicPr>
            <p:cNvPr id="54" name="Picture 1">
              <a:extLst>
                <a:ext uri="{FF2B5EF4-FFF2-40B4-BE49-F238E27FC236}">
                  <a16:creationId xmlns:a16="http://schemas.microsoft.com/office/drawing/2014/main" id="{84865C47-3441-EEAF-ACA3-CEEC9516842C}"/>
                </a:ext>
              </a:extLst>
            </p:cNvPr>
            <p:cNvPicPr>
              <a:picLocks noChangeAspect="1"/>
            </p:cNvPicPr>
            <p:nvPr/>
          </p:nvPicPr>
          <p:blipFill>
            <a:blip r:embed="rId5"/>
            <a:stretch>
              <a:fillRect/>
            </a:stretch>
          </p:blipFill>
          <p:spPr>
            <a:xfrm>
              <a:off x="2302333" y="1742761"/>
              <a:ext cx="7587334" cy="1999138"/>
            </a:xfrm>
            <a:prstGeom prst="rect">
              <a:avLst/>
            </a:prstGeom>
          </p:spPr>
        </p:pic>
        <p:pic>
          <p:nvPicPr>
            <p:cNvPr id="55" name="Picture 4">
              <a:extLst>
                <a:ext uri="{FF2B5EF4-FFF2-40B4-BE49-F238E27FC236}">
                  <a16:creationId xmlns:a16="http://schemas.microsoft.com/office/drawing/2014/main" id="{C306F5B6-65A8-3AB5-A8AC-7DAA517F4C7E}"/>
                </a:ext>
              </a:extLst>
            </p:cNvPr>
            <p:cNvPicPr>
              <a:picLocks noChangeAspect="1"/>
            </p:cNvPicPr>
            <p:nvPr/>
          </p:nvPicPr>
          <p:blipFill>
            <a:blip r:embed="rId6"/>
            <a:stretch>
              <a:fillRect/>
            </a:stretch>
          </p:blipFill>
          <p:spPr>
            <a:xfrm>
              <a:off x="10302415" y="1844307"/>
              <a:ext cx="3694347" cy="1936477"/>
            </a:xfrm>
            <a:prstGeom prst="rect">
              <a:avLst/>
            </a:prstGeom>
          </p:spPr>
        </p:pic>
      </p:grpSp>
    </p:spTree>
    <p:extLst>
      <p:ext uri="{BB962C8B-B14F-4D97-AF65-F5344CB8AC3E}">
        <p14:creationId xmlns:p14="http://schemas.microsoft.com/office/powerpoint/2010/main" val="104135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par>
                                <p:cTn id="32" presetID="22" presetClass="entr" presetSubtype="4"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down)">
                                      <p:cBhvr>
                                        <p:cTn id="39" dur="500"/>
                                        <p:tgtEl>
                                          <p:spTgt spid="49"/>
                                        </p:tgtEl>
                                      </p:cBhvr>
                                    </p:animEffect>
                                  </p:childTnLst>
                                </p:cTn>
                              </p:par>
                              <p:par>
                                <p:cTn id="40" presetID="2" presetClass="entr" presetSubtype="4"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additive="base">
                                        <p:cTn id="42" dur="500" fill="hold"/>
                                        <p:tgtEl>
                                          <p:spTgt spid="51"/>
                                        </p:tgtEl>
                                        <p:attrNameLst>
                                          <p:attrName>ppt_x</p:attrName>
                                        </p:attrNameLst>
                                      </p:cBhvr>
                                      <p:tavLst>
                                        <p:tav tm="0">
                                          <p:val>
                                            <p:strVal val="#ppt_x"/>
                                          </p:val>
                                        </p:tav>
                                        <p:tav tm="100000">
                                          <p:val>
                                            <p:strVal val="#ppt_x"/>
                                          </p:val>
                                        </p:tav>
                                      </p:tavLst>
                                    </p:anim>
                                    <p:anim calcmode="lin" valueType="num">
                                      <p:cBhvr additive="base">
                                        <p:cTn id="43" dur="500" fill="hold"/>
                                        <p:tgtEl>
                                          <p:spTgt spid="5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 calcmode="lin" valueType="num">
                                      <p:cBhvr additive="base">
                                        <p:cTn id="46" dur="500" fill="hold"/>
                                        <p:tgtEl>
                                          <p:spTgt spid="50"/>
                                        </p:tgtEl>
                                        <p:attrNameLst>
                                          <p:attrName>ppt_x</p:attrName>
                                        </p:attrNameLst>
                                      </p:cBhvr>
                                      <p:tavLst>
                                        <p:tav tm="0">
                                          <p:val>
                                            <p:strVal val="#ppt_x"/>
                                          </p:val>
                                        </p:tav>
                                        <p:tav tm="100000">
                                          <p:val>
                                            <p:strVal val="#ppt_x"/>
                                          </p:val>
                                        </p:tav>
                                      </p:tavLst>
                                    </p:anim>
                                    <p:anim calcmode="lin" valueType="num">
                                      <p:cBhvr additive="base">
                                        <p:cTn id="4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49"/>
                                        </p:tgtEl>
                                      </p:cBhvr>
                                    </p:animEffect>
                                    <p:set>
                                      <p:cBhvr>
                                        <p:cTn id="52" dur="1" fill="hold">
                                          <p:stCondLst>
                                            <p:cond delay="499"/>
                                          </p:stCondLst>
                                        </p:cTn>
                                        <p:tgtEl>
                                          <p:spTgt spid="49"/>
                                        </p:tgtEl>
                                        <p:attrNameLst>
                                          <p:attrName>style.visibility</p:attrName>
                                        </p:attrNameLst>
                                      </p:cBhvr>
                                      <p:to>
                                        <p:strVal val="hidden"/>
                                      </p:to>
                                    </p:set>
                                  </p:childTnLst>
                                </p:cTn>
                              </p:par>
                              <p:par>
                                <p:cTn id="53" presetID="26" presetClass="entr" presetSubtype="0" fill="hold" grpId="0" nodeType="withEffect">
                                  <p:stCondLst>
                                    <p:cond delay="500"/>
                                  </p:stCondLst>
                                  <p:childTnLst>
                                    <p:set>
                                      <p:cBhvr>
                                        <p:cTn id="54" dur="1" fill="hold">
                                          <p:stCondLst>
                                            <p:cond delay="0"/>
                                          </p:stCondLst>
                                        </p:cTn>
                                        <p:tgtEl>
                                          <p:spTgt spid="52"/>
                                        </p:tgtEl>
                                        <p:attrNameLst>
                                          <p:attrName>style.visibility</p:attrName>
                                        </p:attrNameLst>
                                      </p:cBhvr>
                                      <p:to>
                                        <p:strVal val="visible"/>
                                      </p:to>
                                    </p:set>
                                    <p:animEffect transition="in" filter="wipe(down)">
                                      <p:cBhvr>
                                        <p:cTn id="55" dur="435">
                                          <p:stCondLst>
                                            <p:cond delay="0"/>
                                          </p:stCondLst>
                                        </p:cTn>
                                        <p:tgtEl>
                                          <p:spTgt spid="52"/>
                                        </p:tgtEl>
                                      </p:cBhvr>
                                    </p:animEffect>
                                    <p:anim calcmode="lin" valueType="num">
                                      <p:cBhvr>
                                        <p:cTn id="56" dur="1367"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52"/>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52"/>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52"/>
                                        </p:tgtEl>
                                        <p:attrNameLst>
                                          <p:attrName>ppt_y</p:attrName>
                                        </p:attrNameLst>
                                      </p:cBhvr>
                                      <p:tavLst>
                                        <p:tav tm="0" fmla="#ppt_y-sin(pi*$)/81">
                                          <p:val>
                                            <p:fltVal val="0"/>
                                          </p:val>
                                        </p:tav>
                                        <p:tav tm="100000">
                                          <p:val>
                                            <p:fltVal val="1"/>
                                          </p:val>
                                        </p:tav>
                                      </p:tavLst>
                                    </p:anim>
                                    <p:animScale>
                                      <p:cBhvr>
                                        <p:cTn id="61" dur="20">
                                          <p:stCondLst>
                                            <p:cond delay="487"/>
                                          </p:stCondLst>
                                        </p:cTn>
                                        <p:tgtEl>
                                          <p:spTgt spid="52"/>
                                        </p:tgtEl>
                                      </p:cBhvr>
                                      <p:to x="100000" y="60000"/>
                                    </p:animScale>
                                    <p:animScale>
                                      <p:cBhvr>
                                        <p:cTn id="62" dur="124" decel="50000">
                                          <p:stCondLst>
                                            <p:cond delay="507"/>
                                          </p:stCondLst>
                                        </p:cTn>
                                        <p:tgtEl>
                                          <p:spTgt spid="52"/>
                                        </p:tgtEl>
                                      </p:cBhvr>
                                      <p:to x="100000" y="100000"/>
                                    </p:animScale>
                                    <p:animScale>
                                      <p:cBhvr>
                                        <p:cTn id="63" dur="20">
                                          <p:stCondLst>
                                            <p:cond delay="984"/>
                                          </p:stCondLst>
                                        </p:cTn>
                                        <p:tgtEl>
                                          <p:spTgt spid="52"/>
                                        </p:tgtEl>
                                      </p:cBhvr>
                                      <p:to x="100000" y="80000"/>
                                    </p:animScale>
                                    <p:animScale>
                                      <p:cBhvr>
                                        <p:cTn id="64" dur="124" decel="50000">
                                          <p:stCondLst>
                                            <p:cond delay="1004"/>
                                          </p:stCondLst>
                                        </p:cTn>
                                        <p:tgtEl>
                                          <p:spTgt spid="52"/>
                                        </p:tgtEl>
                                      </p:cBhvr>
                                      <p:to x="100000" y="100000"/>
                                    </p:animScale>
                                    <p:animScale>
                                      <p:cBhvr>
                                        <p:cTn id="65" dur="20">
                                          <p:stCondLst>
                                            <p:cond delay="1231"/>
                                          </p:stCondLst>
                                        </p:cTn>
                                        <p:tgtEl>
                                          <p:spTgt spid="52"/>
                                        </p:tgtEl>
                                      </p:cBhvr>
                                      <p:to x="100000" y="90000"/>
                                    </p:animScale>
                                    <p:animScale>
                                      <p:cBhvr>
                                        <p:cTn id="66" dur="124" decel="50000">
                                          <p:stCondLst>
                                            <p:cond delay="1251"/>
                                          </p:stCondLst>
                                        </p:cTn>
                                        <p:tgtEl>
                                          <p:spTgt spid="52"/>
                                        </p:tgtEl>
                                      </p:cBhvr>
                                      <p:to x="100000" y="100000"/>
                                    </p:animScale>
                                    <p:animScale>
                                      <p:cBhvr>
                                        <p:cTn id="67" dur="20">
                                          <p:stCondLst>
                                            <p:cond delay="1356"/>
                                          </p:stCondLst>
                                        </p:cTn>
                                        <p:tgtEl>
                                          <p:spTgt spid="52"/>
                                        </p:tgtEl>
                                      </p:cBhvr>
                                      <p:to x="100000" y="95000"/>
                                    </p:animScale>
                                    <p:animScale>
                                      <p:cBhvr>
                                        <p:cTn id="68" dur="124" decel="50000">
                                          <p:stCondLst>
                                            <p:cond delay="1375"/>
                                          </p:stCondLst>
                                        </p:cTn>
                                        <p:tgtEl>
                                          <p:spTgt spid="52"/>
                                        </p:tgtEl>
                                      </p:cBhvr>
                                      <p:to x="100000" y="100000"/>
                                    </p:animScale>
                                  </p:childTnLst>
                                </p:cTn>
                              </p:par>
                              <p:par>
                                <p:cTn id="69" presetID="26" presetClass="entr" presetSubtype="0" fill="hold" nodeType="withEffect">
                                  <p:stCondLst>
                                    <p:cond delay="500"/>
                                  </p:stCondLst>
                                  <p:childTnLst>
                                    <p:set>
                                      <p:cBhvr>
                                        <p:cTn id="70" dur="1" fill="hold">
                                          <p:stCondLst>
                                            <p:cond delay="0"/>
                                          </p:stCondLst>
                                        </p:cTn>
                                        <p:tgtEl>
                                          <p:spTgt spid="53"/>
                                        </p:tgtEl>
                                        <p:attrNameLst>
                                          <p:attrName>style.visibility</p:attrName>
                                        </p:attrNameLst>
                                      </p:cBhvr>
                                      <p:to>
                                        <p:strVal val="visible"/>
                                      </p:to>
                                    </p:set>
                                    <p:animEffect transition="in" filter="wipe(down)">
                                      <p:cBhvr>
                                        <p:cTn id="71" dur="435">
                                          <p:stCondLst>
                                            <p:cond delay="0"/>
                                          </p:stCondLst>
                                        </p:cTn>
                                        <p:tgtEl>
                                          <p:spTgt spid="53"/>
                                        </p:tgtEl>
                                      </p:cBhvr>
                                    </p:animEffect>
                                    <p:anim calcmode="lin" valueType="num">
                                      <p:cBhvr>
                                        <p:cTn id="72" dur="1367"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73" dur="498"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74" dur="498" tmFilter="0, 0; 0.125,0.2665; 0.25,0.4; 0.375,0.465; 0.5,0.5;  0.625,0.535; 0.75,0.6; 0.875,0.7335; 1,1">
                                          <p:stCondLst>
                                            <p:cond delay="498"/>
                                          </p:stCondLst>
                                        </p:cTn>
                                        <p:tgtEl>
                                          <p:spTgt spid="53"/>
                                        </p:tgtEl>
                                        <p:attrNameLst>
                                          <p:attrName>ppt_y</p:attrName>
                                        </p:attrNameLst>
                                      </p:cBhvr>
                                      <p:tavLst>
                                        <p:tav tm="0" fmla="#ppt_y-sin(pi*$)/9">
                                          <p:val>
                                            <p:fltVal val="0"/>
                                          </p:val>
                                        </p:tav>
                                        <p:tav tm="100000">
                                          <p:val>
                                            <p:fltVal val="1"/>
                                          </p:val>
                                        </p:tav>
                                      </p:tavLst>
                                    </p:anim>
                                    <p:anim calcmode="lin" valueType="num">
                                      <p:cBhvr>
                                        <p:cTn id="75" dur="249" tmFilter="0, 0; 0.125,0.2665; 0.25,0.4; 0.375,0.465; 0.5,0.5;  0.625,0.535; 0.75,0.6; 0.875,0.7335; 1,1">
                                          <p:stCondLst>
                                            <p:cond delay="993"/>
                                          </p:stCondLst>
                                        </p:cTn>
                                        <p:tgtEl>
                                          <p:spTgt spid="53"/>
                                        </p:tgtEl>
                                        <p:attrNameLst>
                                          <p:attrName>ppt_y</p:attrName>
                                        </p:attrNameLst>
                                      </p:cBhvr>
                                      <p:tavLst>
                                        <p:tav tm="0" fmla="#ppt_y-sin(pi*$)/27">
                                          <p:val>
                                            <p:fltVal val="0"/>
                                          </p:val>
                                        </p:tav>
                                        <p:tav tm="100000">
                                          <p:val>
                                            <p:fltVal val="1"/>
                                          </p:val>
                                        </p:tav>
                                      </p:tavLst>
                                    </p:anim>
                                    <p:anim calcmode="lin" valueType="num">
                                      <p:cBhvr>
                                        <p:cTn id="76" dur="123" tmFilter="0, 0; 0.125,0.2665; 0.25,0.4; 0.375,0.465; 0.5,0.5;  0.625,0.535; 0.75,0.6; 0.875,0.7335; 1,1">
                                          <p:stCondLst>
                                            <p:cond delay="1242"/>
                                          </p:stCondLst>
                                        </p:cTn>
                                        <p:tgtEl>
                                          <p:spTgt spid="53"/>
                                        </p:tgtEl>
                                        <p:attrNameLst>
                                          <p:attrName>ppt_y</p:attrName>
                                        </p:attrNameLst>
                                      </p:cBhvr>
                                      <p:tavLst>
                                        <p:tav tm="0" fmla="#ppt_y-sin(pi*$)/81">
                                          <p:val>
                                            <p:fltVal val="0"/>
                                          </p:val>
                                        </p:tav>
                                        <p:tav tm="100000">
                                          <p:val>
                                            <p:fltVal val="1"/>
                                          </p:val>
                                        </p:tav>
                                      </p:tavLst>
                                    </p:anim>
                                    <p:animScale>
                                      <p:cBhvr>
                                        <p:cTn id="77" dur="20">
                                          <p:stCondLst>
                                            <p:cond delay="487"/>
                                          </p:stCondLst>
                                        </p:cTn>
                                        <p:tgtEl>
                                          <p:spTgt spid="53"/>
                                        </p:tgtEl>
                                      </p:cBhvr>
                                      <p:to x="100000" y="60000"/>
                                    </p:animScale>
                                    <p:animScale>
                                      <p:cBhvr>
                                        <p:cTn id="78" dur="124" decel="50000">
                                          <p:stCondLst>
                                            <p:cond delay="507"/>
                                          </p:stCondLst>
                                        </p:cTn>
                                        <p:tgtEl>
                                          <p:spTgt spid="53"/>
                                        </p:tgtEl>
                                      </p:cBhvr>
                                      <p:to x="100000" y="100000"/>
                                    </p:animScale>
                                    <p:animScale>
                                      <p:cBhvr>
                                        <p:cTn id="79" dur="20">
                                          <p:stCondLst>
                                            <p:cond delay="984"/>
                                          </p:stCondLst>
                                        </p:cTn>
                                        <p:tgtEl>
                                          <p:spTgt spid="53"/>
                                        </p:tgtEl>
                                      </p:cBhvr>
                                      <p:to x="100000" y="80000"/>
                                    </p:animScale>
                                    <p:animScale>
                                      <p:cBhvr>
                                        <p:cTn id="80" dur="124" decel="50000">
                                          <p:stCondLst>
                                            <p:cond delay="1004"/>
                                          </p:stCondLst>
                                        </p:cTn>
                                        <p:tgtEl>
                                          <p:spTgt spid="53"/>
                                        </p:tgtEl>
                                      </p:cBhvr>
                                      <p:to x="100000" y="100000"/>
                                    </p:animScale>
                                    <p:animScale>
                                      <p:cBhvr>
                                        <p:cTn id="81" dur="20">
                                          <p:stCondLst>
                                            <p:cond delay="1231"/>
                                          </p:stCondLst>
                                        </p:cTn>
                                        <p:tgtEl>
                                          <p:spTgt spid="53"/>
                                        </p:tgtEl>
                                      </p:cBhvr>
                                      <p:to x="100000" y="90000"/>
                                    </p:animScale>
                                    <p:animScale>
                                      <p:cBhvr>
                                        <p:cTn id="82" dur="124" decel="50000">
                                          <p:stCondLst>
                                            <p:cond delay="1251"/>
                                          </p:stCondLst>
                                        </p:cTn>
                                        <p:tgtEl>
                                          <p:spTgt spid="53"/>
                                        </p:tgtEl>
                                      </p:cBhvr>
                                      <p:to x="100000" y="100000"/>
                                    </p:animScale>
                                    <p:animScale>
                                      <p:cBhvr>
                                        <p:cTn id="83" dur="20">
                                          <p:stCondLst>
                                            <p:cond delay="1356"/>
                                          </p:stCondLst>
                                        </p:cTn>
                                        <p:tgtEl>
                                          <p:spTgt spid="53"/>
                                        </p:tgtEl>
                                      </p:cBhvr>
                                      <p:to x="100000" y="95000"/>
                                    </p:animScale>
                                    <p:animScale>
                                      <p:cBhvr>
                                        <p:cTn id="84" dur="124" decel="50000">
                                          <p:stCondLst>
                                            <p:cond delay="1375"/>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P spid="48" grpId="0"/>
      <p:bldP spid="49" grpId="0"/>
      <p:bldP spid="49" grpId="1"/>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EA99274E-488B-C140-8586-DAE46372B255}"/>
              </a:ext>
            </a:extLst>
          </p:cNvPr>
          <p:cNvSpPr/>
          <p:nvPr/>
        </p:nvSpPr>
        <p:spPr>
          <a:xfrm>
            <a:off x="458118" y="384313"/>
            <a:ext cx="11169748" cy="6162261"/>
          </a:xfrm>
          <a:custGeom>
            <a:avLst/>
            <a:gdLst>
              <a:gd name="connsiteX0" fmla="*/ 0 w 11169748"/>
              <a:gd name="connsiteY0" fmla="*/ 1027064 h 6162261"/>
              <a:gd name="connsiteX1" fmla="*/ 1027064 w 11169748"/>
              <a:gd name="connsiteY1" fmla="*/ 0 h 6162261"/>
              <a:gd name="connsiteX2" fmla="*/ 10142684 w 11169748"/>
              <a:gd name="connsiteY2" fmla="*/ 0 h 6162261"/>
              <a:gd name="connsiteX3" fmla="*/ 11169748 w 11169748"/>
              <a:gd name="connsiteY3" fmla="*/ 1027064 h 6162261"/>
              <a:gd name="connsiteX4" fmla="*/ 11169748 w 11169748"/>
              <a:gd name="connsiteY4" fmla="*/ 5135197 h 6162261"/>
              <a:gd name="connsiteX5" fmla="*/ 10142684 w 11169748"/>
              <a:gd name="connsiteY5" fmla="*/ 6162261 h 6162261"/>
              <a:gd name="connsiteX6" fmla="*/ 1027064 w 11169748"/>
              <a:gd name="connsiteY6" fmla="*/ 6162261 h 6162261"/>
              <a:gd name="connsiteX7" fmla="*/ 0 w 11169748"/>
              <a:gd name="connsiteY7" fmla="*/ 5135197 h 6162261"/>
              <a:gd name="connsiteX8" fmla="*/ 0 w 11169748"/>
              <a:gd name="connsiteY8" fmla="*/ 1027064 h 616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9748" h="6162261" fill="none" extrusionOk="0">
                <a:moveTo>
                  <a:pt x="0" y="1027064"/>
                </a:moveTo>
                <a:cubicBezTo>
                  <a:pt x="3841" y="563807"/>
                  <a:pt x="473444" y="22845"/>
                  <a:pt x="1027064" y="0"/>
                </a:cubicBezTo>
                <a:cubicBezTo>
                  <a:pt x="1946288" y="72427"/>
                  <a:pt x="8405104" y="61419"/>
                  <a:pt x="10142684" y="0"/>
                </a:cubicBezTo>
                <a:cubicBezTo>
                  <a:pt x="10701074" y="-60866"/>
                  <a:pt x="11139233" y="450602"/>
                  <a:pt x="11169748" y="1027064"/>
                </a:cubicBezTo>
                <a:cubicBezTo>
                  <a:pt x="11270624" y="2549507"/>
                  <a:pt x="11062435" y="3563359"/>
                  <a:pt x="11169748" y="5135197"/>
                </a:cubicBezTo>
                <a:cubicBezTo>
                  <a:pt x="11191073" y="5594201"/>
                  <a:pt x="10671184" y="6118842"/>
                  <a:pt x="10142684" y="6162261"/>
                </a:cubicBezTo>
                <a:cubicBezTo>
                  <a:pt x="6641658" y="6192088"/>
                  <a:pt x="4704042" y="6082955"/>
                  <a:pt x="1027064" y="6162261"/>
                </a:cubicBezTo>
                <a:cubicBezTo>
                  <a:pt x="488953" y="6158969"/>
                  <a:pt x="-14818" y="5705359"/>
                  <a:pt x="0" y="5135197"/>
                </a:cubicBezTo>
                <a:cubicBezTo>
                  <a:pt x="50037" y="3410931"/>
                  <a:pt x="770" y="2381913"/>
                  <a:pt x="0" y="1027064"/>
                </a:cubicBezTo>
                <a:close/>
              </a:path>
              <a:path w="11169748" h="6162261" stroke="0" extrusionOk="0">
                <a:moveTo>
                  <a:pt x="0" y="1027064"/>
                </a:moveTo>
                <a:cubicBezTo>
                  <a:pt x="68082" y="478390"/>
                  <a:pt x="507763" y="99863"/>
                  <a:pt x="1027064" y="0"/>
                </a:cubicBezTo>
                <a:cubicBezTo>
                  <a:pt x="4854100" y="123000"/>
                  <a:pt x="5766072" y="-96860"/>
                  <a:pt x="10142684" y="0"/>
                </a:cubicBezTo>
                <a:cubicBezTo>
                  <a:pt x="10669695" y="-30654"/>
                  <a:pt x="11210133" y="378414"/>
                  <a:pt x="11169748" y="1027064"/>
                </a:cubicBezTo>
                <a:cubicBezTo>
                  <a:pt x="11172921" y="1704951"/>
                  <a:pt x="11264015" y="4654689"/>
                  <a:pt x="11169748" y="5135197"/>
                </a:cubicBezTo>
                <a:cubicBezTo>
                  <a:pt x="11073763" y="5737202"/>
                  <a:pt x="10634498" y="6149918"/>
                  <a:pt x="10142684" y="6162261"/>
                </a:cubicBezTo>
                <a:cubicBezTo>
                  <a:pt x="7292490" y="6001554"/>
                  <a:pt x="5547086" y="6201928"/>
                  <a:pt x="1027064" y="6162261"/>
                </a:cubicBezTo>
                <a:cubicBezTo>
                  <a:pt x="387451" y="6147642"/>
                  <a:pt x="-82185" y="5665197"/>
                  <a:pt x="0" y="5135197"/>
                </a:cubicBezTo>
                <a:cubicBezTo>
                  <a:pt x="32216" y="4338555"/>
                  <a:pt x="57206" y="3004280"/>
                  <a:pt x="0" y="1027064"/>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238CD713-33FE-AD99-1F67-D7A5EDC8B3F8}"/>
              </a:ext>
            </a:extLst>
          </p:cNvPr>
          <p:cNvSpPr txBox="1"/>
          <p:nvPr/>
        </p:nvSpPr>
        <p:spPr>
          <a:xfrm>
            <a:off x="2464904" y="680535"/>
            <a:ext cx="8918712" cy="769441"/>
          </a:xfrm>
          <a:prstGeom prst="rect">
            <a:avLst/>
          </a:prstGeom>
          <a:noFill/>
        </p:spPr>
        <p:txBody>
          <a:bodyPr wrap="square">
            <a:spAutoFit/>
          </a:bodyPr>
          <a:lstStyle/>
          <a:p>
            <a:pPr algn="just"/>
            <a:r>
              <a:rPr lang="de-DE" sz="4400" b="1">
                <a:solidFill>
                  <a:srgbClr val="0070C0"/>
                </a:solidFill>
                <a:latin typeface="#9Slide07 IcielLa Chic Pro Shad" panose="02000506090000020004" pitchFamily="2" charset="0"/>
              </a:rPr>
              <a:t>Tính.</a:t>
            </a:r>
            <a:endParaRPr lang="en-US" sz="4400" b="1">
              <a:solidFill>
                <a:srgbClr val="0070C0"/>
              </a:solidFill>
              <a:latin typeface="#9Slide07 IcielLa Chic Pro Shad" panose="02000506090000020004" pitchFamily="2" charset="0"/>
            </a:endParaRPr>
          </a:p>
        </p:txBody>
      </p:sp>
      <p:grpSp>
        <p:nvGrpSpPr>
          <p:cNvPr id="7" name="Nhóm 6">
            <a:extLst>
              <a:ext uri="{FF2B5EF4-FFF2-40B4-BE49-F238E27FC236}">
                <a16:creationId xmlns:a16="http://schemas.microsoft.com/office/drawing/2014/main" id="{45334971-7EB5-C74F-3560-EE261350DF71}"/>
              </a:ext>
            </a:extLst>
          </p:cNvPr>
          <p:cNvGrpSpPr/>
          <p:nvPr/>
        </p:nvGrpSpPr>
        <p:grpSpPr>
          <a:xfrm>
            <a:off x="1517888" y="1643090"/>
            <a:ext cx="2023912" cy="1108424"/>
            <a:chOff x="2451650" y="1404375"/>
            <a:chExt cx="2023912" cy="1108424"/>
          </a:xfrm>
        </p:grpSpPr>
        <p:sp>
          <p:nvSpPr>
            <p:cNvPr id="8" name="Hộp Văn bản 7">
              <a:extLst>
                <a:ext uri="{FF2B5EF4-FFF2-40B4-BE49-F238E27FC236}">
                  <a16:creationId xmlns:a16="http://schemas.microsoft.com/office/drawing/2014/main" id="{8C239A0E-64AD-DB61-81F2-7FBC9E4DDC19}"/>
                </a:ext>
              </a:extLst>
            </p:cNvPr>
            <p:cNvSpPr txBox="1"/>
            <p:nvPr/>
          </p:nvSpPr>
          <p:spPr>
            <a:xfrm>
              <a:off x="3259791" y="1620227"/>
              <a:ext cx="374896" cy="646331"/>
            </a:xfrm>
            <a:prstGeom prst="rect">
              <a:avLst/>
            </a:prstGeom>
            <a:noFill/>
          </p:spPr>
          <p:txBody>
            <a:bodyPr wrap="square">
              <a:spAutoFit/>
            </a:bodyPr>
            <a:lstStyle/>
            <a:p>
              <a:r>
                <a:rPr lang="de-DE" sz="3600" b="1"/>
                <a:t>+        </a:t>
              </a:r>
              <a:endParaRPr lang="en-US" sz="3600" b="1"/>
            </a:p>
          </p:txBody>
        </p:sp>
        <p:grpSp>
          <p:nvGrpSpPr>
            <p:cNvPr id="9" name="Nhóm 8">
              <a:extLst>
                <a:ext uri="{FF2B5EF4-FFF2-40B4-BE49-F238E27FC236}">
                  <a16:creationId xmlns:a16="http://schemas.microsoft.com/office/drawing/2014/main" id="{2E33E2EB-5CF0-9669-F7C2-A28D072BAD43}"/>
                </a:ext>
              </a:extLst>
            </p:cNvPr>
            <p:cNvGrpSpPr/>
            <p:nvPr/>
          </p:nvGrpSpPr>
          <p:grpSpPr>
            <a:xfrm>
              <a:off x="2451650" y="1404375"/>
              <a:ext cx="962580" cy="1108424"/>
              <a:chOff x="7131439" y="4320248"/>
              <a:chExt cx="962580" cy="1108424"/>
            </a:xfrm>
          </p:grpSpPr>
          <p:sp>
            <p:nvSpPr>
              <p:cNvPr id="17" name="Hộp Văn bản 16">
                <a:extLst>
                  <a:ext uri="{FF2B5EF4-FFF2-40B4-BE49-F238E27FC236}">
                    <a16:creationId xmlns:a16="http://schemas.microsoft.com/office/drawing/2014/main" id="{7172CFBC-37D6-D2F5-A545-1FEB8529382B}"/>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a:t>
                </a:r>
              </a:p>
            </p:txBody>
          </p:sp>
          <p:sp>
            <p:nvSpPr>
              <p:cNvPr id="18" name="Hộp Văn bản 17">
                <a:extLst>
                  <a:ext uri="{FF2B5EF4-FFF2-40B4-BE49-F238E27FC236}">
                    <a16:creationId xmlns:a16="http://schemas.microsoft.com/office/drawing/2014/main" id="{31686BBC-F1F3-7845-1545-A68E223327BB}"/>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6</a:t>
                </a:r>
              </a:p>
            </p:txBody>
          </p:sp>
          <p:cxnSp>
            <p:nvCxnSpPr>
              <p:cNvPr id="19" name="Đường nối Thẳng 18">
                <a:extLst>
                  <a:ext uri="{FF2B5EF4-FFF2-40B4-BE49-F238E27FC236}">
                    <a16:creationId xmlns:a16="http://schemas.microsoft.com/office/drawing/2014/main" id="{CC5CB588-B54D-5789-F35D-D963292AD633}"/>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Nhóm 12">
              <a:extLst>
                <a:ext uri="{FF2B5EF4-FFF2-40B4-BE49-F238E27FC236}">
                  <a16:creationId xmlns:a16="http://schemas.microsoft.com/office/drawing/2014/main" id="{6FFECD64-1B37-A4FA-945A-1BF6489AEB28}"/>
                </a:ext>
              </a:extLst>
            </p:cNvPr>
            <p:cNvGrpSpPr/>
            <p:nvPr/>
          </p:nvGrpSpPr>
          <p:grpSpPr>
            <a:xfrm>
              <a:off x="3512982" y="1404375"/>
              <a:ext cx="962580" cy="1108424"/>
              <a:chOff x="7131439" y="4320248"/>
              <a:chExt cx="962580" cy="1108424"/>
            </a:xfrm>
          </p:grpSpPr>
          <p:sp>
            <p:nvSpPr>
              <p:cNvPr id="14" name="Hộp Văn bản 13">
                <a:extLst>
                  <a:ext uri="{FF2B5EF4-FFF2-40B4-BE49-F238E27FC236}">
                    <a16:creationId xmlns:a16="http://schemas.microsoft.com/office/drawing/2014/main" id="{679E1A66-91A1-FF7E-1A49-AF8360F25948}"/>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2</a:t>
                </a:r>
              </a:p>
            </p:txBody>
          </p:sp>
          <p:sp>
            <p:nvSpPr>
              <p:cNvPr id="15" name="Hộp Văn bản 14">
                <a:extLst>
                  <a:ext uri="{FF2B5EF4-FFF2-40B4-BE49-F238E27FC236}">
                    <a16:creationId xmlns:a16="http://schemas.microsoft.com/office/drawing/2014/main" id="{79BD3A39-5E86-67BD-21ED-829A14C92577}"/>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3</a:t>
                </a:r>
              </a:p>
            </p:txBody>
          </p:sp>
          <p:cxnSp>
            <p:nvCxnSpPr>
              <p:cNvPr id="16" name="Đường nối Thẳng 15">
                <a:extLst>
                  <a:ext uri="{FF2B5EF4-FFF2-40B4-BE49-F238E27FC236}">
                    <a16:creationId xmlns:a16="http://schemas.microsoft.com/office/drawing/2014/main" id="{98499786-17E0-E357-385D-40E2E4F224F9}"/>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 name="Nhóm 7">
            <a:extLst>
              <a:ext uri="{FF2B5EF4-FFF2-40B4-BE49-F238E27FC236}">
                <a16:creationId xmlns:a16="http://schemas.microsoft.com/office/drawing/2014/main" id="{589D74C6-8C09-14F7-419F-DB1669D5CC41}"/>
              </a:ext>
            </a:extLst>
          </p:cNvPr>
          <p:cNvGrpSpPr/>
          <p:nvPr/>
        </p:nvGrpSpPr>
        <p:grpSpPr>
          <a:xfrm>
            <a:off x="1550898" y="645719"/>
            <a:ext cx="900752" cy="882469"/>
            <a:chOff x="1034377" y="57890"/>
            <a:chExt cx="1082284" cy="1017198"/>
          </a:xfrm>
        </p:grpSpPr>
        <p:sp>
          <p:nvSpPr>
            <p:cNvPr id="21" name="Oval 22">
              <a:extLst>
                <a:ext uri="{FF2B5EF4-FFF2-40B4-BE49-F238E27FC236}">
                  <a16:creationId xmlns:a16="http://schemas.microsoft.com/office/drawing/2014/main" id="{D5E217A7-E1AB-59E7-1941-97932123B8FE}"/>
                </a:ext>
              </a:extLst>
            </p:cNvPr>
            <p:cNvSpPr/>
            <p:nvPr/>
          </p:nvSpPr>
          <p:spPr>
            <a:xfrm>
              <a:off x="1034377" y="57890"/>
              <a:ext cx="1082284" cy="886913"/>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2" name="TextBox 23">
              <a:extLst>
                <a:ext uri="{FF2B5EF4-FFF2-40B4-BE49-F238E27FC236}">
                  <a16:creationId xmlns:a16="http://schemas.microsoft.com/office/drawing/2014/main" id="{9ABB506A-FAAE-D5BA-F788-F70F42E51B51}"/>
                </a:ext>
              </a:extLst>
            </p:cNvPr>
            <p:cNvSpPr txBox="1"/>
            <p:nvPr/>
          </p:nvSpPr>
          <p:spPr>
            <a:xfrm>
              <a:off x="1313642" y="188175"/>
              <a:ext cx="556550" cy="8869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a typeface="+mn-ea"/>
                <a:cs typeface="+mn-cs"/>
              </a:endParaRPr>
            </a:p>
          </p:txBody>
        </p:sp>
      </p:grpSp>
      <p:sp>
        <p:nvSpPr>
          <p:cNvPr id="23" name="Hộp Văn bản 22">
            <a:extLst>
              <a:ext uri="{FF2B5EF4-FFF2-40B4-BE49-F238E27FC236}">
                <a16:creationId xmlns:a16="http://schemas.microsoft.com/office/drawing/2014/main" id="{9E6B1ED1-0BBD-E9BE-FC35-1EDBCFA6AB94}"/>
              </a:ext>
            </a:extLst>
          </p:cNvPr>
          <p:cNvSpPr txBox="1"/>
          <p:nvPr/>
        </p:nvSpPr>
        <p:spPr>
          <a:xfrm>
            <a:off x="1017480" y="1847847"/>
            <a:ext cx="599160" cy="584775"/>
          </a:xfrm>
          <a:prstGeom prst="rect">
            <a:avLst/>
          </a:prstGeom>
          <a:noFill/>
        </p:spPr>
        <p:txBody>
          <a:bodyPr wrap="square">
            <a:spAutoFit/>
          </a:bodyPr>
          <a:lstStyle/>
          <a:p>
            <a:r>
              <a:rPr lang="de-DE" sz="3200" b="1">
                <a:solidFill>
                  <a:srgbClr val="FF0066"/>
                </a:solidFill>
              </a:rPr>
              <a:t>a)</a:t>
            </a:r>
            <a:endParaRPr lang="en-US" sz="3200" b="1">
              <a:solidFill>
                <a:srgbClr val="FF0066"/>
              </a:solidFill>
            </a:endParaRPr>
          </a:p>
        </p:txBody>
      </p:sp>
      <p:grpSp>
        <p:nvGrpSpPr>
          <p:cNvPr id="24" name="Nhóm 23">
            <a:extLst>
              <a:ext uri="{FF2B5EF4-FFF2-40B4-BE49-F238E27FC236}">
                <a16:creationId xmlns:a16="http://schemas.microsoft.com/office/drawing/2014/main" id="{022A78B6-99A9-943E-0388-AD681DC540C7}"/>
              </a:ext>
            </a:extLst>
          </p:cNvPr>
          <p:cNvGrpSpPr/>
          <p:nvPr/>
        </p:nvGrpSpPr>
        <p:grpSpPr>
          <a:xfrm>
            <a:off x="1074835" y="4844799"/>
            <a:ext cx="1236958" cy="1085118"/>
            <a:chOff x="5655873" y="1669433"/>
            <a:chExt cx="1236958" cy="1085118"/>
          </a:xfrm>
        </p:grpSpPr>
        <p:sp>
          <p:nvSpPr>
            <p:cNvPr id="25" name="Hộp Văn bản 24">
              <a:extLst>
                <a:ext uri="{FF2B5EF4-FFF2-40B4-BE49-F238E27FC236}">
                  <a16:creationId xmlns:a16="http://schemas.microsoft.com/office/drawing/2014/main" id="{68629307-5579-85A1-3C7D-1F1A15895E4C}"/>
                </a:ext>
              </a:extLst>
            </p:cNvPr>
            <p:cNvSpPr txBox="1"/>
            <p:nvPr/>
          </p:nvSpPr>
          <p:spPr>
            <a:xfrm flipH="1">
              <a:off x="6127755" y="1669433"/>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5</a:t>
              </a:r>
            </a:p>
          </p:txBody>
        </p:sp>
        <p:sp>
          <p:nvSpPr>
            <p:cNvPr id="26" name="Hộp Văn bản 25">
              <a:extLst>
                <a:ext uri="{FF2B5EF4-FFF2-40B4-BE49-F238E27FC236}">
                  <a16:creationId xmlns:a16="http://schemas.microsoft.com/office/drawing/2014/main" id="{4829A26B-0021-1544-0DB2-AE38F73D91E2}"/>
                </a:ext>
              </a:extLst>
            </p:cNvPr>
            <p:cNvSpPr txBox="1"/>
            <p:nvPr/>
          </p:nvSpPr>
          <p:spPr>
            <a:xfrm flipH="1">
              <a:off x="6113241" y="2169776"/>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6</a:t>
              </a:r>
            </a:p>
          </p:txBody>
        </p:sp>
        <p:cxnSp>
          <p:nvCxnSpPr>
            <p:cNvPr id="27" name="Đường nối Thẳng 26">
              <a:extLst>
                <a:ext uri="{FF2B5EF4-FFF2-40B4-BE49-F238E27FC236}">
                  <a16:creationId xmlns:a16="http://schemas.microsoft.com/office/drawing/2014/main" id="{371108A2-06ED-5527-363C-6A5DCC0E5F2A}"/>
                </a:ext>
              </a:extLst>
            </p:cNvPr>
            <p:cNvCxnSpPr>
              <a:cxnSpLocks/>
            </p:cNvCxnSpPr>
            <p:nvPr/>
          </p:nvCxnSpPr>
          <p:spPr>
            <a:xfrm>
              <a:off x="6250985" y="2202306"/>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Hộp Văn bản 27">
              <a:extLst>
                <a:ext uri="{FF2B5EF4-FFF2-40B4-BE49-F238E27FC236}">
                  <a16:creationId xmlns:a16="http://schemas.microsoft.com/office/drawing/2014/main" id="{11924D36-7D39-AD17-A826-20F650F40024}"/>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29" name="Nhóm 28">
            <a:extLst>
              <a:ext uri="{FF2B5EF4-FFF2-40B4-BE49-F238E27FC236}">
                <a16:creationId xmlns:a16="http://schemas.microsoft.com/office/drawing/2014/main" id="{0CDD2A11-068D-233E-7B8F-D47EC97912CB}"/>
              </a:ext>
            </a:extLst>
          </p:cNvPr>
          <p:cNvGrpSpPr/>
          <p:nvPr/>
        </p:nvGrpSpPr>
        <p:grpSpPr>
          <a:xfrm>
            <a:off x="1088872" y="3837788"/>
            <a:ext cx="1833287" cy="1147226"/>
            <a:chOff x="4122645" y="1649541"/>
            <a:chExt cx="1833287" cy="1147226"/>
          </a:xfrm>
        </p:grpSpPr>
        <p:grpSp>
          <p:nvGrpSpPr>
            <p:cNvPr id="30" name="Nhóm 29">
              <a:extLst>
                <a:ext uri="{FF2B5EF4-FFF2-40B4-BE49-F238E27FC236}">
                  <a16:creationId xmlns:a16="http://schemas.microsoft.com/office/drawing/2014/main" id="{2F1F00DC-A6A5-1C7E-3A65-64468C811538}"/>
                </a:ext>
              </a:extLst>
            </p:cNvPr>
            <p:cNvGrpSpPr/>
            <p:nvPr/>
          </p:nvGrpSpPr>
          <p:grpSpPr>
            <a:xfrm>
              <a:off x="4620303" y="1649541"/>
              <a:ext cx="1335629" cy="1147226"/>
              <a:chOff x="7122864" y="4313700"/>
              <a:chExt cx="1335629" cy="1147226"/>
            </a:xfrm>
          </p:grpSpPr>
          <p:sp>
            <p:nvSpPr>
              <p:cNvPr id="32" name="Hộp Văn bản 31">
                <a:extLst>
                  <a:ext uri="{FF2B5EF4-FFF2-40B4-BE49-F238E27FC236}">
                    <a16:creationId xmlns:a16="http://schemas.microsoft.com/office/drawing/2014/main" id="{48D3ECF3-229C-B9B4-1C96-28C09B31D829}"/>
                  </a:ext>
                </a:extLst>
              </p:cNvPr>
              <p:cNvSpPr txBox="1"/>
              <p:nvPr/>
            </p:nvSpPr>
            <p:spPr>
              <a:xfrm flipH="1">
                <a:off x="7122864" y="4313700"/>
                <a:ext cx="1335629"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1 + 4</a:t>
                </a:r>
              </a:p>
            </p:txBody>
          </p:sp>
          <p:sp>
            <p:nvSpPr>
              <p:cNvPr id="33" name="Hộp Văn bản 32">
                <a:extLst>
                  <a:ext uri="{FF2B5EF4-FFF2-40B4-BE49-F238E27FC236}">
                    <a16:creationId xmlns:a16="http://schemas.microsoft.com/office/drawing/2014/main" id="{87F91B34-9BAB-E65A-ECB7-A44F54923361}"/>
                  </a:ext>
                </a:extLst>
              </p:cNvPr>
              <p:cNvSpPr txBox="1"/>
              <p:nvPr/>
            </p:nvSpPr>
            <p:spPr>
              <a:xfrm flipH="1">
                <a:off x="7382292" y="4876151"/>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6</a:t>
                </a:r>
              </a:p>
            </p:txBody>
          </p:sp>
          <p:cxnSp>
            <p:nvCxnSpPr>
              <p:cNvPr id="34" name="Đường nối Thẳng 33">
                <a:extLst>
                  <a:ext uri="{FF2B5EF4-FFF2-40B4-BE49-F238E27FC236}">
                    <a16:creationId xmlns:a16="http://schemas.microsoft.com/office/drawing/2014/main" id="{2AD022D5-54F7-5DA7-2150-B1CEDD15CD2B}"/>
                  </a:ext>
                </a:extLst>
              </p:cNvPr>
              <p:cNvCxnSpPr>
                <a:cxnSpLocks/>
              </p:cNvCxnSpPr>
              <p:nvPr/>
            </p:nvCxnSpPr>
            <p:spPr>
              <a:xfrm>
                <a:off x="7260608" y="4876151"/>
                <a:ext cx="10464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Hộp Văn bản 30">
              <a:extLst>
                <a:ext uri="{FF2B5EF4-FFF2-40B4-BE49-F238E27FC236}">
                  <a16:creationId xmlns:a16="http://schemas.microsoft.com/office/drawing/2014/main" id="{3616C328-A431-4013-07F3-521394BA16E7}"/>
                </a:ext>
              </a:extLst>
            </p:cNvPr>
            <p:cNvSpPr txBox="1"/>
            <p:nvPr/>
          </p:nvSpPr>
          <p:spPr>
            <a:xfrm flipH="1">
              <a:off x="4122645" y="1902007"/>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40" name="Nhóm 39">
            <a:extLst>
              <a:ext uri="{FF2B5EF4-FFF2-40B4-BE49-F238E27FC236}">
                <a16:creationId xmlns:a16="http://schemas.microsoft.com/office/drawing/2014/main" id="{240E8556-2CA1-0CD1-10EA-1CA6E757598B}"/>
              </a:ext>
            </a:extLst>
          </p:cNvPr>
          <p:cNvGrpSpPr/>
          <p:nvPr/>
        </p:nvGrpSpPr>
        <p:grpSpPr>
          <a:xfrm>
            <a:off x="5330495" y="1658284"/>
            <a:ext cx="2023912" cy="1108424"/>
            <a:chOff x="2451650" y="1404375"/>
            <a:chExt cx="2023912" cy="1108424"/>
          </a:xfrm>
        </p:grpSpPr>
        <p:sp>
          <p:nvSpPr>
            <p:cNvPr id="41" name="Hộp Văn bản 40">
              <a:extLst>
                <a:ext uri="{FF2B5EF4-FFF2-40B4-BE49-F238E27FC236}">
                  <a16:creationId xmlns:a16="http://schemas.microsoft.com/office/drawing/2014/main" id="{1F060AAD-410D-024B-3C16-A3090A2A87F6}"/>
                </a:ext>
              </a:extLst>
            </p:cNvPr>
            <p:cNvSpPr txBox="1"/>
            <p:nvPr/>
          </p:nvSpPr>
          <p:spPr>
            <a:xfrm>
              <a:off x="3259791" y="1620227"/>
              <a:ext cx="374896" cy="646331"/>
            </a:xfrm>
            <a:prstGeom prst="rect">
              <a:avLst/>
            </a:prstGeom>
            <a:noFill/>
          </p:spPr>
          <p:txBody>
            <a:bodyPr wrap="square">
              <a:spAutoFit/>
            </a:bodyPr>
            <a:lstStyle/>
            <a:p>
              <a:r>
                <a:rPr lang="de-DE" sz="3600" b="1"/>
                <a:t>+        </a:t>
              </a:r>
              <a:endParaRPr lang="en-US" sz="3600" b="1"/>
            </a:p>
          </p:txBody>
        </p:sp>
        <p:grpSp>
          <p:nvGrpSpPr>
            <p:cNvPr id="42" name="Nhóm 41">
              <a:extLst>
                <a:ext uri="{FF2B5EF4-FFF2-40B4-BE49-F238E27FC236}">
                  <a16:creationId xmlns:a16="http://schemas.microsoft.com/office/drawing/2014/main" id="{0BCB6A5B-EE1E-4BB1-64B5-F45C5C2AD60D}"/>
                </a:ext>
              </a:extLst>
            </p:cNvPr>
            <p:cNvGrpSpPr/>
            <p:nvPr/>
          </p:nvGrpSpPr>
          <p:grpSpPr>
            <a:xfrm>
              <a:off x="2451650" y="1404375"/>
              <a:ext cx="962580" cy="1108424"/>
              <a:chOff x="7131439" y="4320248"/>
              <a:chExt cx="962580" cy="1108424"/>
            </a:xfrm>
          </p:grpSpPr>
          <p:sp>
            <p:nvSpPr>
              <p:cNvPr id="47" name="Hộp Văn bản 46">
                <a:extLst>
                  <a:ext uri="{FF2B5EF4-FFF2-40B4-BE49-F238E27FC236}">
                    <a16:creationId xmlns:a16="http://schemas.microsoft.com/office/drawing/2014/main" id="{2E54ADF7-AB7B-D612-E3C2-4E2B951E83AA}"/>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3</a:t>
                </a:r>
              </a:p>
            </p:txBody>
          </p:sp>
          <p:sp>
            <p:nvSpPr>
              <p:cNvPr id="48" name="Hộp Văn bản 47">
                <a:extLst>
                  <a:ext uri="{FF2B5EF4-FFF2-40B4-BE49-F238E27FC236}">
                    <a16:creationId xmlns:a16="http://schemas.microsoft.com/office/drawing/2014/main" id="{69EDB254-E586-275E-EABB-43D1CC9EC846}"/>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5</a:t>
                </a:r>
              </a:p>
            </p:txBody>
          </p:sp>
          <p:cxnSp>
            <p:nvCxnSpPr>
              <p:cNvPr id="49" name="Đường nối Thẳng 48">
                <a:extLst>
                  <a:ext uri="{FF2B5EF4-FFF2-40B4-BE49-F238E27FC236}">
                    <a16:creationId xmlns:a16="http://schemas.microsoft.com/office/drawing/2014/main" id="{FCFAD8D5-EA0B-FC90-BB02-55E681777D10}"/>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Nhóm 42">
              <a:extLst>
                <a:ext uri="{FF2B5EF4-FFF2-40B4-BE49-F238E27FC236}">
                  <a16:creationId xmlns:a16="http://schemas.microsoft.com/office/drawing/2014/main" id="{6574D0DF-1810-09B3-8121-BA8E07E98CFE}"/>
                </a:ext>
              </a:extLst>
            </p:cNvPr>
            <p:cNvGrpSpPr/>
            <p:nvPr/>
          </p:nvGrpSpPr>
          <p:grpSpPr>
            <a:xfrm>
              <a:off x="3512982" y="1404375"/>
              <a:ext cx="962580" cy="1108424"/>
              <a:chOff x="7131439" y="4320248"/>
              <a:chExt cx="962580" cy="1108424"/>
            </a:xfrm>
          </p:grpSpPr>
          <p:sp>
            <p:nvSpPr>
              <p:cNvPr id="44" name="Hộp Văn bản 43">
                <a:extLst>
                  <a:ext uri="{FF2B5EF4-FFF2-40B4-BE49-F238E27FC236}">
                    <a16:creationId xmlns:a16="http://schemas.microsoft.com/office/drawing/2014/main" id="{EB943444-8268-58A7-6272-96CD223E4DDA}"/>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9</a:t>
                </a:r>
              </a:p>
            </p:txBody>
          </p:sp>
          <p:sp>
            <p:nvSpPr>
              <p:cNvPr id="45" name="Hộp Văn bản 44">
                <a:extLst>
                  <a:ext uri="{FF2B5EF4-FFF2-40B4-BE49-F238E27FC236}">
                    <a16:creationId xmlns:a16="http://schemas.microsoft.com/office/drawing/2014/main" id="{F8AE4077-A06F-D23D-491A-58517F2ED097}"/>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20</a:t>
                </a:r>
              </a:p>
            </p:txBody>
          </p:sp>
          <p:cxnSp>
            <p:nvCxnSpPr>
              <p:cNvPr id="46" name="Đường nối Thẳng 45">
                <a:extLst>
                  <a:ext uri="{FF2B5EF4-FFF2-40B4-BE49-F238E27FC236}">
                    <a16:creationId xmlns:a16="http://schemas.microsoft.com/office/drawing/2014/main" id="{7019C245-CF30-0458-5131-25BE47C6B2DE}"/>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0" name="Hộp Văn bản 49">
            <a:extLst>
              <a:ext uri="{FF2B5EF4-FFF2-40B4-BE49-F238E27FC236}">
                <a16:creationId xmlns:a16="http://schemas.microsoft.com/office/drawing/2014/main" id="{D98573CA-B8EB-3D37-E3F9-C76B7563F202}"/>
              </a:ext>
            </a:extLst>
          </p:cNvPr>
          <p:cNvSpPr txBox="1"/>
          <p:nvPr/>
        </p:nvSpPr>
        <p:spPr>
          <a:xfrm>
            <a:off x="4830087" y="1889545"/>
            <a:ext cx="599160" cy="584775"/>
          </a:xfrm>
          <a:prstGeom prst="rect">
            <a:avLst/>
          </a:prstGeom>
          <a:noFill/>
        </p:spPr>
        <p:txBody>
          <a:bodyPr wrap="square">
            <a:spAutoFit/>
          </a:bodyPr>
          <a:lstStyle/>
          <a:p>
            <a:r>
              <a:rPr lang="de-DE" sz="3200" b="1">
                <a:solidFill>
                  <a:srgbClr val="FF0066"/>
                </a:solidFill>
              </a:rPr>
              <a:t>b)</a:t>
            </a:r>
            <a:endParaRPr lang="en-US" sz="3200" b="1">
              <a:solidFill>
                <a:srgbClr val="FF0066"/>
              </a:solidFill>
            </a:endParaRPr>
          </a:p>
        </p:txBody>
      </p:sp>
      <p:grpSp>
        <p:nvGrpSpPr>
          <p:cNvPr id="51" name="Nhóm 50">
            <a:extLst>
              <a:ext uri="{FF2B5EF4-FFF2-40B4-BE49-F238E27FC236}">
                <a16:creationId xmlns:a16="http://schemas.microsoft.com/office/drawing/2014/main" id="{CF2A91C4-AD98-F7E2-B98F-37878DE86A60}"/>
              </a:ext>
            </a:extLst>
          </p:cNvPr>
          <p:cNvGrpSpPr/>
          <p:nvPr/>
        </p:nvGrpSpPr>
        <p:grpSpPr>
          <a:xfrm>
            <a:off x="9008476" y="1643090"/>
            <a:ext cx="2023912" cy="1108424"/>
            <a:chOff x="2451650" y="1404375"/>
            <a:chExt cx="2023912" cy="1108424"/>
          </a:xfrm>
        </p:grpSpPr>
        <p:sp>
          <p:nvSpPr>
            <p:cNvPr id="52" name="Hộp Văn bản 51">
              <a:extLst>
                <a:ext uri="{FF2B5EF4-FFF2-40B4-BE49-F238E27FC236}">
                  <a16:creationId xmlns:a16="http://schemas.microsoft.com/office/drawing/2014/main" id="{1CD4D10C-C33B-D272-F429-70F3AFB603E7}"/>
                </a:ext>
              </a:extLst>
            </p:cNvPr>
            <p:cNvSpPr txBox="1"/>
            <p:nvPr/>
          </p:nvSpPr>
          <p:spPr>
            <a:xfrm>
              <a:off x="3259791" y="1620227"/>
              <a:ext cx="374896" cy="646331"/>
            </a:xfrm>
            <a:prstGeom prst="rect">
              <a:avLst/>
            </a:prstGeom>
            <a:noFill/>
          </p:spPr>
          <p:txBody>
            <a:bodyPr wrap="square">
              <a:spAutoFit/>
            </a:bodyPr>
            <a:lstStyle/>
            <a:p>
              <a:r>
                <a:rPr lang="de-DE" sz="3600" b="1"/>
                <a:t>+        </a:t>
              </a:r>
              <a:endParaRPr lang="en-US" sz="3600" b="1"/>
            </a:p>
          </p:txBody>
        </p:sp>
        <p:grpSp>
          <p:nvGrpSpPr>
            <p:cNvPr id="53" name="Nhóm 52">
              <a:extLst>
                <a:ext uri="{FF2B5EF4-FFF2-40B4-BE49-F238E27FC236}">
                  <a16:creationId xmlns:a16="http://schemas.microsoft.com/office/drawing/2014/main" id="{10FD7ECB-FABF-0ABB-528E-6EC947E10F0A}"/>
                </a:ext>
              </a:extLst>
            </p:cNvPr>
            <p:cNvGrpSpPr/>
            <p:nvPr/>
          </p:nvGrpSpPr>
          <p:grpSpPr>
            <a:xfrm>
              <a:off x="2451650" y="1404375"/>
              <a:ext cx="962580" cy="1108424"/>
              <a:chOff x="7131439" y="4320248"/>
              <a:chExt cx="962580" cy="1108424"/>
            </a:xfrm>
          </p:grpSpPr>
          <p:sp>
            <p:nvSpPr>
              <p:cNvPr id="58" name="Hộp Văn bản 57">
                <a:extLst>
                  <a:ext uri="{FF2B5EF4-FFF2-40B4-BE49-F238E27FC236}">
                    <a16:creationId xmlns:a16="http://schemas.microsoft.com/office/drawing/2014/main" id="{F478A85E-8650-9065-68FD-A473F0DCC69F}"/>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3</a:t>
                </a:r>
              </a:p>
            </p:txBody>
          </p:sp>
          <p:sp>
            <p:nvSpPr>
              <p:cNvPr id="59" name="Hộp Văn bản 58">
                <a:extLst>
                  <a:ext uri="{FF2B5EF4-FFF2-40B4-BE49-F238E27FC236}">
                    <a16:creationId xmlns:a16="http://schemas.microsoft.com/office/drawing/2014/main" id="{40EDB238-7C50-3DDC-944A-FB1895D48EA5}"/>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8</a:t>
                </a:r>
              </a:p>
            </p:txBody>
          </p:sp>
          <p:cxnSp>
            <p:nvCxnSpPr>
              <p:cNvPr id="60" name="Đường nối Thẳng 59">
                <a:extLst>
                  <a:ext uri="{FF2B5EF4-FFF2-40B4-BE49-F238E27FC236}">
                    <a16:creationId xmlns:a16="http://schemas.microsoft.com/office/drawing/2014/main" id="{3C4A0B51-187E-0EB9-3B4D-E58A67A286F7}"/>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Nhóm 53">
              <a:extLst>
                <a:ext uri="{FF2B5EF4-FFF2-40B4-BE49-F238E27FC236}">
                  <a16:creationId xmlns:a16="http://schemas.microsoft.com/office/drawing/2014/main" id="{D98E2BCC-A115-14F8-42A0-9234D5069ED4}"/>
                </a:ext>
              </a:extLst>
            </p:cNvPr>
            <p:cNvGrpSpPr/>
            <p:nvPr/>
          </p:nvGrpSpPr>
          <p:grpSpPr>
            <a:xfrm>
              <a:off x="3512982" y="1404375"/>
              <a:ext cx="962580" cy="1108424"/>
              <a:chOff x="7131439" y="4320248"/>
              <a:chExt cx="962580" cy="1108424"/>
            </a:xfrm>
          </p:grpSpPr>
          <p:sp>
            <p:nvSpPr>
              <p:cNvPr id="55" name="Hộp Văn bản 54">
                <a:extLst>
                  <a:ext uri="{FF2B5EF4-FFF2-40B4-BE49-F238E27FC236}">
                    <a16:creationId xmlns:a16="http://schemas.microsoft.com/office/drawing/2014/main" id="{D7B89CE3-4A0A-AB3E-C96E-D7E5143F5224}"/>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3</a:t>
                </a:r>
              </a:p>
            </p:txBody>
          </p:sp>
          <p:sp>
            <p:nvSpPr>
              <p:cNvPr id="56" name="Hộp Văn bản 55">
                <a:extLst>
                  <a:ext uri="{FF2B5EF4-FFF2-40B4-BE49-F238E27FC236}">
                    <a16:creationId xmlns:a16="http://schemas.microsoft.com/office/drawing/2014/main" id="{FC8D67D1-4D17-951C-9EE3-3294F77B6B97}"/>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24</a:t>
                </a:r>
              </a:p>
            </p:txBody>
          </p:sp>
          <p:cxnSp>
            <p:nvCxnSpPr>
              <p:cNvPr id="57" name="Đường nối Thẳng 56">
                <a:extLst>
                  <a:ext uri="{FF2B5EF4-FFF2-40B4-BE49-F238E27FC236}">
                    <a16:creationId xmlns:a16="http://schemas.microsoft.com/office/drawing/2014/main" id="{6165A939-60AA-08BF-1B5F-7F24AD4033AA}"/>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3" name="Hộp Văn bản 62">
            <a:extLst>
              <a:ext uri="{FF2B5EF4-FFF2-40B4-BE49-F238E27FC236}">
                <a16:creationId xmlns:a16="http://schemas.microsoft.com/office/drawing/2014/main" id="{F35C3788-D050-A54F-4AB9-7CC26C6DD7D1}"/>
              </a:ext>
            </a:extLst>
          </p:cNvPr>
          <p:cNvSpPr txBox="1"/>
          <p:nvPr/>
        </p:nvSpPr>
        <p:spPr>
          <a:xfrm>
            <a:off x="8508068" y="1874351"/>
            <a:ext cx="599160" cy="584775"/>
          </a:xfrm>
          <a:prstGeom prst="rect">
            <a:avLst/>
          </a:prstGeom>
          <a:noFill/>
        </p:spPr>
        <p:txBody>
          <a:bodyPr wrap="square">
            <a:spAutoFit/>
          </a:bodyPr>
          <a:lstStyle/>
          <a:p>
            <a:r>
              <a:rPr lang="de-DE" sz="3200" b="1">
                <a:solidFill>
                  <a:srgbClr val="FF0066"/>
                </a:solidFill>
              </a:rPr>
              <a:t>c)</a:t>
            </a:r>
            <a:endParaRPr lang="en-US" sz="3200" b="1">
              <a:solidFill>
                <a:srgbClr val="FF0066"/>
              </a:solidFill>
            </a:endParaRPr>
          </a:p>
        </p:txBody>
      </p:sp>
      <p:cxnSp>
        <p:nvCxnSpPr>
          <p:cNvPr id="64" name="Đường nối Thẳng 63">
            <a:extLst>
              <a:ext uri="{FF2B5EF4-FFF2-40B4-BE49-F238E27FC236}">
                <a16:creationId xmlns:a16="http://schemas.microsoft.com/office/drawing/2014/main" id="{277B2DEC-41B7-7E23-11E6-B79FC33F0677}"/>
              </a:ext>
            </a:extLst>
          </p:cNvPr>
          <p:cNvCxnSpPr/>
          <p:nvPr/>
        </p:nvCxnSpPr>
        <p:spPr>
          <a:xfrm>
            <a:off x="4267200" y="1858942"/>
            <a:ext cx="0" cy="4035453"/>
          </a:xfrm>
          <a:prstGeom prst="line">
            <a:avLst/>
          </a:prstGeom>
          <a:ln w="28575">
            <a:solidFill>
              <a:srgbClr val="FF0066"/>
            </a:solidFill>
            <a:prstDash val="lgDash"/>
          </a:ln>
        </p:spPr>
        <p:style>
          <a:lnRef idx="1">
            <a:schemeClr val="accent1"/>
          </a:lnRef>
          <a:fillRef idx="0">
            <a:schemeClr val="accent1"/>
          </a:fillRef>
          <a:effectRef idx="0">
            <a:schemeClr val="accent1"/>
          </a:effectRef>
          <a:fontRef idx="minor">
            <a:schemeClr val="tx1"/>
          </a:fontRef>
        </p:style>
      </p:cxnSp>
      <p:cxnSp>
        <p:nvCxnSpPr>
          <p:cNvPr id="65" name="Đường nối Thẳng 64">
            <a:extLst>
              <a:ext uri="{FF2B5EF4-FFF2-40B4-BE49-F238E27FC236}">
                <a16:creationId xmlns:a16="http://schemas.microsoft.com/office/drawing/2014/main" id="{5463DDD6-7D4B-B172-1752-9971749DA0B9}"/>
              </a:ext>
            </a:extLst>
          </p:cNvPr>
          <p:cNvCxnSpPr/>
          <p:nvPr/>
        </p:nvCxnSpPr>
        <p:spPr>
          <a:xfrm>
            <a:off x="7971182" y="1785468"/>
            <a:ext cx="0" cy="4035453"/>
          </a:xfrm>
          <a:prstGeom prst="line">
            <a:avLst/>
          </a:prstGeom>
          <a:ln w="28575">
            <a:solidFill>
              <a:srgbClr val="FF0066"/>
            </a:solidFill>
            <a:prstDash val="lgDash"/>
          </a:ln>
        </p:spPr>
        <p:style>
          <a:lnRef idx="1">
            <a:schemeClr val="accent1"/>
          </a:lnRef>
          <a:fillRef idx="0">
            <a:schemeClr val="accent1"/>
          </a:fillRef>
          <a:effectRef idx="0">
            <a:schemeClr val="accent1"/>
          </a:effectRef>
          <a:fontRef idx="minor">
            <a:schemeClr val="tx1"/>
          </a:fontRef>
        </p:style>
      </p:cxnSp>
      <p:grpSp>
        <p:nvGrpSpPr>
          <p:cNvPr id="182" name="Nhóm 181">
            <a:extLst>
              <a:ext uri="{FF2B5EF4-FFF2-40B4-BE49-F238E27FC236}">
                <a16:creationId xmlns:a16="http://schemas.microsoft.com/office/drawing/2014/main" id="{E8B28E96-33EE-1C10-335E-AF5E1890D304}"/>
              </a:ext>
            </a:extLst>
          </p:cNvPr>
          <p:cNvGrpSpPr/>
          <p:nvPr/>
        </p:nvGrpSpPr>
        <p:grpSpPr>
          <a:xfrm>
            <a:off x="1297767" y="2801766"/>
            <a:ext cx="1961371" cy="1108424"/>
            <a:chOff x="2306868" y="1404375"/>
            <a:chExt cx="1961371" cy="1108424"/>
          </a:xfrm>
        </p:grpSpPr>
        <p:sp>
          <p:nvSpPr>
            <p:cNvPr id="183" name="Hộp Văn bản 182">
              <a:extLst>
                <a:ext uri="{FF2B5EF4-FFF2-40B4-BE49-F238E27FC236}">
                  <a16:creationId xmlns:a16="http://schemas.microsoft.com/office/drawing/2014/main" id="{431DA0E5-4D69-02EF-F0BC-01F7E71A1A6D}"/>
                </a:ext>
              </a:extLst>
            </p:cNvPr>
            <p:cNvSpPr txBox="1"/>
            <p:nvPr/>
          </p:nvSpPr>
          <p:spPr>
            <a:xfrm>
              <a:off x="3151219" y="1619044"/>
              <a:ext cx="374896" cy="584775"/>
            </a:xfrm>
            <a:prstGeom prst="rect">
              <a:avLst/>
            </a:prstGeom>
            <a:noFill/>
          </p:spPr>
          <p:txBody>
            <a:bodyPr wrap="square">
              <a:spAutoFit/>
            </a:bodyPr>
            <a:lstStyle/>
            <a:p>
              <a:r>
                <a:rPr lang="de-DE" sz="3200"/>
                <a:t>+        </a:t>
              </a:r>
              <a:endParaRPr lang="en-US" sz="3200"/>
            </a:p>
          </p:txBody>
        </p:sp>
        <p:grpSp>
          <p:nvGrpSpPr>
            <p:cNvPr id="184" name="Nhóm 183">
              <a:extLst>
                <a:ext uri="{FF2B5EF4-FFF2-40B4-BE49-F238E27FC236}">
                  <a16:creationId xmlns:a16="http://schemas.microsoft.com/office/drawing/2014/main" id="{B0E5E4DB-CAD9-B4B1-EF44-6BE2DF269BFB}"/>
                </a:ext>
              </a:extLst>
            </p:cNvPr>
            <p:cNvGrpSpPr/>
            <p:nvPr/>
          </p:nvGrpSpPr>
          <p:grpSpPr>
            <a:xfrm>
              <a:off x="2451650" y="1404375"/>
              <a:ext cx="962580" cy="1108424"/>
              <a:chOff x="7131439" y="4320248"/>
              <a:chExt cx="962580" cy="1108424"/>
            </a:xfrm>
          </p:grpSpPr>
          <p:sp>
            <p:nvSpPr>
              <p:cNvPr id="189" name="Hộp Văn bản 188">
                <a:extLst>
                  <a:ext uri="{FF2B5EF4-FFF2-40B4-BE49-F238E27FC236}">
                    <a16:creationId xmlns:a16="http://schemas.microsoft.com/office/drawing/2014/main" id="{D2C6B71C-E87C-AF2F-227B-2A2D7281F4F2}"/>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190" name="Hộp Văn bản 189">
                <a:extLst>
                  <a:ext uri="{FF2B5EF4-FFF2-40B4-BE49-F238E27FC236}">
                    <a16:creationId xmlns:a16="http://schemas.microsoft.com/office/drawing/2014/main" id="{009CA64E-D4BA-19F7-EC1D-BE318193CBE1}"/>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6</a:t>
                </a:r>
              </a:p>
            </p:txBody>
          </p:sp>
          <p:cxnSp>
            <p:nvCxnSpPr>
              <p:cNvPr id="191" name="Đường nối Thẳng 190">
                <a:extLst>
                  <a:ext uri="{FF2B5EF4-FFF2-40B4-BE49-F238E27FC236}">
                    <a16:creationId xmlns:a16="http://schemas.microsoft.com/office/drawing/2014/main" id="{A3AD1F2A-A670-9A3D-695B-090AB9DEF123}"/>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Nhóm 184">
              <a:extLst>
                <a:ext uri="{FF2B5EF4-FFF2-40B4-BE49-F238E27FC236}">
                  <a16:creationId xmlns:a16="http://schemas.microsoft.com/office/drawing/2014/main" id="{0EAC9CB4-05BD-6FFE-A33F-C06F2B19EFEB}"/>
                </a:ext>
              </a:extLst>
            </p:cNvPr>
            <p:cNvGrpSpPr/>
            <p:nvPr/>
          </p:nvGrpSpPr>
          <p:grpSpPr>
            <a:xfrm>
              <a:off x="3305659" y="1404375"/>
              <a:ext cx="962580" cy="1108424"/>
              <a:chOff x="6924116" y="4320248"/>
              <a:chExt cx="962580" cy="1108424"/>
            </a:xfrm>
          </p:grpSpPr>
          <p:sp>
            <p:nvSpPr>
              <p:cNvPr id="186" name="Hộp Văn bản 185">
                <a:extLst>
                  <a:ext uri="{FF2B5EF4-FFF2-40B4-BE49-F238E27FC236}">
                    <a16:creationId xmlns:a16="http://schemas.microsoft.com/office/drawing/2014/main" id="{64BDAD0C-34F5-1F17-6FE5-EFC07117842E}"/>
                  </a:ext>
                </a:extLst>
              </p:cNvPr>
              <p:cNvSpPr txBox="1"/>
              <p:nvPr/>
            </p:nvSpPr>
            <p:spPr>
              <a:xfrm flipH="1">
                <a:off x="6924116"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4</a:t>
                </a:r>
              </a:p>
            </p:txBody>
          </p:sp>
          <p:sp>
            <p:nvSpPr>
              <p:cNvPr id="187" name="Hộp Văn bản 186">
                <a:extLst>
                  <a:ext uri="{FF2B5EF4-FFF2-40B4-BE49-F238E27FC236}">
                    <a16:creationId xmlns:a16="http://schemas.microsoft.com/office/drawing/2014/main" id="{26A52BCB-3A0B-F83A-0E9E-6C5B4C7320E1}"/>
                  </a:ext>
                </a:extLst>
              </p:cNvPr>
              <p:cNvSpPr txBox="1"/>
              <p:nvPr/>
            </p:nvSpPr>
            <p:spPr>
              <a:xfrm flipH="1">
                <a:off x="7022868"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6</a:t>
                </a:r>
              </a:p>
            </p:txBody>
          </p:sp>
          <p:cxnSp>
            <p:nvCxnSpPr>
              <p:cNvPr id="188" name="Đường nối Thẳng 187">
                <a:extLst>
                  <a:ext uri="{FF2B5EF4-FFF2-40B4-BE49-F238E27FC236}">
                    <a16:creationId xmlns:a16="http://schemas.microsoft.com/office/drawing/2014/main" id="{22C34F3B-49F9-17AC-025F-1B642EE732AE}"/>
                  </a:ext>
                </a:extLst>
              </p:cNvPr>
              <p:cNvCxnSpPr>
                <a:cxnSpLocks/>
              </p:cNvCxnSpPr>
              <p:nvPr/>
            </p:nvCxnSpPr>
            <p:spPr>
              <a:xfrm>
                <a:off x="7177308"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2" name="Hộp Văn bản 201">
              <a:extLst>
                <a:ext uri="{FF2B5EF4-FFF2-40B4-BE49-F238E27FC236}">
                  <a16:creationId xmlns:a16="http://schemas.microsoft.com/office/drawing/2014/main" id="{9582E70E-AA8D-C717-89A6-C02F4A087F1C}"/>
                </a:ext>
              </a:extLst>
            </p:cNvPr>
            <p:cNvSpPr txBox="1"/>
            <p:nvPr/>
          </p:nvSpPr>
          <p:spPr>
            <a:xfrm>
              <a:off x="2306868" y="1635224"/>
              <a:ext cx="374896" cy="584775"/>
            </a:xfrm>
            <a:prstGeom prst="rect">
              <a:avLst/>
            </a:prstGeom>
            <a:noFill/>
          </p:spPr>
          <p:txBody>
            <a:bodyPr wrap="square">
              <a:spAutoFit/>
            </a:bodyPr>
            <a:lstStyle/>
            <a:p>
              <a:r>
                <a:rPr lang="de-DE" sz="3200"/>
                <a:t>=        </a:t>
              </a:r>
              <a:endParaRPr lang="en-US" sz="3200"/>
            </a:p>
          </p:txBody>
        </p:sp>
      </p:grpSp>
      <p:grpSp>
        <p:nvGrpSpPr>
          <p:cNvPr id="203" name="Nhóm 202">
            <a:extLst>
              <a:ext uri="{FF2B5EF4-FFF2-40B4-BE49-F238E27FC236}">
                <a16:creationId xmlns:a16="http://schemas.microsoft.com/office/drawing/2014/main" id="{72021C37-3D70-E077-A932-11D8A87908DA}"/>
              </a:ext>
            </a:extLst>
          </p:cNvPr>
          <p:cNvGrpSpPr/>
          <p:nvPr/>
        </p:nvGrpSpPr>
        <p:grpSpPr>
          <a:xfrm>
            <a:off x="4898462" y="4875362"/>
            <a:ext cx="1236958" cy="1085118"/>
            <a:chOff x="5655873" y="1669433"/>
            <a:chExt cx="1236958" cy="1085118"/>
          </a:xfrm>
        </p:grpSpPr>
        <p:sp>
          <p:nvSpPr>
            <p:cNvPr id="204" name="Hộp Văn bản 203">
              <a:extLst>
                <a:ext uri="{FF2B5EF4-FFF2-40B4-BE49-F238E27FC236}">
                  <a16:creationId xmlns:a16="http://schemas.microsoft.com/office/drawing/2014/main" id="{D834E6EA-F688-C9D0-CA4A-ED8BB8BC97CB}"/>
                </a:ext>
              </a:extLst>
            </p:cNvPr>
            <p:cNvSpPr txBox="1"/>
            <p:nvPr/>
          </p:nvSpPr>
          <p:spPr>
            <a:xfrm flipH="1">
              <a:off x="6127755" y="1669433"/>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21</a:t>
              </a:r>
            </a:p>
          </p:txBody>
        </p:sp>
        <p:sp>
          <p:nvSpPr>
            <p:cNvPr id="205" name="Hộp Văn bản 204">
              <a:extLst>
                <a:ext uri="{FF2B5EF4-FFF2-40B4-BE49-F238E27FC236}">
                  <a16:creationId xmlns:a16="http://schemas.microsoft.com/office/drawing/2014/main" id="{E5C713D4-8154-595D-2960-ACACA58C006E}"/>
                </a:ext>
              </a:extLst>
            </p:cNvPr>
            <p:cNvSpPr txBox="1"/>
            <p:nvPr/>
          </p:nvSpPr>
          <p:spPr>
            <a:xfrm flipH="1">
              <a:off x="6113241" y="2169776"/>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20</a:t>
              </a:r>
            </a:p>
          </p:txBody>
        </p:sp>
        <p:cxnSp>
          <p:nvCxnSpPr>
            <p:cNvPr id="206" name="Đường nối Thẳng 205">
              <a:extLst>
                <a:ext uri="{FF2B5EF4-FFF2-40B4-BE49-F238E27FC236}">
                  <a16:creationId xmlns:a16="http://schemas.microsoft.com/office/drawing/2014/main" id="{F7400AF3-9242-FAB3-C6FD-D73495B937A8}"/>
                </a:ext>
              </a:extLst>
            </p:cNvPr>
            <p:cNvCxnSpPr>
              <a:cxnSpLocks/>
            </p:cNvCxnSpPr>
            <p:nvPr/>
          </p:nvCxnSpPr>
          <p:spPr>
            <a:xfrm>
              <a:off x="6250985" y="2202306"/>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Hộp Văn bản 206">
              <a:extLst>
                <a:ext uri="{FF2B5EF4-FFF2-40B4-BE49-F238E27FC236}">
                  <a16:creationId xmlns:a16="http://schemas.microsoft.com/office/drawing/2014/main" id="{0EB4ED54-AA11-C0A3-C232-DA046BCBC791}"/>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208" name="Nhóm 207">
            <a:extLst>
              <a:ext uri="{FF2B5EF4-FFF2-40B4-BE49-F238E27FC236}">
                <a16:creationId xmlns:a16="http://schemas.microsoft.com/office/drawing/2014/main" id="{61EEDD34-8547-9E23-C892-223A2B76124E}"/>
              </a:ext>
            </a:extLst>
          </p:cNvPr>
          <p:cNvGrpSpPr/>
          <p:nvPr/>
        </p:nvGrpSpPr>
        <p:grpSpPr>
          <a:xfrm>
            <a:off x="4912499" y="3868351"/>
            <a:ext cx="1833287" cy="1147226"/>
            <a:chOff x="4122645" y="1649541"/>
            <a:chExt cx="1833287" cy="1147226"/>
          </a:xfrm>
        </p:grpSpPr>
        <p:grpSp>
          <p:nvGrpSpPr>
            <p:cNvPr id="209" name="Nhóm 208">
              <a:extLst>
                <a:ext uri="{FF2B5EF4-FFF2-40B4-BE49-F238E27FC236}">
                  <a16:creationId xmlns:a16="http://schemas.microsoft.com/office/drawing/2014/main" id="{659F8C30-AD06-ADDF-0637-B6F792A3FE94}"/>
                </a:ext>
              </a:extLst>
            </p:cNvPr>
            <p:cNvGrpSpPr/>
            <p:nvPr/>
          </p:nvGrpSpPr>
          <p:grpSpPr>
            <a:xfrm>
              <a:off x="4620303" y="1649541"/>
              <a:ext cx="1335629" cy="1147226"/>
              <a:chOff x="7122864" y="4313700"/>
              <a:chExt cx="1335629" cy="1147226"/>
            </a:xfrm>
          </p:grpSpPr>
          <p:sp>
            <p:nvSpPr>
              <p:cNvPr id="211" name="Hộp Văn bản 210">
                <a:extLst>
                  <a:ext uri="{FF2B5EF4-FFF2-40B4-BE49-F238E27FC236}">
                    <a16:creationId xmlns:a16="http://schemas.microsoft.com/office/drawing/2014/main" id="{7583D7C8-1375-6BBC-154B-B55BDDBAEAE2}"/>
                  </a:ext>
                </a:extLst>
              </p:cNvPr>
              <p:cNvSpPr txBox="1"/>
              <p:nvPr/>
            </p:nvSpPr>
            <p:spPr>
              <a:xfrm flipH="1">
                <a:off x="7122864" y="4313700"/>
                <a:ext cx="1335629"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12 + 9</a:t>
                </a:r>
              </a:p>
            </p:txBody>
          </p:sp>
          <p:sp>
            <p:nvSpPr>
              <p:cNvPr id="212" name="Hộp Văn bản 211">
                <a:extLst>
                  <a:ext uri="{FF2B5EF4-FFF2-40B4-BE49-F238E27FC236}">
                    <a16:creationId xmlns:a16="http://schemas.microsoft.com/office/drawing/2014/main" id="{2E105EF0-7848-EC6C-A54E-FCA13280429A}"/>
                  </a:ext>
                </a:extLst>
              </p:cNvPr>
              <p:cNvSpPr txBox="1"/>
              <p:nvPr/>
            </p:nvSpPr>
            <p:spPr>
              <a:xfrm flipH="1">
                <a:off x="7382292" y="4876151"/>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20</a:t>
                </a:r>
              </a:p>
            </p:txBody>
          </p:sp>
          <p:cxnSp>
            <p:nvCxnSpPr>
              <p:cNvPr id="213" name="Đường nối Thẳng 212">
                <a:extLst>
                  <a:ext uri="{FF2B5EF4-FFF2-40B4-BE49-F238E27FC236}">
                    <a16:creationId xmlns:a16="http://schemas.microsoft.com/office/drawing/2014/main" id="{310FA209-7125-0289-A628-E00D7DF121E1}"/>
                  </a:ext>
                </a:extLst>
              </p:cNvPr>
              <p:cNvCxnSpPr>
                <a:cxnSpLocks/>
              </p:cNvCxnSpPr>
              <p:nvPr/>
            </p:nvCxnSpPr>
            <p:spPr>
              <a:xfrm>
                <a:off x="7260608" y="4876151"/>
                <a:ext cx="10464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0" name="Hộp Văn bản 209">
              <a:extLst>
                <a:ext uri="{FF2B5EF4-FFF2-40B4-BE49-F238E27FC236}">
                  <a16:creationId xmlns:a16="http://schemas.microsoft.com/office/drawing/2014/main" id="{7320DB81-5C5B-6173-D035-1EFCF0C47CA5}"/>
                </a:ext>
              </a:extLst>
            </p:cNvPr>
            <p:cNvSpPr txBox="1"/>
            <p:nvPr/>
          </p:nvSpPr>
          <p:spPr>
            <a:xfrm flipH="1">
              <a:off x="4122645" y="1902007"/>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214" name="Nhóm 213">
            <a:extLst>
              <a:ext uri="{FF2B5EF4-FFF2-40B4-BE49-F238E27FC236}">
                <a16:creationId xmlns:a16="http://schemas.microsoft.com/office/drawing/2014/main" id="{77AFD261-DBF1-A184-50C2-FC23ABBC6FAB}"/>
              </a:ext>
            </a:extLst>
          </p:cNvPr>
          <p:cNvGrpSpPr/>
          <p:nvPr/>
        </p:nvGrpSpPr>
        <p:grpSpPr>
          <a:xfrm>
            <a:off x="5121394" y="2832329"/>
            <a:ext cx="1961371" cy="1108424"/>
            <a:chOff x="2306868" y="1404375"/>
            <a:chExt cx="1961371" cy="1108424"/>
          </a:xfrm>
        </p:grpSpPr>
        <p:sp>
          <p:nvSpPr>
            <p:cNvPr id="215" name="Hộp Văn bản 214">
              <a:extLst>
                <a:ext uri="{FF2B5EF4-FFF2-40B4-BE49-F238E27FC236}">
                  <a16:creationId xmlns:a16="http://schemas.microsoft.com/office/drawing/2014/main" id="{D80E6DAA-9A6F-8D67-6CA8-2C0F9DC5E171}"/>
                </a:ext>
              </a:extLst>
            </p:cNvPr>
            <p:cNvSpPr txBox="1"/>
            <p:nvPr/>
          </p:nvSpPr>
          <p:spPr>
            <a:xfrm>
              <a:off x="3151219" y="1619044"/>
              <a:ext cx="374896" cy="584775"/>
            </a:xfrm>
            <a:prstGeom prst="rect">
              <a:avLst/>
            </a:prstGeom>
            <a:noFill/>
          </p:spPr>
          <p:txBody>
            <a:bodyPr wrap="square">
              <a:spAutoFit/>
            </a:bodyPr>
            <a:lstStyle/>
            <a:p>
              <a:r>
                <a:rPr lang="de-DE" sz="3200"/>
                <a:t>+        </a:t>
              </a:r>
              <a:endParaRPr lang="en-US" sz="3200"/>
            </a:p>
          </p:txBody>
        </p:sp>
        <p:grpSp>
          <p:nvGrpSpPr>
            <p:cNvPr id="216" name="Nhóm 215">
              <a:extLst>
                <a:ext uri="{FF2B5EF4-FFF2-40B4-BE49-F238E27FC236}">
                  <a16:creationId xmlns:a16="http://schemas.microsoft.com/office/drawing/2014/main" id="{6E408DBA-1A5F-AE77-8B96-DE580FFADD0B}"/>
                </a:ext>
              </a:extLst>
            </p:cNvPr>
            <p:cNvGrpSpPr/>
            <p:nvPr/>
          </p:nvGrpSpPr>
          <p:grpSpPr>
            <a:xfrm>
              <a:off x="2451650" y="1404375"/>
              <a:ext cx="962580" cy="1108424"/>
              <a:chOff x="7131439" y="4320248"/>
              <a:chExt cx="962580" cy="1108424"/>
            </a:xfrm>
          </p:grpSpPr>
          <p:sp>
            <p:nvSpPr>
              <p:cNvPr id="222" name="Hộp Văn bản 221">
                <a:extLst>
                  <a:ext uri="{FF2B5EF4-FFF2-40B4-BE49-F238E27FC236}">
                    <a16:creationId xmlns:a16="http://schemas.microsoft.com/office/drawing/2014/main" id="{E8DB8B17-D9BA-D0EE-AD4F-E3FEF693DC8A}"/>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12</a:t>
                </a:r>
              </a:p>
            </p:txBody>
          </p:sp>
          <p:sp>
            <p:nvSpPr>
              <p:cNvPr id="223" name="Hộp Văn bản 222">
                <a:extLst>
                  <a:ext uri="{FF2B5EF4-FFF2-40B4-BE49-F238E27FC236}">
                    <a16:creationId xmlns:a16="http://schemas.microsoft.com/office/drawing/2014/main" id="{19558206-5E66-3C38-6D3E-28AB125256AA}"/>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20</a:t>
                </a:r>
              </a:p>
            </p:txBody>
          </p:sp>
          <p:cxnSp>
            <p:nvCxnSpPr>
              <p:cNvPr id="224" name="Đường nối Thẳng 223">
                <a:extLst>
                  <a:ext uri="{FF2B5EF4-FFF2-40B4-BE49-F238E27FC236}">
                    <a16:creationId xmlns:a16="http://schemas.microsoft.com/office/drawing/2014/main" id="{14C1FC29-94F3-5C7E-97BC-534C8CB4ED9F}"/>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7" name="Nhóm 216">
              <a:extLst>
                <a:ext uri="{FF2B5EF4-FFF2-40B4-BE49-F238E27FC236}">
                  <a16:creationId xmlns:a16="http://schemas.microsoft.com/office/drawing/2014/main" id="{82BA59BA-9F7B-2C87-84BA-C7E2593491E3}"/>
                </a:ext>
              </a:extLst>
            </p:cNvPr>
            <p:cNvGrpSpPr/>
            <p:nvPr/>
          </p:nvGrpSpPr>
          <p:grpSpPr>
            <a:xfrm>
              <a:off x="3305659" y="1404375"/>
              <a:ext cx="962580" cy="1108424"/>
              <a:chOff x="6924116" y="4320248"/>
              <a:chExt cx="962580" cy="1108424"/>
            </a:xfrm>
          </p:grpSpPr>
          <p:sp>
            <p:nvSpPr>
              <p:cNvPr id="219" name="Hộp Văn bản 218">
                <a:extLst>
                  <a:ext uri="{FF2B5EF4-FFF2-40B4-BE49-F238E27FC236}">
                    <a16:creationId xmlns:a16="http://schemas.microsoft.com/office/drawing/2014/main" id="{EA3BA906-6AA7-6008-3D02-019A8B67C4D1}"/>
                  </a:ext>
                </a:extLst>
              </p:cNvPr>
              <p:cNvSpPr txBox="1"/>
              <p:nvPr/>
            </p:nvSpPr>
            <p:spPr>
              <a:xfrm flipH="1">
                <a:off x="6924116"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9</a:t>
                </a:r>
              </a:p>
            </p:txBody>
          </p:sp>
          <p:sp>
            <p:nvSpPr>
              <p:cNvPr id="220" name="Hộp Văn bản 219">
                <a:extLst>
                  <a:ext uri="{FF2B5EF4-FFF2-40B4-BE49-F238E27FC236}">
                    <a16:creationId xmlns:a16="http://schemas.microsoft.com/office/drawing/2014/main" id="{2ABEEDA1-7B5D-5814-EE16-F8937114FC7D}"/>
                  </a:ext>
                </a:extLst>
              </p:cNvPr>
              <p:cNvSpPr txBox="1"/>
              <p:nvPr/>
            </p:nvSpPr>
            <p:spPr>
              <a:xfrm flipH="1">
                <a:off x="7022868"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20</a:t>
                </a:r>
              </a:p>
            </p:txBody>
          </p:sp>
          <p:cxnSp>
            <p:nvCxnSpPr>
              <p:cNvPr id="221" name="Đường nối Thẳng 220">
                <a:extLst>
                  <a:ext uri="{FF2B5EF4-FFF2-40B4-BE49-F238E27FC236}">
                    <a16:creationId xmlns:a16="http://schemas.microsoft.com/office/drawing/2014/main" id="{FC2A20AA-1855-8C1A-CD7A-58FD4467B46C}"/>
                  </a:ext>
                </a:extLst>
              </p:cNvPr>
              <p:cNvCxnSpPr>
                <a:cxnSpLocks/>
              </p:cNvCxnSpPr>
              <p:nvPr/>
            </p:nvCxnSpPr>
            <p:spPr>
              <a:xfrm>
                <a:off x="7177308"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8" name="Hộp Văn bản 217">
              <a:extLst>
                <a:ext uri="{FF2B5EF4-FFF2-40B4-BE49-F238E27FC236}">
                  <a16:creationId xmlns:a16="http://schemas.microsoft.com/office/drawing/2014/main" id="{55E6FE48-C3B0-2E33-C3FB-FAEA63646AE0}"/>
                </a:ext>
              </a:extLst>
            </p:cNvPr>
            <p:cNvSpPr txBox="1"/>
            <p:nvPr/>
          </p:nvSpPr>
          <p:spPr>
            <a:xfrm>
              <a:off x="2306868" y="1635224"/>
              <a:ext cx="374896" cy="584775"/>
            </a:xfrm>
            <a:prstGeom prst="rect">
              <a:avLst/>
            </a:prstGeom>
            <a:noFill/>
          </p:spPr>
          <p:txBody>
            <a:bodyPr wrap="square">
              <a:spAutoFit/>
            </a:bodyPr>
            <a:lstStyle/>
            <a:p>
              <a:r>
                <a:rPr lang="de-DE" sz="3200"/>
                <a:t>=        </a:t>
              </a:r>
              <a:endParaRPr lang="en-US" sz="3200"/>
            </a:p>
          </p:txBody>
        </p:sp>
      </p:grpSp>
      <p:grpSp>
        <p:nvGrpSpPr>
          <p:cNvPr id="225" name="Nhóm 224">
            <a:extLst>
              <a:ext uri="{FF2B5EF4-FFF2-40B4-BE49-F238E27FC236}">
                <a16:creationId xmlns:a16="http://schemas.microsoft.com/office/drawing/2014/main" id="{3D26F1F8-B2AC-9053-6E02-C76DDAF14BDC}"/>
              </a:ext>
            </a:extLst>
          </p:cNvPr>
          <p:cNvGrpSpPr/>
          <p:nvPr/>
        </p:nvGrpSpPr>
        <p:grpSpPr>
          <a:xfrm>
            <a:off x="8620402" y="4864200"/>
            <a:ext cx="1236958" cy="1085118"/>
            <a:chOff x="5655873" y="1669433"/>
            <a:chExt cx="1236958" cy="1085118"/>
          </a:xfrm>
        </p:grpSpPr>
        <p:sp>
          <p:nvSpPr>
            <p:cNvPr id="226" name="Hộp Văn bản 225">
              <a:extLst>
                <a:ext uri="{FF2B5EF4-FFF2-40B4-BE49-F238E27FC236}">
                  <a16:creationId xmlns:a16="http://schemas.microsoft.com/office/drawing/2014/main" id="{51E4F02E-F7C5-D8D2-E953-EC9C80183943}"/>
                </a:ext>
              </a:extLst>
            </p:cNvPr>
            <p:cNvSpPr txBox="1"/>
            <p:nvPr/>
          </p:nvSpPr>
          <p:spPr>
            <a:xfrm flipH="1">
              <a:off x="6127755" y="1669433"/>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12</a:t>
              </a:r>
            </a:p>
          </p:txBody>
        </p:sp>
        <p:sp>
          <p:nvSpPr>
            <p:cNvPr id="227" name="Hộp Văn bản 226">
              <a:extLst>
                <a:ext uri="{FF2B5EF4-FFF2-40B4-BE49-F238E27FC236}">
                  <a16:creationId xmlns:a16="http://schemas.microsoft.com/office/drawing/2014/main" id="{F74B7204-7808-0CE7-8DA9-58D7AD1215A6}"/>
                </a:ext>
              </a:extLst>
            </p:cNvPr>
            <p:cNvSpPr txBox="1"/>
            <p:nvPr/>
          </p:nvSpPr>
          <p:spPr>
            <a:xfrm flipH="1">
              <a:off x="6113241" y="2169776"/>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24</a:t>
              </a:r>
            </a:p>
          </p:txBody>
        </p:sp>
        <p:cxnSp>
          <p:nvCxnSpPr>
            <p:cNvPr id="228" name="Đường nối Thẳng 227">
              <a:extLst>
                <a:ext uri="{FF2B5EF4-FFF2-40B4-BE49-F238E27FC236}">
                  <a16:creationId xmlns:a16="http://schemas.microsoft.com/office/drawing/2014/main" id="{9E5B619A-61B3-93F7-F1D1-2D224ADDAEFC}"/>
                </a:ext>
              </a:extLst>
            </p:cNvPr>
            <p:cNvCxnSpPr>
              <a:cxnSpLocks/>
            </p:cNvCxnSpPr>
            <p:nvPr/>
          </p:nvCxnSpPr>
          <p:spPr>
            <a:xfrm>
              <a:off x="6250985" y="2202306"/>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Hộp Văn bản 228">
              <a:extLst>
                <a:ext uri="{FF2B5EF4-FFF2-40B4-BE49-F238E27FC236}">
                  <a16:creationId xmlns:a16="http://schemas.microsoft.com/office/drawing/2014/main" id="{9DCBD0FA-A015-CB82-6155-D2C8BB202B9B}"/>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230" name="Nhóm 229">
            <a:extLst>
              <a:ext uri="{FF2B5EF4-FFF2-40B4-BE49-F238E27FC236}">
                <a16:creationId xmlns:a16="http://schemas.microsoft.com/office/drawing/2014/main" id="{01C339C4-829B-6D16-475A-D5FBB831C229}"/>
              </a:ext>
            </a:extLst>
          </p:cNvPr>
          <p:cNvGrpSpPr/>
          <p:nvPr/>
        </p:nvGrpSpPr>
        <p:grpSpPr>
          <a:xfrm>
            <a:off x="8634439" y="3857189"/>
            <a:ext cx="1833287" cy="1147226"/>
            <a:chOff x="4122645" y="1649541"/>
            <a:chExt cx="1833287" cy="1147226"/>
          </a:xfrm>
        </p:grpSpPr>
        <p:grpSp>
          <p:nvGrpSpPr>
            <p:cNvPr id="231" name="Nhóm 230">
              <a:extLst>
                <a:ext uri="{FF2B5EF4-FFF2-40B4-BE49-F238E27FC236}">
                  <a16:creationId xmlns:a16="http://schemas.microsoft.com/office/drawing/2014/main" id="{ADD0419E-6279-B7FE-2AF9-E7CDE2D78C42}"/>
                </a:ext>
              </a:extLst>
            </p:cNvPr>
            <p:cNvGrpSpPr/>
            <p:nvPr/>
          </p:nvGrpSpPr>
          <p:grpSpPr>
            <a:xfrm>
              <a:off x="4620303" y="1649541"/>
              <a:ext cx="1335629" cy="1147226"/>
              <a:chOff x="7122864" y="4313700"/>
              <a:chExt cx="1335629" cy="1147226"/>
            </a:xfrm>
          </p:grpSpPr>
          <p:sp>
            <p:nvSpPr>
              <p:cNvPr id="233" name="Hộp Văn bản 232">
                <a:extLst>
                  <a:ext uri="{FF2B5EF4-FFF2-40B4-BE49-F238E27FC236}">
                    <a16:creationId xmlns:a16="http://schemas.microsoft.com/office/drawing/2014/main" id="{BD499042-98F8-7B46-EF54-DFE35AD16434}"/>
                  </a:ext>
                </a:extLst>
              </p:cNvPr>
              <p:cNvSpPr txBox="1"/>
              <p:nvPr/>
            </p:nvSpPr>
            <p:spPr>
              <a:xfrm flipH="1">
                <a:off x="7122864" y="4313700"/>
                <a:ext cx="1335629"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9 + 3</a:t>
                </a:r>
              </a:p>
            </p:txBody>
          </p:sp>
          <p:sp>
            <p:nvSpPr>
              <p:cNvPr id="234" name="Hộp Văn bản 233">
                <a:extLst>
                  <a:ext uri="{FF2B5EF4-FFF2-40B4-BE49-F238E27FC236}">
                    <a16:creationId xmlns:a16="http://schemas.microsoft.com/office/drawing/2014/main" id="{44C6666D-4505-4758-0D5F-36B4D3DBDB56}"/>
                  </a:ext>
                </a:extLst>
              </p:cNvPr>
              <p:cNvSpPr txBox="1"/>
              <p:nvPr/>
            </p:nvSpPr>
            <p:spPr>
              <a:xfrm flipH="1">
                <a:off x="7382292" y="4876151"/>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24</a:t>
                </a:r>
              </a:p>
            </p:txBody>
          </p:sp>
          <p:cxnSp>
            <p:nvCxnSpPr>
              <p:cNvPr id="235" name="Đường nối Thẳng 234">
                <a:extLst>
                  <a:ext uri="{FF2B5EF4-FFF2-40B4-BE49-F238E27FC236}">
                    <a16:creationId xmlns:a16="http://schemas.microsoft.com/office/drawing/2014/main" id="{24C90F5D-115B-E968-3A57-7A4F4D23D0B8}"/>
                  </a:ext>
                </a:extLst>
              </p:cNvPr>
              <p:cNvCxnSpPr>
                <a:cxnSpLocks/>
              </p:cNvCxnSpPr>
              <p:nvPr/>
            </p:nvCxnSpPr>
            <p:spPr>
              <a:xfrm>
                <a:off x="7260608" y="4876151"/>
                <a:ext cx="10464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2" name="Hộp Văn bản 231">
              <a:extLst>
                <a:ext uri="{FF2B5EF4-FFF2-40B4-BE49-F238E27FC236}">
                  <a16:creationId xmlns:a16="http://schemas.microsoft.com/office/drawing/2014/main" id="{8D3CB137-7BCE-79FB-0582-A09B0B265C46}"/>
                </a:ext>
              </a:extLst>
            </p:cNvPr>
            <p:cNvSpPr txBox="1"/>
            <p:nvPr/>
          </p:nvSpPr>
          <p:spPr>
            <a:xfrm flipH="1">
              <a:off x="4122645" y="1902007"/>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236" name="Nhóm 235">
            <a:extLst>
              <a:ext uri="{FF2B5EF4-FFF2-40B4-BE49-F238E27FC236}">
                <a16:creationId xmlns:a16="http://schemas.microsoft.com/office/drawing/2014/main" id="{2F09A8DB-BCF3-20F8-8933-CB692F88DAC6}"/>
              </a:ext>
            </a:extLst>
          </p:cNvPr>
          <p:cNvGrpSpPr/>
          <p:nvPr/>
        </p:nvGrpSpPr>
        <p:grpSpPr>
          <a:xfrm>
            <a:off x="8843334" y="2821167"/>
            <a:ext cx="1961371" cy="1108424"/>
            <a:chOff x="2306868" y="1404375"/>
            <a:chExt cx="1961371" cy="1108424"/>
          </a:xfrm>
        </p:grpSpPr>
        <p:sp>
          <p:nvSpPr>
            <p:cNvPr id="237" name="Hộp Văn bản 236">
              <a:extLst>
                <a:ext uri="{FF2B5EF4-FFF2-40B4-BE49-F238E27FC236}">
                  <a16:creationId xmlns:a16="http://schemas.microsoft.com/office/drawing/2014/main" id="{3D52FC40-F880-3E4B-0837-396B900BB742}"/>
                </a:ext>
              </a:extLst>
            </p:cNvPr>
            <p:cNvSpPr txBox="1"/>
            <p:nvPr/>
          </p:nvSpPr>
          <p:spPr>
            <a:xfrm>
              <a:off x="3151219" y="1619044"/>
              <a:ext cx="374896" cy="584775"/>
            </a:xfrm>
            <a:prstGeom prst="rect">
              <a:avLst/>
            </a:prstGeom>
            <a:noFill/>
          </p:spPr>
          <p:txBody>
            <a:bodyPr wrap="square">
              <a:spAutoFit/>
            </a:bodyPr>
            <a:lstStyle/>
            <a:p>
              <a:r>
                <a:rPr lang="de-DE" sz="3200"/>
                <a:t>+        </a:t>
              </a:r>
              <a:endParaRPr lang="en-US" sz="3200"/>
            </a:p>
          </p:txBody>
        </p:sp>
        <p:grpSp>
          <p:nvGrpSpPr>
            <p:cNvPr id="238" name="Nhóm 237">
              <a:extLst>
                <a:ext uri="{FF2B5EF4-FFF2-40B4-BE49-F238E27FC236}">
                  <a16:creationId xmlns:a16="http://schemas.microsoft.com/office/drawing/2014/main" id="{2D14D43E-68D4-2149-0B65-819CAE4D48C2}"/>
                </a:ext>
              </a:extLst>
            </p:cNvPr>
            <p:cNvGrpSpPr/>
            <p:nvPr/>
          </p:nvGrpSpPr>
          <p:grpSpPr>
            <a:xfrm>
              <a:off x="2451650" y="1404375"/>
              <a:ext cx="962580" cy="1108424"/>
              <a:chOff x="7131439" y="4320248"/>
              <a:chExt cx="962580" cy="1108424"/>
            </a:xfrm>
          </p:grpSpPr>
          <p:sp>
            <p:nvSpPr>
              <p:cNvPr id="244" name="Hộp Văn bản 243">
                <a:extLst>
                  <a:ext uri="{FF2B5EF4-FFF2-40B4-BE49-F238E27FC236}">
                    <a16:creationId xmlns:a16="http://schemas.microsoft.com/office/drawing/2014/main" id="{54D4DB38-26ED-9B0C-7EB2-5747C177FE20}"/>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9</a:t>
                </a:r>
              </a:p>
            </p:txBody>
          </p:sp>
          <p:sp>
            <p:nvSpPr>
              <p:cNvPr id="245" name="Hộp Văn bản 244">
                <a:extLst>
                  <a:ext uri="{FF2B5EF4-FFF2-40B4-BE49-F238E27FC236}">
                    <a16:creationId xmlns:a16="http://schemas.microsoft.com/office/drawing/2014/main" id="{78D76138-0662-7020-92B5-F177659FF746}"/>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24</a:t>
                </a:r>
              </a:p>
            </p:txBody>
          </p:sp>
          <p:cxnSp>
            <p:nvCxnSpPr>
              <p:cNvPr id="246" name="Đường nối Thẳng 245">
                <a:extLst>
                  <a:ext uri="{FF2B5EF4-FFF2-40B4-BE49-F238E27FC236}">
                    <a16:creationId xmlns:a16="http://schemas.microsoft.com/office/drawing/2014/main" id="{925DC3AB-CAB6-060C-9829-F8B9E57A3C75}"/>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 name="Nhóm 238">
              <a:extLst>
                <a:ext uri="{FF2B5EF4-FFF2-40B4-BE49-F238E27FC236}">
                  <a16:creationId xmlns:a16="http://schemas.microsoft.com/office/drawing/2014/main" id="{E6C3549D-79DE-9869-49D7-64CABA657294}"/>
                </a:ext>
              </a:extLst>
            </p:cNvPr>
            <p:cNvGrpSpPr/>
            <p:nvPr/>
          </p:nvGrpSpPr>
          <p:grpSpPr>
            <a:xfrm>
              <a:off x="3305659" y="1404375"/>
              <a:ext cx="962580" cy="1108424"/>
              <a:chOff x="6924116" y="4320248"/>
              <a:chExt cx="962580" cy="1108424"/>
            </a:xfrm>
          </p:grpSpPr>
          <p:sp>
            <p:nvSpPr>
              <p:cNvPr id="241" name="Hộp Văn bản 240">
                <a:extLst>
                  <a:ext uri="{FF2B5EF4-FFF2-40B4-BE49-F238E27FC236}">
                    <a16:creationId xmlns:a16="http://schemas.microsoft.com/office/drawing/2014/main" id="{C3D72DDE-F8B3-90BB-E99B-680972760506}"/>
                  </a:ext>
                </a:extLst>
              </p:cNvPr>
              <p:cNvSpPr txBox="1"/>
              <p:nvPr/>
            </p:nvSpPr>
            <p:spPr>
              <a:xfrm flipH="1">
                <a:off x="6924116"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sp>
            <p:nvSpPr>
              <p:cNvPr id="242" name="Hộp Văn bản 241">
                <a:extLst>
                  <a:ext uri="{FF2B5EF4-FFF2-40B4-BE49-F238E27FC236}">
                    <a16:creationId xmlns:a16="http://schemas.microsoft.com/office/drawing/2014/main" id="{AB907E27-77E8-CD22-69FC-7AD0C93B06E9}"/>
                  </a:ext>
                </a:extLst>
              </p:cNvPr>
              <p:cNvSpPr txBox="1"/>
              <p:nvPr/>
            </p:nvSpPr>
            <p:spPr>
              <a:xfrm flipH="1">
                <a:off x="7022868"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24</a:t>
                </a:r>
              </a:p>
            </p:txBody>
          </p:sp>
          <p:cxnSp>
            <p:nvCxnSpPr>
              <p:cNvPr id="243" name="Đường nối Thẳng 242">
                <a:extLst>
                  <a:ext uri="{FF2B5EF4-FFF2-40B4-BE49-F238E27FC236}">
                    <a16:creationId xmlns:a16="http://schemas.microsoft.com/office/drawing/2014/main" id="{F883792C-15F6-81F2-E9D1-DD8C0678AF03}"/>
                  </a:ext>
                </a:extLst>
              </p:cNvPr>
              <p:cNvCxnSpPr>
                <a:cxnSpLocks/>
              </p:cNvCxnSpPr>
              <p:nvPr/>
            </p:nvCxnSpPr>
            <p:spPr>
              <a:xfrm>
                <a:off x="7177308"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0" name="Hộp Văn bản 239">
              <a:extLst>
                <a:ext uri="{FF2B5EF4-FFF2-40B4-BE49-F238E27FC236}">
                  <a16:creationId xmlns:a16="http://schemas.microsoft.com/office/drawing/2014/main" id="{3249095F-F4BE-AEB3-8C60-8066C41536B4}"/>
                </a:ext>
              </a:extLst>
            </p:cNvPr>
            <p:cNvSpPr txBox="1"/>
            <p:nvPr/>
          </p:nvSpPr>
          <p:spPr>
            <a:xfrm>
              <a:off x="2306868" y="1635224"/>
              <a:ext cx="374896" cy="584775"/>
            </a:xfrm>
            <a:prstGeom prst="rect">
              <a:avLst/>
            </a:prstGeom>
            <a:noFill/>
          </p:spPr>
          <p:txBody>
            <a:bodyPr wrap="square">
              <a:spAutoFit/>
            </a:bodyPr>
            <a:lstStyle/>
            <a:p>
              <a:r>
                <a:rPr lang="de-DE" sz="3200"/>
                <a:t>=        </a:t>
              </a:r>
              <a:endParaRPr lang="en-US" sz="3200"/>
            </a:p>
          </p:txBody>
        </p:sp>
      </p:grpSp>
      <p:grpSp>
        <p:nvGrpSpPr>
          <p:cNvPr id="247" name="Nhóm 246">
            <a:extLst>
              <a:ext uri="{FF2B5EF4-FFF2-40B4-BE49-F238E27FC236}">
                <a16:creationId xmlns:a16="http://schemas.microsoft.com/office/drawing/2014/main" id="{55005CB4-D993-CC26-9636-AF01EB4E4877}"/>
              </a:ext>
            </a:extLst>
          </p:cNvPr>
          <p:cNvGrpSpPr/>
          <p:nvPr/>
        </p:nvGrpSpPr>
        <p:grpSpPr>
          <a:xfrm>
            <a:off x="9704521" y="4865676"/>
            <a:ext cx="1236958" cy="1085118"/>
            <a:chOff x="5655873" y="1669433"/>
            <a:chExt cx="1236958" cy="1085118"/>
          </a:xfrm>
        </p:grpSpPr>
        <p:sp>
          <p:nvSpPr>
            <p:cNvPr id="248" name="Hộp Văn bản 247">
              <a:extLst>
                <a:ext uri="{FF2B5EF4-FFF2-40B4-BE49-F238E27FC236}">
                  <a16:creationId xmlns:a16="http://schemas.microsoft.com/office/drawing/2014/main" id="{47F9BB26-C93C-C3FE-1CDA-F1959AE3859A}"/>
                </a:ext>
              </a:extLst>
            </p:cNvPr>
            <p:cNvSpPr txBox="1"/>
            <p:nvPr/>
          </p:nvSpPr>
          <p:spPr>
            <a:xfrm flipH="1">
              <a:off x="6127755" y="1669433"/>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1</a:t>
              </a:r>
            </a:p>
          </p:txBody>
        </p:sp>
        <p:sp>
          <p:nvSpPr>
            <p:cNvPr id="249" name="Hộp Văn bản 248">
              <a:extLst>
                <a:ext uri="{FF2B5EF4-FFF2-40B4-BE49-F238E27FC236}">
                  <a16:creationId xmlns:a16="http://schemas.microsoft.com/office/drawing/2014/main" id="{7D252FAB-3018-3310-407B-AEA6378C7B20}"/>
                </a:ext>
              </a:extLst>
            </p:cNvPr>
            <p:cNvSpPr txBox="1"/>
            <p:nvPr/>
          </p:nvSpPr>
          <p:spPr>
            <a:xfrm flipH="1">
              <a:off x="6113241" y="2169776"/>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2</a:t>
              </a:r>
            </a:p>
          </p:txBody>
        </p:sp>
        <p:cxnSp>
          <p:nvCxnSpPr>
            <p:cNvPr id="250" name="Đường nối Thẳng 249">
              <a:extLst>
                <a:ext uri="{FF2B5EF4-FFF2-40B4-BE49-F238E27FC236}">
                  <a16:creationId xmlns:a16="http://schemas.microsoft.com/office/drawing/2014/main" id="{B7A3D95D-4D2C-0908-81AE-8E0842F9A7A5}"/>
                </a:ext>
              </a:extLst>
            </p:cNvPr>
            <p:cNvCxnSpPr>
              <a:cxnSpLocks/>
            </p:cNvCxnSpPr>
            <p:nvPr/>
          </p:nvCxnSpPr>
          <p:spPr>
            <a:xfrm>
              <a:off x="6250985" y="2202306"/>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1" name="Hộp Văn bản 250">
              <a:extLst>
                <a:ext uri="{FF2B5EF4-FFF2-40B4-BE49-F238E27FC236}">
                  <a16:creationId xmlns:a16="http://schemas.microsoft.com/office/drawing/2014/main" id="{BA7A4710-164F-DC2D-735D-FF05296EB1BA}"/>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400687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60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22" presetClass="entr" presetSubtype="4" fill="hold" nodeType="withEffect">
                                  <p:stCondLst>
                                    <p:cond delay="0"/>
                                  </p:stCondLst>
                                  <p:childTnLst>
                                    <p:set>
                                      <p:cBhvr>
                                        <p:cTn id="9" dur="1" fill="hold">
                                          <p:stCondLst>
                                            <p:cond delay="0"/>
                                          </p:stCondLst>
                                        </p:cTn>
                                        <p:tgtEl>
                                          <p:spTgt spid="182"/>
                                        </p:tgtEl>
                                        <p:attrNameLst>
                                          <p:attrName>style.visibility</p:attrName>
                                        </p:attrNameLst>
                                      </p:cBhvr>
                                      <p:to>
                                        <p:strVal val="visible"/>
                                      </p:to>
                                    </p:set>
                                    <p:animEffect transition="in" filter="wipe(down)">
                                      <p:cBhvr>
                                        <p:cTn id="10" dur="500"/>
                                        <p:tgtEl>
                                          <p:spTgt spid="182"/>
                                        </p:tgtEl>
                                      </p:cBhvr>
                                    </p:animEffect>
                                  </p:childTnLst>
                                </p:cTn>
                              </p:par>
                              <p:par>
                                <p:cTn id="11" presetID="16" presetClass="entr" presetSubtype="21" fill="hold" nodeType="withEffect">
                                  <p:stCondLst>
                                    <p:cond delay="100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600"/>
                                  </p:stCondLst>
                                  <p:childTnLst>
                                    <p:set>
                                      <p:cBhvr>
                                        <p:cTn id="17" dur="1" fill="hold">
                                          <p:stCondLst>
                                            <p:cond delay="0"/>
                                          </p:stCondLst>
                                        </p:cTn>
                                        <p:tgtEl>
                                          <p:spTgt spid="208"/>
                                        </p:tgtEl>
                                        <p:attrNameLst>
                                          <p:attrName>style.visibility</p:attrName>
                                        </p:attrNameLst>
                                      </p:cBhvr>
                                      <p:to>
                                        <p:strVal val="visible"/>
                                      </p:to>
                                    </p:set>
                                    <p:animEffect transition="in" filter="barn(inVertical)">
                                      <p:cBhvr>
                                        <p:cTn id="18" dur="500"/>
                                        <p:tgtEl>
                                          <p:spTgt spid="208"/>
                                        </p:tgtEl>
                                      </p:cBhvr>
                                    </p:animEffect>
                                  </p:childTnLst>
                                </p:cTn>
                              </p:par>
                              <p:par>
                                <p:cTn id="19" presetID="22" presetClass="entr" presetSubtype="4" fill="hold" nodeType="withEffect">
                                  <p:stCondLst>
                                    <p:cond delay="0"/>
                                  </p:stCondLst>
                                  <p:childTnLst>
                                    <p:set>
                                      <p:cBhvr>
                                        <p:cTn id="20" dur="1" fill="hold">
                                          <p:stCondLst>
                                            <p:cond delay="0"/>
                                          </p:stCondLst>
                                        </p:cTn>
                                        <p:tgtEl>
                                          <p:spTgt spid="214"/>
                                        </p:tgtEl>
                                        <p:attrNameLst>
                                          <p:attrName>style.visibility</p:attrName>
                                        </p:attrNameLst>
                                      </p:cBhvr>
                                      <p:to>
                                        <p:strVal val="visible"/>
                                      </p:to>
                                    </p:set>
                                    <p:animEffect transition="in" filter="wipe(down)">
                                      <p:cBhvr>
                                        <p:cTn id="21" dur="500"/>
                                        <p:tgtEl>
                                          <p:spTgt spid="214"/>
                                        </p:tgtEl>
                                      </p:cBhvr>
                                    </p:animEffect>
                                  </p:childTnLst>
                                </p:cTn>
                              </p:par>
                              <p:par>
                                <p:cTn id="22" presetID="16" presetClass="entr" presetSubtype="21" fill="hold" nodeType="withEffect">
                                  <p:stCondLst>
                                    <p:cond delay="1000"/>
                                  </p:stCondLst>
                                  <p:childTnLst>
                                    <p:set>
                                      <p:cBhvr>
                                        <p:cTn id="23" dur="1" fill="hold">
                                          <p:stCondLst>
                                            <p:cond delay="0"/>
                                          </p:stCondLst>
                                        </p:cTn>
                                        <p:tgtEl>
                                          <p:spTgt spid="203"/>
                                        </p:tgtEl>
                                        <p:attrNameLst>
                                          <p:attrName>style.visibility</p:attrName>
                                        </p:attrNameLst>
                                      </p:cBhvr>
                                      <p:to>
                                        <p:strVal val="visible"/>
                                      </p:to>
                                    </p:set>
                                    <p:animEffect transition="in" filter="barn(inVertical)">
                                      <p:cBhvr>
                                        <p:cTn id="24" dur="500"/>
                                        <p:tgtEl>
                                          <p:spTgt spid="20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600"/>
                                  </p:stCondLst>
                                  <p:childTnLst>
                                    <p:set>
                                      <p:cBhvr>
                                        <p:cTn id="28" dur="1" fill="hold">
                                          <p:stCondLst>
                                            <p:cond delay="0"/>
                                          </p:stCondLst>
                                        </p:cTn>
                                        <p:tgtEl>
                                          <p:spTgt spid="230"/>
                                        </p:tgtEl>
                                        <p:attrNameLst>
                                          <p:attrName>style.visibility</p:attrName>
                                        </p:attrNameLst>
                                      </p:cBhvr>
                                      <p:to>
                                        <p:strVal val="visible"/>
                                      </p:to>
                                    </p:set>
                                    <p:animEffect transition="in" filter="barn(inVertical)">
                                      <p:cBhvr>
                                        <p:cTn id="29" dur="500"/>
                                        <p:tgtEl>
                                          <p:spTgt spid="230"/>
                                        </p:tgtEl>
                                      </p:cBhvr>
                                    </p:animEffect>
                                  </p:childTnLst>
                                </p:cTn>
                              </p:par>
                              <p:par>
                                <p:cTn id="30" presetID="22" presetClass="entr" presetSubtype="4" fill="hold" nodeType="withEffect">
                                  <p:stCondLst>
                                    <p:cond delay="0"/>
                                  </p:stCondLst>
                                  <p:childTnLst>
                                    <p:set>
                                      <p:cBhvr>
                                        <p:cTn id="31" dur="1" fill="hold">
                                          <p:stCondLst>
                                            <p:cond delay="0"/>
                                          </p:stCondLst>
                                        </p:cTn>
                                        <p:tgtEl>
                                          <p:spTgt spid="236"/>
                                        </p:tgtEl>
                                        <p:attrNameLst>
                                          <p:attrName>style.visibility</p:attrName>
                                        </p:attrNameLst>
                                      </p:cBhvr>
                                      <p:to>
                                        <p:strVal val="visible"/>
                                      </p:to>
                                    </p:set>
                                    <p:animEffect transition="in" filter="wipe(down)">
                                      <p:cBhvr>
                                        <p:cTn id="32" dur="500"/>
                                        <p:tgtEl>
                                          <p:spTgt spid="236"/>
                                        </p:tgtEl>
                                      </p:cBhvr>
                                    </p:animEffect>
                                  </p:childTnLst>
                                </p:cTn>
                              </p:par>
                              <p:par>
                                <p:cTn id="33" presetID="16" presetClass="entr" presetSubtype="21" fill="hold" nodeType="withEffect">
                                  <p:stCondLst>
                                    <p:cond delay="1000"/>
                                  </p:stCondLst>
                                  <p:childTnLst>
                                    <p:set>
                                      <p:cBhvr>
                                        <p:cTn id="34" dur="1" fill="hold">
                                          <p:stCondLst>
                                            <p:cond delay="0"/>
                                          </p:stCondLst>
                                        </p:cTn>
                                        <p:tgtEl>
                                          <p:spTgt spid="225"/>
                                        </p:tgtEl>
                                        <p:attrNameLst>
                                          <p:attrName>style.visibility</p:attrName>
                                        </p:attrNameLst>
                                      </p:cBhvr>
                                      <p:to>
                                        <p:strVal val="visible"/>
                                      </p:to>
                                    </p:set>
                                    <p:animEffect transition="in" filter="barn(inVertical)">
                                      <p:cBhvr>
                                        <p:cTn id="35" dur="500"/>
                                        <p:tgtEl>
                                          <p:spTgt spid="225"/>
                                        </p:tgtEl>
                                      </p:cBhvr>
                                    </p:animEffect>
                                  </p:childTnLst>
                                </p:cTn>
                              </p:par>
                              <p:par>
                                <p:cTn id="36" presetID="16" presetClass="entr" presetSubtype="21" fill="hold" nodeType="withEffect">
                                  <p:stCondLst>
                                    <p:cond delay="1000"/>
                                  </p:stCondLst>
                                  <p:childTnLst>
                                    <p:set>
                                      <p:cBhvr>
                                        <p:cTn id="37" dur="1" fill="hold">
                                          <p:stCondLst>
                                            <p:cond delay="0"/>
                                          </p:stCondLst>
                                        </p:cTn>
                                        <p:tgtEl>
                                          <p:spTgt spid="247"/>
                                        </p:tgtEl>
                                        <p:attrNameLst>
                                          <p:attrName>style.visibility</p:attrName>
                                        </p:attrNameLst>
                                      </p:cBhvr>
                                      <p:to>
                                        <p:strVal val="visible"/>
                                      </p:to>
                                    </p:set>
                                    <p:animEffect transition="in" filter="barn(inVertical)">
                                      <p:cBhvr>
                                        <p:cTn id="38"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15000"/>
          </a:stretch>
        </a:blip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C3A58F6-AB7D-9906-7DBD-2C57A0A5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419" y="3241881"/>
            <a:ext cx="3793490" cy="3777068"/>
          </a:xfrm>
          <a:prstGeom prst="rect">
            <a:avLst/>
          </a:prstGeom>
        </p:spPr>
      </p:pic>
      <p:grpSp>
        <p:nvGrpSpPr>
          <p:cNvPr id="5" name="Group 11">
            <a:extLst>
              <a:ext uri="{FF2B5EF4-FFF2-40B4-BE49-F238E27FC236}">
                <a16:creationId xmlns:a16="http://schemas.microsoft.com/office/drawing/2014/main" id="{A89973DC-5682-B61C-7A9F-AE7BD19FA723}"/>
              </a:ext>
            </a:extLst>
          </p:cNvPr>
          <p:cNvGrpSpPr/>
          <p:nvPr/>
        </p:nvGrpSpPr>
        <p:grpSpPr>
          <a:xfrm>
            <a:off x="89699" y="-1"/>
            <a:ext cx="12102301" cy="4230487"/>
            <a:chOff x="89699" y="-137161"/>
            <a:chExt cx="12102301" cy="4230487"/>
          </a:xfrm>
        </p:grpSpPr>
        <p:pic>
          <p:nvPicPr>
            <p:cNvPr id="6" name="Picture 7">
              <a:extLst>
                <a:ext uri="{FF2B5EF4-FFF2-40B4-BE49-F238E27FC236}">
                  <a16:creationId xmlns:a16="http://schemas.microsoft.com/office/drawing/2014/main" id="{0D554F0E-8F9B-A5D4-1E6C-F9D8245200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7" name="Picture 7">
              <a:extLst>
                <a:ext uri="{FF2B5EF4-FFF2-40B4-BE49-F238E27FC236}">
                  <a16:creationId xmlns:a16="http://schemas.microsoft.com/office/drawing/2014/main" id="{2046724C-25D6-CADF-0E8B-C7951B4090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grpSp>
          <p:nvGrpSpPr>
            <p:cNvPr id="8" name="Group 3">
              <a:extLst>
                <a:ext uri="{FF2B5EF4-FFF2-40B4-BE49-F238E27FC236}">
                  <a16:creationId xmlns:a16="http://schemas.microsoft.com/office/drawing/2014/main" id="{FCE88436-A9F7-3FCE-F157-F430CC9566F0}"/>
                </a:ext>
              </a:extLst>
            </p:cNvPr>
            <p:cNvGrpSpPr/>
            <p:nvPr/>
          </p:nvGrpSpPr>
          <p:grpSpPr>
            <a:xfrm>
              <a:off x="1071824" y="-137161"/>
              <a:ext cx="10048350" cy="3071688"/>
              <a:chOff x="1071824" y="9244"/>
              <a:chExt cx="10048350" cy="3071688"/>
            </a:xfrm>
          </p:grpSpPr>
          <p:pic>
            <p:nvPicPr>
              <p:cNvPr id="9" name="Picture 12">
                <a:extLst>
                  <a:ext uri="{FF2B5EF4-FFF2-40B4-BE49-F238E27FC236}">
                    <a16:creationId xmlns:a16="http://schemas.microsoft.com/office/drawing/2014/main" id="{B6BAFB1B-C8E7-1112-9D91-F177DB63FB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159344"/>
                <a:ext cx="4696391" cy="921588"/>
              </a:xfrm>
              <a:prstGeom prst="rect">
                <a:avLst/>
              </a:prstGeom>
            </p:spPr>
          </p:pic>
          <p:grpSp>
            <p:nvGrpSpPr>
              <p:cNvPr id="16" name="Group 5">
                <a:extLst>
                  <a:ext uri="{FF2B5EF4-FFF2-40B4-BE49-F238E27FC236}">
                    <a16:creationId xmlns:a16="http://schemas.microsoft.com/office/drawing/2014/main" id="{4F4ECF9B-5A37-44DC-8CC6-9CFB4F96FDC2}"/>
                  </a:ext>
                </a:extLst>
              </p:cNvPr>
              <p:cNvGrpSpPr/>
              <p:nvPr/>
            </p:nvGrpSpPr>
            <p:grpSpPr>
              <a:xfrm>
                <a:off x="1071824" y="9244"/>
                <a:ext cx="10048350" cy="2566408"/>
                <a:chOff x="5250002" y="6154134"/>
                <a:chExt cx="13208090" cy="3706270"/>
              </a:xfrm>
            </p:grpSpPr>
            <p:sp>
              <p:nvSpPr>
                <p:cNvPr id="17" name="TextBox 6">
                  <a:extLst>
                    <a:ext uri="{FF2B5EF4-FFF2-40B4-BE49-F238E27FC236}">
                      <a16:creationId xmlns:a16="http://schemas.microsoft.com/office/drawing/2014/main" id="{C5DB7D6E-8DDA-7BCE-37F2-057EBC83BB9E}"/>
                    </a:ext>
                  </a:extLst>
                </p:cNvPr>
                <p:cNvSpPr txBox="1"/>
                <p:nvPr/>
              </p:nvSpPr>
              <p:spPr>
                <a:xfrm>
                  <a:off x="5250003" y="6154134"/>
                  <a:ext cx="13208088" cy="3706269"/>
                </a:xfrm>
                <a:prstGeom prst="rect">
                  <a:avLst/>
                </a:prstGeom>
                <a:noFill/>
              </p:spPr>
              <p:txBody>
                <a:bodyPr wrap="square" rtlCol="0">
                  <a:spAutoFit/>
                </a:bodyPr>
                <a:lstStyle/>
                <a:p>
                  <a:pPr algn="ctr">
                    <a:lnSpc>
                      <a:spcPct val="130000"/>
                    </a:lnSpc>
                  </a:pPr>
                  <a:r>
                    <a:rPr lang="en-US" sz="13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LUYỆN TẬP</a:t>
                  </a:r>
                </a:p>
              </p:txBody>
            </p:sp>
            <p:sp>
              <p:nvSpPr>
                <p:cNvPr id="18" name="TextBox 7">
                  <a:extLst>
                    <a:ext uri="{FF2B5EF4-FFF2-40B4-BE49-F238E27FC236}">
                      <a16:creationId xmlns:a16="http://schemas.microsoft.com/office/drawing/2014/main" id="{52CF3962-4A2B-74F1-16CA-0E941C06806F}"/>
                    </a:ext>
                  </a:extLst>
                </p:cNvPr>
                <p:cNvSpPr txBox="1"/>
                <p:nvPr/>
              </p:nvSpPr>
              <p:spPr>
                <a:xfrm>
                  <a:off x="5250002" y="6154134"/>
                  <a:ext cx="13208090" cy="3706270"/>
                </a:xfrm>
                <a:prstGeom prst="rect">
                  <a:avLst/>
                </a:prstGeom>
                <a:noFill/>
              </p:spPr>
              <p:txBody>
                <a:bodyPr wrap="square" rtlCol="0">
                  <a:spAutoFit/>
                </a:bodyPr>
                <a:lstStyle/>
                <a:p>
                  <a:pPr algn="ctr">
                    <a:lnSpc>
                      <a:spcPct val="130000"/>
                    </a:lnSpc>
                  </a:pP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L</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13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Y</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Ệ</a:t>
                  </a:r>
                  <a:r>
                    <a:rPr lang="en-US" sz="13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N </a:t>
                  </a: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T</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Ậ</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P</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endParaRPr>
                </a:p>
              </p:txBody>
            </p:sp>
          </p:grpSp>
        </p:grpSp>
      </p:grpSp>
    </p:spTree>
    <p:extLst>
      <p:ext uri="{BB962C8B-B14F-4D97-AF65-F5344CB8AC3E}">
        <p14:creationId xmlns:p14="http://schemas.microsoft.com/office/powerpoint/2010/main" val="1837745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1" fill="hold" nodeType="withEffect" p14:presetBounceEnd="72000">
                                      <p:stCondLst>
                                        <p:cond delay="1000"/>
                                      </p:stCondLst>
                                      <p:childTnLst>
                                        <p:set>
                                          <p:cBhvr>
                                            <p:cTn id="16" dur="1" fill="hold">
                                              <p:stCondLst>
                                                <p:cond delay="0"/>
                                              </p:stCondLst>
                                            </p:cTn>
                                            <p:tgtEl>
                                              <p:spTgt spid="5"/>
                                            </p:tgtEl>
                                            <p:attrNameLst>
                                              <p:attrName>style.visibility</p:attrName>
                                            </p:attrNameLst>
                                          </p:cBhvr>
                                          <p:to>
                                            <p:strVal val="visible"/>
                                          </p:to>
                                        </p:set>
                                        <p:anim calcmode="lin" valueType="num" p14:bounceEnd="72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1" fill="hold" nodeType="withEffect">
                                      <p:stCondLst>
                                        <p:cond delay="1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0" r="-20000"/>
          </a:stretch>
        </a:blipFill>
        <a:effectLst/>
      </p:bgPr>
    </p:bg>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E1EE056E-00C7-8710-94BE-0078E117DB2D}"/>
              </a:ext>
            </a:extLst>
          </p:cNvPr>
          <p:cNvGrpSpPr/>
          <p:nvPr/>
        </p:nvGrpSpPr>
        <p:grpSpPr>
          <a:xfrm>
            <a:off x="-91176" y="1961216"/>
            <a:ext cx="12374349" cy="2800767"/>
            <a:chOff x="2924031" y="8175888"/>
            <a:chExt cx="16789013" cy="5494801"/>
          </a:xfrm>
        </p:grpSpPr>
        <p:sp>
          <p:nvSpPr>
            <p:cNvPr id="3" name="TextBox 7">
              <a:extLst>
                <a:ext uri="{FF2B5EF4-FFF2-40B4-BE49-F238E27FC236}">
                  <a16:creationId xmlns:a16="http://schemas.microsoft.com/office/drawing/2014/main" id="{9FABCA1E-8B0F-4406-2DDD-61462648D65D}"/>
                </a:ext>
              </a:extLst>
            </p:cNvPr>
            <p:cNvSpPr txBox="1"/>
            <p:nvPr/>
          </p:nvSpPr>
          <p:spPr>
            <a:xfrm>
              <a:off x="3098608" y="8175888"/>
              <a:ext cx="16439862" cy="5494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CỘNG HAI PHÂN SỐ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KHÁC MẪU SỐ </a:t>
              </a:r>
            </a:p>
          </p:txBody>
        </p:sp>
        <p:sp>
          <p:nvSpPr>
            <p:cNvPr id="10" name="TextBox 8">
              <a:extLst>
                <a:ext uri="{FF2B5EF4-FFF2-40B4-BE49-F238E27FC236}">
                  <a16:creationId xmlns:a16="http://schemas.microsoft.com/office/drawing/2014/main" id="{6E1F2629-2DF5-97FE-7FB4-F5977FEFE185}"/>
                </a:ext>
              </a:extLst>
            </p:cNvPr>
            <p:cNvSpPr txBox="1"/>
            <p:nvPr/>
          </p:nvSpPr>
          <p:spPr>
            <a:xfrm>
              <a:off x="2924031" y="8175888"/>
              <a:ext cx="16789013" cy="5494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C</a:t>
              </a:r>
              <a:r>
                <a:rPr kumimoji="0" lang="en-US" sz="88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Ộ</a:t>
              </a:r>
              <a:r>
                <a:rPr kumimoji="0" lang="en-US" sz="88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a:t>
              </a:r>
              <a:r>
                <a:rPr kumimoji="0" lang="en-US" sz="88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G </a:t>
              </a:r>
              <a:r>
                <a:rPr kumimoji="0" lang="en-US" sz="88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8800" b="1" i="0" u="none" strike="noStrike" kern="1200" cap="none" spc="0" normalizeH="0" baseline="0" noProof="0">
                  <a:ln w="28575">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A</a:t>
              </a:r>
              <a:r>
                <a:rPr kumimoji="0" lang="en-US" sz="88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 </a:t>
              </a:r>
              <a:r>
                <a:rPr kumimoji="0" lang="en-US" sz="88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a:t>
              </a:r>
              <a:r>
                <a:rPr kumimoji="0" lang="en-US" sz="88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88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Â</a:t>
              </a:r>
              <a:r>
                <a:rPr kumimoji="0" lang="en-US" sz="88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 </a:t>
              </a:r>
              <a:r>
                <a:rPr kumimoji="0" lang="en-US" sz="8800" b="1" i="0" u="none" strike="noStrike" kern="1200" cap="none" spc="0" normalizeH="0" baseline="0" noProof="0">
                  <a:ln w="28575">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S</a:t>
              </a:r>
              <a:r>
                <a:rPr kumimoji="0" lang="en-US" sz="88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Ố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rPr>
                <a:t>K</a:t>
              </a:r>
              <a:r>
                <a:rPr lang="en-US" sz="8800" b="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rPr>
                <a:t>H</a:t>
              </a:r>
              <a:r>
                <a:rPr lang="en-US" sz="8800" b="1">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0"/>
                </a:rPr>
                <a:t>Á</a:t>
              </a:r>
              <a:r>
                <a:rPr lang="en-US" sz="8800" b="1">
                  <a:ln w="28575">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rPr>
                <a:t>C</a:t>
              </a:r>
              <a:r>
                <a:rPr kumimoji="0" lang="en-US" sz="88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8800" b="1" i="0" u="none" strike="noStrike" kern="1200" cap="none" spc="0" normalizeH="0" baseline="0" noProof="0">
                  <a:ln w="28575">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M</a:t>
              </a:r>
              <a:r>
                <a:rPr kumimoji="0" lang="en-US" sz="88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Ẫ</a:t>
              </a:r>
              <a:r>
                <a:rPr kumimoji="0" lang="en-US" sz="88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U </a:t>
              </a:r>
              <a:r>
                <a:rPr kumimoji="0" lang="en-US" sz="88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S</a:t>
              </a:r>
              <a:r>
                <a:rPr kumimoji="0" lang="en-US" sz="88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Ố</a:t>
              </a:r>
              <a:r>
                <a:rPr kumimoji="0" lang="en-US" sz="88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endParaRPr kumimoji="0" lang="en-US" sz="88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grpSp>
        <p:nvGrpSpPr>
          <p:cNvPr id="11" name="Group 10">
            <a:extLst>
              <a:ext uri="{FF2B5EF4-FFF2-40B4-BE49-F238E27FC236}">
                <a16:creationId xmlns:a16="http://schemas.microsoft.com/office/drawing/2014/main" id="{3630D503-3EA0-FA93-41B5-1F0D42A13AC4}"/>
              </a:ext>
            </a:extLst>
          </p:cNvPr>
          <p:cNvGrpSpPr/>
          <p:nvPr/>
        </p:nvGrpSpPr>
        <p:grpSpPr>
          <a:xfrm rot="20486707">
            <a:off x="407604" y="1791066"/>
            <a:ext cx="1569079" cy="584778"/>
            <a:chOff x="6029891" y="1574245"/>
            <a:chExt cx="2548499" cy="584778"/>
          </a:xfrm>
        </p:grpSpPr>
        <p:sp>
          <p:nvSpPr>
            <p:cNvPr id="12" name="TextBox 11">
              <a:extLst>
                <a:ext uri="{FF2B5EF4-FFF2-40B4-BE49-F238E27FC236}">
                  <a16:creationId xmlns:a16="http://schemas.microsoft.com/office/drawing/2014/main" id="{FA94B273-1B7A-CF25-FE1D-2E589909D22C}"/>
                </a:ext>
              </a:extLst>
            </p:cNvPr>
            <p:cNvSpPr txBox="1"/>
            <p:nvPr/>
          </p:nvSpPr>
          <p:spPr>
            <a:xfrm>
              <a:off x="6029891" y="1574248"/>
              <a:ext cx="2548499"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127000">
                    <a:solidFill>
                      <a:prstClr val="white"/>
                    </a:solidFill>
                  </a:ln>
                  <a:solidFill>
                    <a:srgbClr val="00B050"/>
                  </a:solidFill>
                  <a:effectLst>
                    <a:outerShdw blurRad="50800" dist="38100" dir="2700000" algn="tl" rotWithShape="0">
                      <a:prstClr val="black">
                        <a:alpha val="40000"/>
                      </a:prstClr>
                    </a:outerShdw>
                  </a:effectLst>
                  <a:uLnTx/>
                  <a:uFillTx/>
                  <a:latin typeface="UTM Mother" panose="02040603050506020204" pitchFamily="18" charset="0"/>
                  <a:ea typeface="LNTH-LuoLuoNotangYuanTi 1" pitchFamily="2" charset="-128"/>
                  <a:cs typeface="LNTH-LuoLuoNotangYuanTi 1" pitchFamily="2" charset="-128"/>
                </a:rPr>
                <a:t>Bài 69</a:t>
              </a:r>
              <a:endParaRPr kumimoji="0" lang="en-US" sz="4400" b="0" i="0" u="none" strike="noStrike" kern="1200" cap="none" spc="0" normalizeH="0" baseline="0" noProof="0" dirty="0">
                <a:ln w="127000">
                  <a:solidFill>
                    <a:prstClr val="white"/>
                  </a:solidFill>
                </a:ln>
                <a:solidFill>
                  <a:srgbClr val="00B050"/>
                </a:solidFill>
                <a:effectLst>
                  <a:outerShdw blurRad="50800" dist="38100" dir="2700000" algn="tl" rotWithShape="0">
                    <a:prstClr val="black">
                      <a:alpha val="40000"/>
                    </a:prstClr>
                  </a:outerShdw>
                </a:effectLst>
                <a:uLnTx/>
                <a:uFillTx/>
                <a:latin typeface="UTM Mother" panose="02040603050506020204" pitchFamily="18" charset="0"/>
                <a:ea typeface="LNTH-LuoLuoNotangYuanTi 1" pitchFamily="2" charset="-128"/>
                <a:cs typeface="LNTH-LuoLuoNotangYuanTi 1" pitchFamily="2" charset="-128"/>
              </a:endParaRPr>
            </a:p>
          </p:txBody>
        </p:sp>
        <p:sp>
          <p:nvSpPr>
            <p:cNvPr id="13" name="TextBox 12">
              <a:extLst>
                <a:ext uri="{FF2B5EF4-FFF2-40B4-BE49-F238E27FC236}">
                  <a16:creationId xmlns:a16="http://schemas.microsoft.com/office/drawing/2014/main" id="{C6036CEE-E15D-88EE-E11B-164B76A593D7}"/>
                </a:ext>
              </a:extLst>
            </p:cNvPr>
            <p:cNvSpPr txBox="1"/>
            <p:nvPr/>
          </p:nvSpPr>
          <p:spPr>
            <a:xfrm>
              <a:off x="6029892" y="1574245"/>
              <a:ext cx="2548496"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FF0000"/>
                  </a:solidFill>
                  <a:effectLst/>
                  <a:uLnTx/>
                  <a:uFillTx/>
                  <a:latin typeface="UTM Mother" panose="02040603050506020204" pitchFamily="18" charset="0"/>
                  <a:ea typeface="+mn-ea"/>
                  <a:cs typeface="Calibri" panose="020F0502020204030204" pitchFamily="34" charset="0"/>
                </a:rPr>
                <a:t>Bài 69</a:t>
              </a:r>
              <a:endParaRPr kumimoji="0" lang="en-US" sz="4400" b="1" i="0" u="none" strike="noStrike" kern="1200" cap="none" spc="0" normalizeH="0" baseline="0" noProof="0" dirty="0">
                <a:ln w="0"/>
                <a:solidFill>
                  <a:srgbClr val="FF0000"/>
                </a:solidFill>
                <a:effectLst/>
                <a:uLnTx/>
                <a:uFillTx/>
                <a:latin typeface="UTM Mother" panose="02040603050506020204" pitchFamily="18" charset="0"/>
                <a:ea typeface="+mn-ea"/>
                <a:cs typeface="Calibri" panose="020F0502020204030204" pitchFamily="34" charset="0"/>
              </a:endParaRPr>
            </a:p>
          </p:txBody>
        </p:sp>
      </p:grpSp>
      <p:grpSp>
        <p:nvGrpSpPr>
          <p:cNvPr id="14" name="Nhóm 13">
            <a:extLst>
              <a:ext uri="{FF2B5EF4-FFF2-40B4-BE49-F238E27FC236}">
                <a16:creationId xmlns:a16="http://schemas.microsoft.com/office/drawing/2014/main" id="{019944E7-3412-761E-9944-61CEAF20B4DD}"/>
              </a:ext>
            </a:extLst>
          </p:cNvPr>
          <p:cNvGrpSpPr/>
          <p:nvPr/>
        </p:nvGrpSpPr>
        <p:grpSpPr>
          <a:xfrm>
            <a:off x="214166" y="-117305"/>
            <a:ext cx="11763666" cy="1005661"/>
            <a:chOff x="286527" y="-292848"/>
            <a:chExt cx="11763666" cy="1005661"/>
          </a:xfrm>
        </p:grpSpPr>
        <p:sp>
          <p:nvSpPr>
            <p:cNvPr id="15" name="Hộp Văn bản 14">
              <a:extLst>
                <a:ext uri="{FF2B5EF4-FFF2-40B4-BE49-F238E27FC236}">
                  <a16:creationId xmlns:a16="http://schemas.microsoft.com/office/drawing/2014/main" id="{FDC8B9E7-0865-AB45-2A4C-613927732B40}"/>
                </a:ext>
              </a:extLst>
            </p:cNvPr>
            <p:cNvSpPr txBox="1"/>
            <p:nvPr/>
          </p:nvSpPr>
          <p:spPr>
            <a:xfrm>
              <a:off x="286527" y="-292847"/>
              <a:ext cx="11763666" cy="1005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a:ln w="152400">
                    <a:solidFill>
                      <a:prstClr val="white"/>
                    </a:solidFill>
                  </a:ln>
                  <a:solidFill>
                    <a:srgbClr val="7030A0"/>
                  </a:solidFill>
                  <a:effectLst/>
                  <a:uLnTx/>
                  <a:uFillTx/>
                  <a:latin typeface="#9Slide05 SVNClementine" panose="020F0502020204030203" pitchFamily="34" charset="0"/>
                  <a:ea typeface="微软雅黑" panose="020B0503020204020204" pitchFamily="34" charset="-122"/>
                  <a:cs typeface="+mn-cs"/>
                </a:rPr>
                <a:t>Thứ … ngày … tháng … năm …</a:t>
              </a:r>
            </a:p>
          </p:txBody>
        </p:sp>
        <p:sp>
          <p:nvSpPr>
            <p:cNvPr id="16" name="Hộp Văn bản 15">
              <a:extLst>
                <a:ext uri="{FF2B5EF4-FFF2-40B4-BE49-F238E27FC236}">
                  <a16:creationId xmlns:a16="http://schemas.microsoft.com/office/drawing/2014/main" id="{775666DD-DFDF-9555-6DE0-D2CBA1B6715A}"/>
                </a:ext>
              </a:extLst>
            </p:cNvPr>
            <p:cNvSpPr txBox="1"/>
            <p:nvPr/>
          </p:nvSpPr>
          <p:spPr>
            <a:xfrm>
              <a:off x="286527" y="-292848"/>
              <a:ext cx="11763666" cy="1005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a:ln w="25400">
                    <a:noFill/>
                  </a:ln>
                  <a:solidFill>
                    <a:srgbClr val="0070C0"/>
                  </a:solidFill>
                  <a:effectLst/>
                  <a:uLnTx/>
                  <a:uFillTx/>
                  <a:latin typeface="#9Slide05 SVNClementine" panose="020F0502020204030203" pitchFamily="34" charset="0"/>
                  <a:ea typeface="微软雅黑" panose="020B0503020204020204" pitchFamily="34" charset="-122"/>
                  <a:cs typeface="+mn-cs"/>
                </a:rPr>
                <a:t>Thứ … ngày … tháng … năm …</a:t>
              </a:r>
              <a:endParaRPr kumimoji="0" lang="en-US" altLang="zh-CN" sz="4400" b="0" i="0" u="none" strike="noStrike" kern="1200" cap="none" spc="0" normalizeH="0" baseline="0" noProof="0" dirty="0">
                <a:ln w="25400">
                  <a:noFill/>
                </a:ln>
                <a:solidFill>
                  <a:srgbClr val="0070C0"/>
                </a:solidFill>
                <a:effectLst/>
                <a:uLnTx/>
                <a:uFillTx/>
                <a:latin typeface="#9Slide05 SVNClementine" panose="020F0502020204030203" pitchFamily="34" charset="0"/>
                <a:ea typeface="微软雅黑" panose="020B0503020204020204" pitchFamily="34" charset="-122"/>
                <a:cs typeface="+mn-cs"/>
              </a:endParaRPr>
            </a:p>
          </p:txBody>
        </p:sp>
      </p:grpSp>
      <p:grpSp>
        <p:nvGrpSpPr>
          <p:cNvPr id="17" name="Nhóm 16">
            <a:extLst>
              <a:ext uri="{FF2B5EF4-FFF2-40B4-BE49-F238E27FC236}">
                <a16:creationId xmlns:a16="http://schemas.microsoft.com/office/drawing/2014/main" id="{06D4439D-0276-03C3-FF80-FCBC826C3A01}"/>
              </a:ext>
            </a:extLst>
          </p:cNvPr>
          <p:cNvGrpSpPr/>
          <p:nvPr/>
        </p:nvGrpSpPr>
        <p:grpSpPr>
          <a:xfrm>
            <a:off x="2796763" y="888355"/>
            <a:ext cx="6120713" cy="1015663"/>
            <a:chOff x="2866230" y="1033828"/>
            <a:chExt cx="6120713" cy="1015663"/>
          </a:xfrm>
        </p:grpSpPr>
        <p:sp>
          <p:nvSpPr>
            <p:cNvPr id="18" name="Hộp Văn bản 17">
              <a:extLst>
                <a:ext uri="{FF2B5EF4-FFF2-40B4-BE49-F238E27FC236}">
                  <a16:creationId xmlns:a16="http://schemas.microsoft.com/office/drawing/2014/main" id="{2539A8C0-11A5-E432-BA1B-919371D5F4BE}"/>
                </a:ext>
              </a:extLst>
            </p:cNvPr>
            <p:cNvSpPr txBox="1"/>
            <p:nvPr/>
          </p:nvSpPr>
          <p:spPr>
            <a:xfrm>
              <a:off x="2866230" y="1033828"/>
              <a:ext cx="61207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65100">
                    <a:solidFill>
                      <a:prstClr val="white"/>
                    </a:solidFill>
                  </a:ln>
                  <a:solidFill>
                    <a:prstClr val="white"/>
                  </a:solidFill>
                  <a:effectLst/>
                  <a:uLnTx/>
                  <a:uFillTx/>
                  <a:latin typeface="UTM Edwardian" panose="02040603050506020204" pitchFamily="18" charset="0"/>
                  <a:ea typeface="+mn-ea"/>
                  <a:cs typeface="+mn-cs"/>
                </a:rPr>
                <a:t>Toán</a:t>
              </a:r>
            </a:p>
          </p:txBody>
        </p:sp>
        <p:sp>
          <p:nvSpPr>
            <p:cNvPr id="19" name="Hộp Văn bản 18">
              <a:extLst>
                <a:ext uri="{FF2B5EF4-FFF2-40B4-BE49-F238E27FC236}">
                  <a16:creationId xmlns:a16="http://schemas.microsoft.com/office/drawing/2014/main" id="{059BE668-7B21-4E28-8765-6B7EBE473950}"/>
                </a:ext>
              </a:extLst>
            </p:cNvPr>
            <p:cNvSpPr txBox="1"/>
            <p:nvPr/>
          </p:nvSpPr>
          <p:spPr>
            <a:xfrm>
              <a:off x="2866230" y="1033828"/>
              <a:ext cx="61207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6600"/>
                  </a:solidFill>
                  <a:effectLst/>
                  <a:uLnTx/>
                  <a:uFillTx/>
                  <a:latin typeface="UTM Edwardian" panose="02040603050506020204" pitchFamily="18" charset="0"/>
                  <a:ea typeface="+mn-ea"/>
                  <a:cs typeface="+mn-cs"/>
                </a:rPr>
                <a:t>Toán</a:t>
              </a:r>
            </a:p>
          </p:txBody>
        </p:sp>
      </p:grpSp>
      <p:pic>
        <p:nvPicPr>
          <p:cNvPr id="32" name="Picture 2">
            <a:extLst>
              <a:ext uri="{FF2B5EF4-FFF2-40B4-BE49-F238E27FC236}">
                <a16:creationId xmlns:a16="http://schemas.microsoft.com/office/drawing/2014/main" id="{FE174D48-D903-BB4B-78CA-FAE12629F0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2471" y="4664949"/>
            <a:ext cx="2309295" cy="2299298"/>
          </a:xfrm>
          <a:prstGeom prst="rect">
            <a:avLst/>
          </a:prstGeom>
        </p:spPr>
      </p:pic>
    </p:spTree>
    <p:extLst>
      <p:ext uri="{BB962C8B-B14F-4D97-AF65-F5344CB8AC3E}">
        <p14:creationId xmlns:p14="http://schemas.microsoft.com/office/powerpoint/2010/main" val="2469557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250" fill="hold"/>
                                            <p:tgtEl>
                                              <p:spTgt spid="2"/>
                                            </p:tgtEl>
                                            <p:attrNameLst>
                                              <p:attrName>ppt_w</p:attrName>
                                            </p:attrNameLst>
                                          </p:cBhvr>
                                          <p:tavLst>
                                            <p:tav tm="0">
                                              <p:val>
                                                <p:fltVal val="0"/>
                                              </p:val>
                                            </p:tav>
                                            <p:tav tm="100000">
                                              <p:val>
                                                <p:strVal val="#ppt_w"/>
                                              </p:val>
                                            </p:tav>
                                          </p:tavLst>
                                        </p:anim>
                                        <p:anim calcmode="lin" valueType="num">
                                          <p:cBhvr>
                                            <p:cTn id="24" dur="250" fill="hold"/>
                                            <p:tgtEl>
                                              <p:spTgt spid="2"/>
                                            </p:tgtEl>
                                            <p:attrNameLst>
                                              <p:attrName>ppt_h</p:attrName>
                                            </p:attrNameLst>
                                          </p:cBhvr>
                                          <p:tavLst>
                                            <p:tav tm="0">
                                              <p:val>
                                                <p:fltVal val="0"/>
                                              </p:val>
                                            </p:tav>
                                            <p:tav tm="100000">
                                              <p:val>
                                                <p:strVal val="#ppt_h"/>
                                              </p:val>
                                            </p:tav>
                                          </p:tavLst>
                                        </p:anim>
                                        <p:animEffect transition="in" filter="fade">
                                          <p:cBhvr>
                                            <p:cTn id="25" dur="25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par>
                              <p:cTn id="26" fill="hold">
                                <p:stCondLst>
                                  <p:cond delay="750"/>
                                </p:stCondLst>
                                <p:childTnLst>
                                  <p:par>
                                    <p:cTn id="27" presetID="6" presetClass="emph" presetSubtype="0" fill="hold" nodeType="afterEffect" p14:presetBounceEnd="98000">
                                      <p:stCondLst>
                                        <p:cond delay="0"/>
                                      </p:stCondLst>
                                      <p:childTnLst>
                                        <p:animScale p14:bounceEnd="98000">
                                          <p:cBhvr>
                                            <p:cTn id="28" dur="2000" fill="hold"/>
                                            <p:tgtEl>
                                              <p:spTgt spid="2"/>
                                            </p:tgtEl>
                                          </p:cBhvr>
                                          <p:by x="101000" y="101000"/>
                                        </p:animScale>
                                      </p:childTnLst>
                                    </p:cTn>
                                  </p:par>
                                  <p:par>
                                    <p:cTn id="29" presetID="2" presetClass="entr" presetSubtype="4" fill="hold" nodeType="withEffect" p14:presetBounceEnd="72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72000">
                                          <p:cBhvr additive="base">
                                            <p:cTn id="31"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32" dur="1000" fill="hold"/>
                                            <p:tgtEl>
                                              <p:spTgt spid="32"/>
                                            </p:tgtEl>
                                            <p:attrNameLst>
                                              <p:attrName>ppt_y</p:attrName>
                                            </p:attrNameLst>
                                          </p:cBhvr>
                                          <p:tavLst>
                                            <p:tav tm="0">
                                              <p:val>
                                                <p:strVal val="1+#ppt_h/2"/>
                                              </p:val>
                                            </p:tav>
                                            <p:tav tm="100000">
                                              <p:val>
                                                <p:strVal val="#ppt_y"/>
                                              </p:val>
                                            </p:tav>
                                          </p:tavLst>
                                        </p:anim>
                                      </p:childTnLst>
                                    </p:cTn>
                                  </p:par>
                                  <p:par>
                                    <p:cTn id="33" presetID="32" presetClass="emph" presetSubtype="0" fill="hold" nodeType="withEffect">
                                      <p:stCondLst>
                                        <p:cond delay="1000"/>
                                      </p:st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250" fill="hold"/>
                                            <p:tgtEl>
                                              <p:spTgt spid="2"/>
                                            </p:tgtEl>
                                            <p:attrNameLst>
                                              <p:attrName>ppt_w</p:attrName>
                                            </p:attrNameLst>
                                          </p:cBhvr>
                                          <p:tavLst>
                                            <p:tav tm="0">
                                              <p:val>
                                                <p:fltVal val="0"/>
                                              </p:val>
                                            </p:tav>
                                            <p:tav tm="100000">
                                              <p:val>
                                                <p:strVal val="#ppt_w"/>
                                              </p:val>
                                            </p:tav>
                                          </p:tavLst>
                                        </p:anim>
                                        <p:anim calcmode="lin" valueType="num">
                                          <p:cBhvr>
                                            <p:cTn id="24" dur="250" fill="hold"/>
                                            <p:tgtEl>
                                              <p:spTgt spid="2"/>
                                            </p:tgtEl>
                                            <p:attrNameLst>
                                              <p:attrName>ppt_h</p:attrName>
                                            </p:attrNameLst>
                                          </p:cBhvr>
                                          <p:tavLst>
                                            <p:tav tm="0">
                                              <p:val>
                                                <p:fltVal val="0"/>
                                              </p:val>
                                            </p:tav>
                                            <p:tav tm="100000">
                                              <p:val>
                                                <p:strVal val="#ppt_h"/>
                                              </p:val>
                                            </p:tav>
                                          </p:tavLst>
                                        </p:anim>
                                        <p:animEffect transition="in" filter="fade">
                                          <p:cBhvr>
                                            <p:cTn id="25" dur="25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7" name="whoosh.wav"/>
                                            </p:tgtEl>
                                          </p:cMediaNode>
                                        </p:audio>
                                      </p:subTnLst>
                                    </p:cTn>
                                  </p:par>
                                </p:childTnLst>
                              </p:cTn>
                            </p:par>
                            <p:par>
                              <p:cTn id="26" fill="hold">
                                <p:stCondLst>
                                  <p:cond delay="750"/>
                                </p:stCondLst>
                                <p:childTnLst>
                                  <p:par>
                                    <p:cTn id="27" presetID="6" presetClass="emph" presetSubtype="0" fill="hold" nodeType="afterEffect">
                                      <p:stCondLst>
                                        <p:cond delay="0"/>
                                      </p:stCondLst>
                                      <p:childTnLst>
                                        <p:animScale>
                                          <p:cBhvr>
                                            <p:cTn id="28" dur="2000" fill="hold"/>
                                            <p:tgtEl>
                                              <p:spTgt spid="2"/>
                                            </p:tgtEl>
                                          </p:cBhvr>
                                          <p:by x="101000" y="101000"/>
                                        </p:animScale>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1000" fill="hold"/>
                                            <p:tgtEl>
                                              <p:spTgt spid="32"/>
                                            </p:tgtEl>
                                            <p:attrNameLst>
                                              <p:attrName>ppt_x</p:attrName>
                                            </p:attrNameLst>
                                          </p:cBhvr>
                                          <p:tavLst>
                                            <p:tav tm="0">
                                              <p:val>
                                                <p:strVal val="#ppt_x"/>
                                              </p:val>
                                            </p:tav>
                                            <p:tav tm="100000">
                                              <p:val>
                                                <p:strVal val="#ppt_x"/>
                                              </p:val>
                                            </p:tav>
                                          </p:tavLst>
                                        </p:anim>
                                        <p:anim calcmode="lin" valueType="num">
                                          <p:cBhvr additive="base">
                                            <p:cTn id="32" dur="1000" fill="hold"/>
                                            <p:tgtEl>
                                              <p:spTgt spid="32"/>
                                            </p:tgtEl>
                                            <p:attrNameLst>
                                              <p:attrName>ppt_y</p:attrName>
                                            </p:attrNameLst>
                                          </p:cBhvr>
                                          <p:tavLst>
                                            <p:tav tm="0">
                                              <p:val>
                                                <p:strVal val="1+#ppt_h/2"/>
                                              </p:val>
                                            </p:tav>
                                            <p:tav tm="100000">
                                              <p:val>
                                                <p:strVal val="#ppt_y"/>
                                              </p:val>
                                            </p:tav>
                                          </p:tavLst>
                                        </p:anim>
                                      </p:childTnLst>
                                    </p:cTn>
                                  </p:par>
                                  <p:par>
                                    <p:cTn id="33" presetID="32" presetClass="emph" presetSubtype="0" fill="hold" nodeType="withEffect">
                                      <p:stCondLst>
                                        <p:cond delay="1000"/>
                                      </p:st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D1F4FA59-E7A8-EF6B-F94A-504198D5C773}"/>
              </a:ext>
            </a:extLst>
          </p:cNvPr>
          <p:cNvSpPr/>
          <p:nvPr/>
        </p:nvSpPr>
        <p:spPr>
          <a:xfrm>
            <a:off x="242825" y="384313"/>
            <a:ext cx="11706349" cy="6162261"/>
          </a:xfrm>
          <a:custGeom>
            <a:avLst/>
            <a:gdLst>
              <a:gd name="connsiteX0" fmla="*/ 0 w 11706349"/>
              <a:gd name="connsiteY0" fmla="*/ 1027064 h 6162261"/>
              <a:gd name="connsiteX1" fmla="*/ 1027064 w 11706349"/>
              <a:gd name="connsiteY1" fmla="*/ 0 h 6162261"/>
              <a:gd name="connsiteX2" fmla="*/ 10679285 w 11706349"/>
              <a:gd name="connsiteY2" fmla="*/ 0 h 6162261"/>
              <a:gd name="connsiteX3" fmla="*/ 11706349 w 11706349"/>
              <a:gd name="connsiteY3" fmla="*/ 1027064 h 6162261"/>
              <a:gd name="connsiteX4" fmla="*/ 11706349 w 11706349"/>
              <a:gd name="connsiteY4" fmla="*/ 5135197 h 6162261"/>
              <a:gd name="connsiteX5" fmla="*/ 10679285 w 11706349"/>
              <a:gd name="connsiteY5" fmla="*/ 6162261 h 6162261"/>
              <a:gd name="connsiteX6" fmla="*/ 1027064 w 11706349"/>
              <a:gd name="connsiteY6" fmla="*/ 6162261 h 6162261"/>
              <a:gd name="connsiteX7" fmla="*/ 0 w 11706349"/>
              <a:gd name="connsiteY7" fmla="*/ 5135197 h 6162261"/>
              <a:gd name="connsiteX8" fmla="*/ 0 w 11706349"/>
              <a:gd name="connsiteY8" fmla="*/ 1027064 h 616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349" h="6162261" fill="none" extrusionOk="0">
                <a:moveTo>
                  <a:pt x="0" y="1027064"/>
                </a:moveTo>
                <a:cubicBezTo>
                  <a:pt x="3841" y="563807"/>
                  <a:pt x="473444" y="22845"/>
                  <a:pt x="1027064" y="0"/>
                </a:cubicBezTo>
                <a:cubicBezTo>
                  <a:pt x="4127888" y="72427"/>
                  <a:pt x="8610097" y="61419"/>
                  <a:pt x="10679285" y="0"/>
                </a:cubicBezTo>
                <a:cubicBezTo>
                  <a:pt x="11237675" y="-60866"/>
                  <a:pt x="11675834" y="450602"/>
                  <a:pt x="11706349" y="1027064"/>
                </a:cubicBezTo>
                <a:cubicBezTo>
                  <a:pt x="11807225" y="2549507"/>
                  <a:pt x="11599036" y="3563359"/>
                  <a:pt x="11706349" y="5135197"/>
                </a:cubicBezTo>
                <a:cubicBezTo>
                  <a:pt x="11727674" y="5594201"/>
                  <a:pt x="11207785" y="6118842"/>
                  <a:pt x="10679285" y="6162261"/>
                </a:cubicBezTo>
                <a:cubicBezTo>
                  <a:pt x="6636308" y="6192088"/>
                  <a:pt x="4148072" y="6082955"/>
                  <a:pt x="1027064" y="6162261"/>
                </a:cubicBezTo>
                <a:cubicBezTo>
                  <a:pt x="488953" y="6158969"/>
                  <a:pt x="-14818" y="5705359"/>
                  <a:pt x="0" y="5135197"/>
                </a:cubicBezTo>
                <a:cubicBezTo>
                  <a:pt x="50037" y="3410931"/>
                  <a:pt x="770" y="2381913"/>
                  <a:pt x="0" y="1027064"/>
                </a:cubicBezTo>
                <a:close/>
              </a:path>
              <a:path w="11706349" h="6162261" stroke="0" extrusionOk="0">
                <a:moveTo>
                  <a:pt x="0" y="1027064"/>
                </a:moveTo>
                <a:cubicBezTo>
                  <a:pt x="68082" y="478390"/>
                  <a:pt x="507763" y="99863"/>
                  <a:pt x="1027064" y="0"/>
                </a:cubicBezTo>
                <a:cubicBezTo>
                  <a:pt x="2975997" y="123000"/>
                  <a:pt x="6326488" y="-96860"/>
                  <a:pt x="10679285" y="0"/>
                </a:cubicBezTo>
                <a:cubicBezTo>
                  <a:pt x="11206296" y="-30654"/>
                  <a:pt x="11746734" y="378414"/>
                  <a:pt x="11706349" y="1027064"/>
                </a:cubicBezTo>
                <a:cubicBezTo>
                  <a:pt x="11709522" y="1704951"/>
                  <a:pt x="11800616" y="4654689"/>
                  <a:pt x="11706349" y="5135197"/>
                </a:cubicBezTo>
                <a:cubicBezTo>
                  <a:pt x="11610364" y="5737202"/>
                  <a:pt x="11171099" y="6149918"/>
                  <a:pt x="10679285" y="6162261"/>
                </a:cubicBezTo>
                <a:cubicBezTo>
                  <a:pt x="6768174" y="6001554"/>
                  <a:pt x="2171775" y="6201928"/>
                  <a:pt x="1027064" y="6162261"/>
                </a:cubicBezTo>
                <a:cubicBezTo>
                  <a:pt x="387451" y="6147642"/>
                  <a:pt x="-82185" y="5665197"/>
                  <a:pt x="0" y="5135197"/>
                </a:cubicBezTo>
                <a:cubicBezTo>
                  <a:pt x="32216" y="4338555"/>
                  <a:pt x="57206" y="3004280"/>
                  <a:pt x="0" y="1027064"/>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9">
            <a:extLst>
              <a:ext uri="{FF2B5EF4-FFF2-40B4-BE49-F238E27FC236}">
                <a16:creationId xmlns:a16="http://schemas.microsoft.com/office/drawing/2014/main" id="{43D98960-52BE-B2FB-120C-8FB986CED399}"/>
              </a:ext>
            </a:extLst>
          </p:cNvPr>
          <p:cNvGrpSpPr/>
          <p:nvPr/>
        </p:nvGrpSpPr>
        <p:grpSpPr>
          <a:xfrm>
            <a:off x="1220152" y="712838"/>
            <a:ext cx="3818568" cy="697628"/>
            <a:chOff x="792242" y="471948"/>
            <a:chExt cx="2906797" cy="523221"/>
          </a:xfrm>
        </p:grpSpPr>
        <p:sp>
          <p:nvSpPr>
            <p:cNvPr id="21" name="Oval 50">
              <a:extLst>
                <a:ext uri="{FF2B5EF4-FFF2-40B4-BE49-F238E27FC236}">
                  <a16:creationId xmlns:a16="http://schemas.microsoft.com/office/drawing/2014/main" id="{CE8627B0-1424-E05A-9CBA-BA6D0B65173E}"/>
                </a:ext>
              </a:extLst>
            </p:cNvPr>
            <p:cNvSpPr/>
            <p:nvPr/>
          </p:nvSpPr>
          <p:spPr>
            <a:xfrm>
              <a:off x="792242" y="471948"/>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a:solidFill>
                    <a:srgbClr val="FFFFFF"/>
                  </a:solidFill>
                  <a:latin typeface="Calibri" panose="020F0502020204030204" pitchFamily="34" charset="0"/>
                  <a:cs typeface="Calibri" panose="020F0502020204030204" pitchFamily="34" charset="0"/>
                  <a:sym typeface="Arial"/>
                </a:rPr>
                <a:t>1</a:t>
              </a:r>
              <a:endParaRPr lang="en-US" sz="4267" b="1" kern="0" dirty="0">
                <a:solidFill>
                  <a:srgbClr val="FFFFFF"/>
                </a:solidFill>
                <a:latin typeface="Calibri" panose="020F0502020204030204" pitchFamily="34" charset="0"/>
                <a:cs typeface="Calibri" panose="020F0502020204030204" pitchFamily="34" charset="0"/>
                <a:sym typeface="Arial"/>
              </a:endParaRPr>
            </a:p>
          </p:txBody>
        </p:sp>
        <p:sp>
          <p:nvSpPr>
            <p:cNvPr id="22" name="TextBox 51">
              <a:extLst>
                <a:ext uri="{FF2B5EF4-FFF2-40B4-BE49-F238E27FC236}">
                  <a16:creationId xmlns:a16="http://schemas.microsoft.com/office/drawing/2014/main" id="{2F5CA47C-F555-405A-BA40-B5DD0767DB8B}"/>
                </a:ext>
              </a:extLst>
            </p:cNvPr>
            <p:cNvSpPr txBox="1"/>
            <p:nvPr/>
          </p:nvSpPr>
          <p:spPr>
            <a:xfrm>
              <a:off x="1408819" y="514268"/>
              <a:ext cx="2290220" cy="438581"/>
            </a:xfrm>
            <a:prstGeom prst="rect">
              <a:avLst/>
            </a:prstGeom>
            <a:noFill/>
          </p:spPr>
          <p:txBody>
            <a:bodyPr wrap="square" rtlCol="0">
              <a:spAutoFit/>
            </a:bodyPr>
            <a:lstStyle/>
            <a:p>
              <a:pPr algn="just" defTabSz="1219170">
                <a:buClr>
                  <a:srgbClr val="000000"/>
                </a:buClr>
              </a:pPr>
              <a:r>
                <a:rPr lang="en-US" sz="3200" b="1" kern="0">
                  <a:solidFill>
                    <a:srgbClr val="000000"/>
                  </a:solidFill>
                  <a:latin typeface="Calibri" panose="020F0502020204030204" pitchFamily="34" charset="0"/>
                  <a:cs typeface="Calibri" panose="020F0502020204030204" pitchFamily="34" charset="0"/>
                  <a:sym typeface="Arial"/>
                </a:rPr>
                <a:t>T</a:t>
              </a:r>
              <a:r>
                <a:rPr lang="vi-VN" sz="3200" b="1" kern="0">
                  <a:solidFill>
                    <a:srgbClr val="000000"/>
                  </a:solidFill>
                  <a:latin typeface="Calibri" panose="020F0502020204030204" pitchFamily="34" charset="0"/>
                  <a:cs typeface="Calibri" panose="020F0502020204030204" pitchFamily="34" charset="0"/>
                  <a:sym typeface="Arial"/>
                </a:rPr>
                <a:t>ính.</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grpSp>
      <p:sp>
        <p:nvSpPr>
          <p:cNvPr id="39" name="Hộp Văn bản 38">
            <a:extLst>
              <a:ext uri="{FF2B5EF4-FFF2-40B4-BE49-F238E27FC236}">
                <a16:creationId xmlns:a16="http://schemas.microsoft.com/office/drawing/2014/main" id="{CD2381F8-178C-AF91-FA7A-A131175E1838}"/>
              </a:ext>
            </a:extLst>
          </p:cNvPr>
          <p:cNvSpPr txBox="1"/>
          <p:nvPr/>
        </p:nvSpPr>
        <p:spPr>
          <a:xfrm>
            <a:off x="2890817" y="2956273"/>
            <a:ext cx="6732993" cy="2123658"/>
          </a:xfrm>
          <a:prstGeom prst="rect">
            <a:avLst/>
          </a:prstGeom>
          <a:noFill/>
        </p:spPr>
        <p:txBody>
          <a:bodyPr wrap="square">
            <a:spAutoFit/>
          </a:bodyPr>
          <a:lstStyle/>
          <a:p>
            <a:pPr algn="ctr"/>
            <a:r>
              <a:rPr lang="en-US" sz="6600">
                <a:solidFill>
                  <a:srgbClr val="FF0066"/>
                </a:solidFill>
                <a:latin typeface="UTM Mother" panose="02040603050506020204" pitchFamily="18" charset="0"/>
              </a:rPr>
              <a:t>Thực hiện </a:t>
            </a:r>
          </a:p>
          <a:p>
            <a:pPr algn="ctr"/>
            <a:r>
              <a:rPr lang="en-US" sz="6600">
                <a:solidFill>
                  <a:srgbClr val="FF0066"/>
                </a:solidFill>
                <a:latin typeface="UTM Mother" panose="02040603050506020204" pitchFamily="18" charset="0"/>
              </a:rPr>
              <a:t>cá nhân</a:t>
            </a:r>
          </a:p>
        </p:txBody>
      </p:sp>
      <p:pic>
        <p:nvPicPr>
          <p:cNvPr id="40" name="Hình ảnh 39" descr="Ảnh có chứa hình mẫu, Phim hoạt hình, minh họa, Hoạt hình&#10;&#10;Mô tả được tạo tự động">
            <a:extLst>
              <a:ext uri="{FF2B5EF4-FFF2-40B4-BE49-F238E27FC236}">
                <a16:creationId xmlns:a16="http://schemas.microsoft.com/office/drawing/2014/main" id="{6413E8CF-4DC9-BA07-8F4A-1C558B7C163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49146" b="2034"/>
          <a:stretch/>
        </p:blipFill>
        <p:spPr>
          <a:xfrm>
            <a:off x="8767562" y="3750621"/>
            <a:ext cx="1649831" cy="2775162"/>
          </a:xfrm>
          <a:prstGeom prst="rect">
            <a:avLst/>
          </a:prstGeom>
        </p:spPr>
      </p:pic>
      <p:pic>
        <p:nvPicPr>
          <p:cNvPr id="41" name="Hình ảnh 40" descr="Ảnh có chứa hình mẫu, Phim hoạt hình, minh họa, Hoạt hình&#10;&#10;Mô tả được tạo tự động">
            <a:extLst>
              <a:ext uri="{FF2B5EF4-FFF2-40B4-BE49-F238E27FC236}">
                <a16:creationId xmlns:a16="http://schemas.microsoft.com/office/drawing/2014/main" id="{1939EA11-B4C3-0D39-D443-62A741E8C86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50564" t="9962" r="15697" b="2945"/>
          <a:stretch/>
        </p:blipFill>
        <p:spPr>
          <a:xfrm>
            <a:off x="1920085" y="3692350"/>
            <a:ext cx="1506688" cy="2775162"/>
          </a:xfrm>
          <a:prstGeom prst="rect">
            <a:avLst/>
          </a:prstGeom>
        </p:spPr>
      </p:pic>
      <p:sp>
        <p:nvSpPr>
          <p:cNvPr id="42" name="TextBox 2">
            <a:extLst>
              <a:ext uri="{FF2B5EF4-FFF2-40B4-BE49-F238E27FC236}">
                <a16:creationId xmlns:a16="http://schemas.microsoft.com/office/drawing/2014/main" id="{3EE43FA0-B8F7-E6C0-4ABB-9ED9679003CB}"/>
              </a:ext>
            </a:extLst>
          </p:cNvPr>
          <p:cNvSpPr txBox="1"/>
          <p:nvPr/>
        </p:nvSpPr>
        <p:spPr>
          <a:xfrm>
            <a:off x="2256284" y="2949194"/>
            <a:ext cx="7889408" cy="1015663"/>
          </a:xfrm>
          <a:prstGeom prst="rect">
            <a:avLst/>
          </a:prstGeom>
          <a:noFill/>
        </p:spPr>
        <p:txBody>
          <a:bodyPr wrap="square" rtlCol="0">
            <a:spAutoFit/>
          </a:bodyPr>
          <a:lstStyle/>
          <a:p>
            <a:pPr lvl="0" algn="ctr">
              <a:defRPr/>
            </a:pPr>
            <a:r>
              <a:rPr lang="en-US" sz="6000" b="1">
                <a:ln w="6600">
                  <a:solidFill>
                    <a:srgbClr val="0070C0"/>
                  </a:solidFill>
                  <a:prstDash val="solid"/>
                </a:ln>
                <a:solidFill>
                  <a:srgbClr val="66FF66"/>
                </a:solidFill>
                <a:effectLst>
                  <a:outerShdw dist="38100" dir="2700000" algn="tl" rotWithShape="0">
                    <a:srgbClr val="5B9BD5">
                      <a:lumMod val="75000"/>
                    </a:srgbClr>
                  </a:outerShdw>
                </a:effectLst>
                <a:latin typeface="SVN-ARCO Typography" panose="020B0603050302020204" pitchFamily="34" charset="2"/>
              </a:rPr>
              <a:t>CHIA</a:t>
            </a:r>
            <a:r>
              <a:rPr kumimoji="0" lang="en-US" sz="60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6000" b="1" noProof="0">
                <a:ln w="6600">
                  <a:solidFill>
                    <a:srgbClr val="0070C0"/>
                  </a:solidFill>
                  <a:prstDash val="solid"/>
                </a:ln>
                <a:solidFill>
                  <a:srgbClr val="FF7575"/>
                </a:solidFill>
                <a:effectLst>
                  <a:outerShdw dist="38100" dir="2700000" algn="tl" rotWithShape="0">
                    <a:srgbClr val="5B9BD5">
                      <a:lumMod val="75000"/>
                    </a:srgbClr>
                  </a:outerShdw>
                </a:effectLst>
                <a:latin typeface="SVN-ARCO Typography" panose="020B0603050302020204" pitchFamily="34" charset="2"/>
              </a:rPr>
              <a:t>SẺ</a:t>
            </a:r>
            <a:r>
              <a:rPr kumimoji="0" lang="en-US" sz="60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6000" b="1">
                <a:ln w="6600">
                  <a:solidFill>
                    <a:srgbClr val="0070C0"/>
                  </a:solidFill>
                  <a:prstDash val="solid"/>
                </a:ln>
                <a:solidFill>
                  <a:srgbClr val="FFFF66"/>
                </a:solidFill>
                <a:effectLst>
                  <a:outerShdw dist="38100" dir="2700000" algn="tl" rotWithShape="0">
                    <a:srgbClr val="5B9BD5">
                      <a:lumMod val="75000"/>
                    </a:srgbClr>
                  </a:outerShdw>
                </a:effectLst>
                <a:latin typeface="SVN-ARCO Typography" panose="020B0603050302020204" pitchFamily="34" charset="2"/>
              </a:rPr>
              <a:t>NHÓM</a:t>
            </a:r>
            <a:r>
              <a:rPr kumimoji="0" lang="en-US" sz="60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6000" b="1">
                <a:ln w="6600">
                  <a:solidFill>
                    <a:srgbClr val="0070C0"/>
                  </a:solidFill>
                  <a:prstDash val="solid"/>
                </a:ln>
                <a:solidFill>
                  <a:srgbClr val="CC66FF"/>
                </a:solidFill>
                <a:effectLst>
                  <a:outerShdw dist="38100" dir="2700000" algn="tl" rotWithShape="0">
                    <a:srgbClr val="5B9BD5">
                      <a:lumMod val="75000"/>
                    </a:srgbClr>
                  </a:outerShdw>
                </a:effectLst>
                <a:latin typeface="SVN-ARCO Typography" panose="020B0603050302020204" pitchFamily="34" charset="2"/>
              </a:rPr>
              <a:t>BỐN</a:t>
            </a:r>
            <a:endParaRPr kumimoji="0" lang="vi-VN" sz="60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ARCO Typography" panose="020B0603050302020204" pitchFamily="34" charset="2"/>
            </a:endParaRPr>
          </a:p>
        </p:txBody>
      </p:sp>
      <p:grpSp>
        <p:nvGrpSpPr>
          <p:cNvPr id="43" name="Group 5">
            <a:extLst>
              <a:ext uri="{FF2B5EF4-FFF2-40B4-BE49-F238E27FC236}">
                <a16:creationId xmlns:a16="http://schemas.microsoft.com/office/drawing/2014/main" id="{9358A867-A2F9-7052-5F16-4DA0A14DCCEF}"/>
              </a:ext>
            </a:extLst>
          </p:cNvPr>
          <p:cNvGrpSpPr/>
          <p:nvPr/>
        </p:nvGrpSpPr>
        <p:grpSpPr>
          <a:xfrm>
            <a:off x="3444980" y="4149047"/>
            <a:ext cx="5337571" cy="1007998"/>
            <a:chOff x="2302333" y="1742761"/>
            <a:chExt cx="11694429" cy="2038023"/>
          </a:xfrm>
        </p:grpSpPr>
        <p:pic>
          <p:nvPicPr>
            <p:cNvPr id="44" name="Picture 1">
              <a:extLst>
                <a:ext uri="{FF2B5EF4-FFF2-40B4-BE49-F238E27FC236}">
                  <a16:creationId xmlns:a16="http://schemas.microsoft.com/office/drawing/2014/main" id="{8CD4253C-CA1B-1D4A-C111-C1827C565A2A}"/>
                </a:ext>
              </a:extLst>
            </p:cNvPr>
            <p:cNvPicPr>
              <a:picLocks noChangeAspect="1"/>
            </p:cNvPicPr>
            <p:nvPr/>
          </p:nvPicPr>
          <p:blipFill>
            <a:blip r:embed="rId5"/>
            <a:stretch>
              <a:fillRect/>
            </a:stretch>
          </p:blipFill>
          <p:spPr>
            <a:xfrm>
              <a:off x="2302333" y="1742761"/>
              <a:ext cx="7587334" cy="1999138"/>
            </a:xfrm>
            <a:prstGeom prst="rect">
              <a:avLst/>
            </a:prstGeom>
          </p:spPr>
        </p:pic>
        <p:pic>
          <p:nvPicPr>
            <p:cNvPr id="45" name="Picture 4">
              <a:extLst>
                <a:ext uri="{FF2B5EF4-FFF2-40B4-BE49-F238E27FC236}">
                  <a16:creationId xmlns:a16="http://schemas.microsoft.com/office/drawing/2014/main" id="{35C503ED-4222-7FBF-AD0D-949531428697}"/>
                </a:ext>
              </a:extLst>
            </p:cNvPr>
            <p:cNvPicPr>
              <a:picLocks noChangeAspect="1"/>
            </p:cNvPicPr>
            <p:nvPr/>
          </p:nvPicPr>
          <p:blipFill>
            <a:blip r:embed="rId6"/>
            <a:stretch>
              <a:fillRect/>
            </a:stretch>
          </p:blipFill>
          <p:spPr>
            <a:xfrm>
              <a:off x="10302415" y="1844307"/>
              <a:ext cx="3694347" cy="1936477"/>
            </a:xfrm>
            <a:prstGeom prst="rect">
              <a:avLst/>
            </a:prstGeom>
          </p:spPr>
        </p:pic>
      </p:grpSp>
      <p:grpSp>
        <p:nvGrpSpPr>
          <p:cNvPr id="81" name="Nhóm 80">
            <a:extLst>
              <a:ext uri="{FF2B5EF4-FFF2-40B4-BE49-F238E27FC236}">
                <a16:creationId xmlns:a16="http://schemas.microsoft.com/office/drawing/2014/main" id="{A2C0778B-FB38-AB6E-87BA-E3C5BD836F71}"/>
              </a:ext>
            </a:extLst>
          </p:cNvPr>
          <p:cNvGrpSpPr/>
          <p:nvPr/>
        </p:nvGrpSpPr>
        <p:grpSpPr>
          <a:xfrm>
            <a:off x="976692" y="1633720"/>
            <a:ext cx="3034416" cy="1117884"/>
            <a:chOff x="2451650" y="1394915"/>
            <a:chExt cx="3034416" cy="1117884"/>
          </a:xfrm>
        </p:grpSpPr>
        <p:sp>
          <p:nvSpPr>
            <p:cNvPr id="82" name="Hộp Văn bản 81">
              <a:extLst>
                <a:ext uri="{FF2B5EF4-FFF2-40B4-BE49-F238E27FC236}">
                  <a16:creationId xmlns:a16="http://schemas.microsoft.com/office/drawing/2014/main" id="{2E81C78E-B4ED-7DFC-1C9F-DB77E860DA53}"/>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83" name="Nhóm 82">
              <a:extLst>
                <a:ext uri="{FF2B5EF4-FFF2-40B4-BE49-F238E27FC236}">
                  <a16:creationId xmlns:a16="http://schemas.microsoft.com/office/drawing/2014/main" id="{06C43272-E970-E9A9-4937-CD9D3321EAB6}"/>
                </a:ext>
              </a:extLst>
            </p:cNvPr>
            <p:cNvGrpSpPr/>
            <p:nvPr/>
          </p:nvGrpSpPr>
          <p:grpSpPr>
            <a:xfrm>
              <a:off x="2451650" y="1404375"/>
              <a:ext cx="962580" cy="1108424"/>
              <a:chOff x="7131439" y="4320248"/>
              <a:chExt cx="962580" cy="1108424"/>
            </a:xfrm>
          </p:grpSpPr>
          <p:sp>
            <p:nvSpPr>
              <p:cNvPr id="88" name="Hộp Văn bản 87">
                <a:extLst>
                  <a:ext uri="{FF2B5EF4-FFF2-40B4-BE49-F238E27FC236}">
                    <a16:creationId xmlns:a16="http://schemas.microsoft.com/office/drawing/2014/main" id="{6A28BFB7-3A5C-DAC7-06AF-6D5B5073F899}"/>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89" name="Hộp Văn bản 88">
                <a:extLst>
                  <a:ext uri="{FF2B5EF4-FFF2-40B4-BE49-F238E27FC236}">
                    <a16:creationId xmlns:a16="http://schemas.microsoft.com/office/drawing/2014/main" id="{9861A17A-0438-1072-8510-D7D8F384DD77}"/>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cxnSp>
            <p:nvCxnSpPr>
              <p:cNvPr id="90" name="Đường nối Thẳng 89">
                <a:extLst>
                  <a:ext uri="{FF2B5EF4-FFF2-40B4-BE49-F238E27FC236}">
                    <a16:creationId xmlns:a16="http://schemas.microsoft.com/office/drawing/2014/main" id="{A90B6C50-C2B0-C50B-A87C-F9EEBA262011}"/>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4" name="Nhóm 83">
              <a:extLst>
                <a:ext uri="{FF2B5EF4-FFF2-40B4-BE49-F238E27FC236}">
                  <a16:creationId xmlns:a16="http://schemas.microsoft.com/office/drawing/2014/main" id="{A1662E11-F72F-7485-FE05-2888A5E2812B}"/>
                </a:ext>
              </a:extLst>
            </p:cNvPr>
            <p:cNvGrpSpPr/>
            <p:nvPr/>
          </p:nvGrpSpPr>
          <p:grpSpPr>
            <a:xfrm>
              <a:off x="3512982" y="1394915"/>
              <a:ext cx="1973084" cy="1117884"/>
              <a:chOff x="7131439" y="4310788"/>
              <a:chExt cx="1973084" cy="1117884"/>
            </a:xfrm>
          </p:grpSpPr>
          <p:sp>
            <p:nvSpPr>
              <p:cNvPr id="85" name="Hộp Văn bản 84">
                <a:extLst>
                  <a:ext uri="{FF2B5EF4-FFF2-40B4-BE49-F238E27FC236}">
                    <a16:creationId xmlns:a16="http://schemas.microsoft.com/office/drawing/2014/main" id="{C288EC41-9959-1E1D-6CFE-476E79D0A512}"/>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86" name="Hộp Văn bản 85">
                <a:extLst>
                  <a:ext uri="{FF2B5EF4-FFF2-40B4-BE49-F238E27FC236}">
                    <a16:creationId xmlns:a16="http://schemas.microsoft.com/office/drawing/2014/main" id="{68F92D77-4FFB-98AA-440D-6930D7D6C5D7}"/>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cxnSp>
            <p:nvCxnSpPr>
              <p:cNvPr id="87" name="Đường nối Thẳng 86">
                <a:extLst>
                  <a:ext uri="{FF2B5EF4-FFF2-40B4-BE49-F238E27FC236}">
                    <a16:creationId xmlns:a16="http://schemas.microsoft.com/office/drawing/2014/main" id="{9070B7CE-3212-3DCB-F53F-2F0F4AE48149}"/>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Hộp Văn bản 147">
                <a:extLst>
                  <a:ext uri="{FF2B5EF4-FFF2-40B4-BE49-F238E27FC236}">
                    <a16:creationId xmlns:a16="http://schemas.microsoft.com/office/drawing/2014/main" id="{395A6006-E2F2-4C36-C7DB-4BB81BC3F4B9}"/>
                  </a:ext>
                </a:extLst>
              </p:cNvPr>
              <p:cNvSpPr txBox="1"/>
              <p:nvPr/>
            </p:nvSpPr>
            <p:spPr>
              <a:xfrm flipH="1">
                <a:off x="8141943" y="431078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149" name="Hộp Văn bản 148">
                <a:extLst>
                  <a:ext uri="{FF2B5EF4-FFF2-40B4-BE49-F238E27FC236}">
                    <a16:creationId xmlns:a16="http://schemas.microsoft.com/office/drawing/2014/main" id="{7536BB0F-B9B9-6D87-BFA9-1B5DE3087727}"/>
                  </a:ext>
                </a:extLst>
              </p:cNvPr>
              <p:cNvSpPr txBox="1"/>
              <p:nvPr/>
            </p:nvSpPr>
            <p:spPr>
              <a:xfrm flipH="1">
                <a:off x="8240695" y="483443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6</a:t>
                </a:r>
              </a:p>
            </p:txBody>
          </p:sp>
          <p:cxnSp>
            <p:nvCxnSpPr>
              <p:cNvPr id="150" name="Đường nối Thẳng 149">
                <a:extLst>
                  <a:ext uri="{FF2B5EF4-FFF2-40B4-BE49-F238E27FC236}">
                    <a16:creationId xmlns:a16="http://schemas.microsoft.com/office/drawing/2014/main" id="{36952EE0-FB69-20AC-2D47-541905821143}"/>
                  </a:ext>
                </a:extLst>
              </p:cNvPr>
              <p:cNvCxnSpPr>
                <a:cxnSpLocks/>
              </p:cNvCxnSpPr>
              <p:nvPr/>
            </p:nvCxnSpPr>
            <p:spPr>
              <a:xfrm>
                <a:off x="8395135" y="484980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7" name="Hộp Văn bản 146">
              <a:extLst>
                <a:ext uri="{FF2B5EF4-FFF2-40B4-BE49-F238E27FC236}">
                  <a16:creationId xmlns:a16="http://schemas.microsoft.com/office/drawing/2014/main" id="{4121B8B5-21F8-33CB-5D68-E38AA2440FE9}"/>
                </a:ext>
              </a:extLst>
            </p:cNvPr>
            <p:cNvSpPr txBox="1"/>
            <p:nvPr/>
          </p:nvSpPr>
          <p:spPr>
            <a:xfrm>
              <a:off x="4270295" y="1610767"/>
              <a:ext cx="374896" cy="646331"/>
            </a:xfrm>
            <a:prstGeom prst="rect">
              <a:avLst/>
            </a:prstGeom>
            <a:noFill/>
          </p:spPr>
          <p:txBody>
            <a:bodyPr wrap="square">
              <a:spAutoFit/>
            </a:bodyPr>
            <a:lstStyle/>
            <a:p>
              <a:r>
                <a:rPr lang="de-DE" sz="3600"/>
                <a:t>+        </a:t>
              </a:r>
              <a:endParaRPr lang="en-US" sz="3600"/>
            </a:p>
          </p:txBody>
        </p:sp>
      </p:grpSp>
      <p:sp>
        <p:nvSpPr>
          <p:cNvPr id="91" name="Hộp Văn bản 90">
            <a:extLst>
              <a:ext uri="{FF2B5EF4-FFF2-40B4-BE49-F238E27FC236}">
                <a16:creationId xmlns:a16="http://schemas.microsoft.com/office/drawing/2014/main" id="{1CA3A5F0-88D4-6867-5B9E-FC5174E14240}"/>
              </a:ext>
            </a:extLst>
          </p:cNvPr>
          <p:cNvSpPr txBox="1"/>
          <p:nvPr/>
        </p:nvSpPr>
        <p:spPr>
          <a:xfrm>
            <a:off x="627006" y="1871970"/>
            <a:ext cx="599160" cy="584775"/>
          </a:xfrm>
          <a:prstGeom prst="rect">
            <a:avLst/>
          </a:prstGeom>
          <a:noFill/>
        </p:spPr>
        <p:txBody>
          <a:bodyPr wrap="square">
            <a:spAutoFit/>
          </a:bodyPr>
          <a:lstStyle/>
          <a:p>
            <a:r>
              <a:rPr lang="de-DE" sz="3200" b="1">
                <a:solidFill>
                  <a:srgbClr val="FF0066"/>
                </a:solidFill>
              </a:rPr>
              <a:t>a)</a:t>
            </a:r>
            <a:endParaRPr lang="en-US" sz="3200" b="1">
              <a:solidFill>
                <a:srgbClr val="FF0066"/>
              </a:solidFill>
            </a:endParaRPr>
          </a:p>
        </p:txBody>
      </p:sp>
      <p:grpSp>
        <p:nvGrpSpPr>
          <p:cNvPr id="151" name="Nhóm 150">
            <a:extLst>
              <a:ext uri="{FF2B5EF4-FFF2-40B4-BE49-F238E27FC236}">
                <a16:creationId xmlns:a16="http://schemas.microsoft.com/office/drawing/2014/main" id="{DCEA610B-AF40-4F33-B500-1F3826BE98F7}"/>
              </a:ext>
            </a:extLst>
          </p:cNvPr>
          <p:cNvGrpSpPr/>
          <p:nvPr/>
        </p:nvGrpSpPr>
        <p:grpSpPr>
          <a:xfrm>
            <a:off x="4872127" y="1597422"/>
            <a:ext cx="3034416" cy="1117884"/>
            <a:chOff x="2451650" y="1394915"/>
            <a:chExt cx="3034416" cy="1117884"/>
          </a:xfrm>
        </p:grpSpPr>
        <p:sp>
          <p:nvSpPr>
            <p:cNvPr id="152" name="Hộp Văn bản 151">
              <a:extLst>
                <a:ext uri="{FF2B5EF4-FFF2-40B4-BE49-F238E27FC236}">
                  <a16:creationId xmlns:a16="http://schemas.microsoft.com/office/drawing/2014/main" id="{AC3B2605-0869-F0E8-B8C8-E86A0176F15C}"/>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153" name="Nhóm 152">
              <a:extLst>
                <a:ext uri="{FF2B5EF4-FFF2-40B4-BE49-F238E27FC236}">
                  <a16:creationId xmlns:a16="http://schemas.microsoft.com/office/drawing/2014/main" id="{BD70C01B-3226-C316-DC87-288C9CCA17BF}"/>
                </a:ext>
              </a:extLst>
            </p:cNvPr>
            <p:cNvGrpSpPr/>
            <p:nvPr/>
          </p:nvGrpSpPr>
          <p:grpSpPr>
            <a:xfrm>
              <a:off x="2451650" y="1404375"/>
              <a:ext cx="962580" cy="1108424"/>
              <a:chOff x="7131439" y="4320248"/>
              <a:chExt cx="962580" cy="1108424"/>
            </a:xfrm>
          </p:grpSpPr>
          <p:sp>
            <p:nvSpPr>
              <p:cNvPr id="162" name="Hộp Văn bản 161">
                <a:extLst>
                  <a:ext uri="{FF2B5EF4-FFF2-40B4-BE49-F238E27FC236}">
                    <a16:creationId xmlns:a16="http://schemas.microsoft.com/office/drawing/2014/main" id="{D3B5717C-F52E-9E9C-F839-12CA80B3AA62}"/>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163" name="Hộp Văn bản 162">
                <a:extLst>
                  <a:ext uri="{FF2B5EF4-FFF2-40B4-BE49-F238E27FC236}">
                    <a16:creationId xmlns:a16="http://schemas.microsoft.com/office/drawing/2014/main" id="{E9D6B17F-465B-5C62-E3E6-FE04873A9AC8}"/>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12</a:t>
                </a:r>
              </a:p>
            </p:txBody>
          </p:sp>
          <p:cxnSp>
            <p:nvCxnSpPr>
              <p:cNvPr id="164" name="Đường nối Thẳng 163">
                <a:extLst>
                  <a:ext uri="{FF2B5EF4-FFF2-40B4-BE49-F238E27FC236}">
                    <a16:creationId xmlns:a16="http://schemas.microsoft.com/office/drawing/2014/main" id="{CF2C41F4-6F23-898E-8D66-4595882781DA}"/>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Nhóm 153">
              <a:extLst>
                <a:ext uri="{FF2B5EF4-FFF2-40B4-BE49-F238E27FC236}">
                  <a16:creationId xmlns:a16="http://schemas.microsoft.com/office/drawing/2014/main" id="{74677A08-008F-33E3-904F-6A53F05C406D}"/>
                </a:ext>
              </a:extLst>
            </p:cNvPr>
            <p:cNvGrpSpPr/>
            <p:nvPr/>
          </p:nvGrpSpPr>
          <p:grpSpPr>
            <a:xfrm>
              <a:off x="3512982" y="1394915"/>
              <a:ext cx="1973084" cy="1117884"/>
              <a:chOff x="7131439" y="4310788"/>
              <a:chExt cx="1973084" cy="1117884"/>
            </a:xfrm>
          </p:grpSpPr>
          <p:sp>
            <p:nvSpPr>
              <p:cNvPr id="156" name="Hộp Văn bản 155">
                <a:extLst>
                  <a:ext uri="{FF2B5EF4-FFF2-40B4-BE49-F238E27FC236}">
                    <a16:creationId xmlns:a16="http://schemas.microsoft.com/office/drawing/2014/main" id="{B51616FD-11CE-6CAB-E60C-53F0F100F82C}"/>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sp>
            <p:nvSpPr>
              <p:cNvPr id="157" name="Hộp Văn bản 156">
                <a:extLst>
                  <a:ext uri="{FF2B5EF4-FFF2-40B4-BE49-F238E27FC236}">
                    <a16:creationId xmlns:a16="http://schemas.microsoft.com/office/drawing/2014/main" id="{7BADA2DF-7128-6709-CF3B-A80700E2884B}"/>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4</a:t>
                </a:r>
              </a:p>
            </p:txBody>
          </p:sp>
          <p:cxnSp>
            <p:nvCxnSpPr>
              <p:cNvPr id="158" name="Đường nối Thẳng 157">
                <a:extLst>
                  <a:ext uri="{FF2B5EF4-FFF2-40B4-BE49-F238E27FC236}">
                    <a16:creationId xmlns:a16="http://schemas.microsoft.com/office/drawing/2014/main" id="{2D5B95BB-8E3D-0B57-C5C8-1B6FDAAE129A}"/>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Hộp Văn bản 158">
                <a:extLst>
                  <a:ext uri="{FF2B5EF4-FFF2-40B4-BE49-F238E27FC236}">
                    <a16:creationId xmlns:a16="http://schemas.microsoft.com/office/drawing/2014/main" id="{5F2D60BA-CFB6-5CBB-7A7D-123C862ADB59}"/>
                  </a:ext>
                </a:extLst>
              </p:cNvPr>
              <p:cNvSpPr txBox="1"/>
              <p:nvPr/>
            </p:nvSpPr>
            <p:spPr>
              <a:xfrm flipH="1">
                <a:off x="8141943" y="431078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a:t>
                </a:r>
              </a:p>
            </p:txBody>
          </p:sp>
          <p:sp>
            <p:nvSpPr>
              <p:cNvPr id="160" name="Hộp Văn bản 159">
                <a:extLst>
                  <a:ext uri="{FF2B5EF4-FFF2-40B4-BE49-F238E27FC236}">
                    <a16:creationId xmlns:a16="http://schemas.microsoft.com/office/drawing/2014/main" id="{F109FFF4-E18D-60A5-4D19-B00F39A220FE}"/>
                  </a:ext>
                </a:extLst>
              </p:cNvPr>
              <p:cNvSpPr txBox="1"/>
              <p:nvPr/>
            </p:nvSpPr>
            <p:spPr>
              <a:xfrm flipH="1">
                <a:off x="8240695" y="483443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12</a:t>
                </a:r>
              </a:p>
            </p:txBody>
          </p:sp>
          <p:cxnSp>
            <p:nvCxnSpPr>
              <p:cNvPr id="161" name="Đường nối Thẳng 160">
                <a:extLst>
                  <a:ext uri="{FF2B5EF4-FFF2-40B4-BE49-F238E27FC236}">
                    <a16:creationId xmlns:a16="http://schemas.microsoft.com/office/drawing/2014/main" id="{1FEB91AC-E8E1-B2F2-3241-7EC2E23DC2A9}"/>
                  </a:ext>
                </a:extLst>
              </p:cNvPr>
              <p:cNvCxnSpPr>
                <a:cxnSpLocks/>
              </p:cNvCxnSpPr>
              <p:nvPr/>
            </p:nvCxnSpPr>
            <p:spPr>
              <a:xfrm>
                <a:off x="8395135" y="484980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5" name="Hộp Văn bản 154">
              <a:extLst>
                <a:ext uri="{FF2B5EF4-FFF2-40B4-BE49-F238E27FC236}">
                  <a16:creationId xmlns:a16="http://schemas.microsoft.com/office/drawing/2014/main" id="{8FEFA919-EB7A-A946-F1B3-88AB610EDF3D}"/>
                </a:ext>
              </a:extLst>
            </p:cNvPr>
            <p:cNvSpPr txBox="1"/>
            <p:nvPr/>
          </p:nvSpPr>
          <p:spPr>
            <a:xfrm>
              <a:off x="4270295" y="1610767"/>
              <a:ext cx="374896" cy="646331"/>
            </a:xfrm>
            <a:prstGeom prst="rect">
              <a:avLst/>
            </a:prstGeom>
            <a:noFill/>
          </p:spPr>
          <p:txBody>
            <a:bodyPr wrap="square">
              <a:spAutoFit/>
            </a:bodyPr>
            <a:lstStyle/>
            <a:p>
              <a:r>
                <a:rPr lang="de-DE" sz="3600"/>
                <a:t>+        </a:t>
              </a:r>
              <a:endParaRPr lang="en-US" sz="3600"/>
            </a:p>
          </p:txBody>
        </p:sp>
      </p:grpSp>
      <p:sp>
        <p:nvSpPr>
          <p:cNvPr id="165" name="Hộp Văn bản 164">
            <a:extLst>
              <a:ext uri="{FF2B5EF4-FFF2-40B4-BE49-F238E27FC236}">
                <a16:creationId xmlns:a16="http://schemas.microsoft.com/office/drawing/2014/main" id="{0FB05F6B-113F-A758-819C-C3CEF16F8093}"/>
              </a:ext>
            </a:extLst>
          </p:cNvPr>
          <p:cNvSpPr txBox="1"/>
          <p:nvPr/>
        </p:nvSpPr>
        <p:spPr>
          <a:xfrm>
            <a:off x="4522441" y="1835672"/>
            <a:ext cx="599160" cy="584775"/>
          </a:xfrm>
          <a:prstGeom prst="rect">
            <a:avLst/>
          </a:prstGeom>
          <a:noFill/>
        </p:spPr>
        <p:txBody>
          <a:bodyPr wrap="square">
            <a:spAutoFit/>
          </a:bodyPr>
          <a:lstStyle/>
          <a:p>
            <a:r>
              <a:rPr lang="de-DE" sz="3200" b="1">
                <a:solidFill>
                  <a:srgbClr val="FF0066"/>
                </a:solidFill>
              </a:rPr>
              <a:t>b)</a:t>
            </a:r>
            <a:endParaRPr lang="en-US" sz="3200" b="1">
              <a:solidFill>
                <a:srgbClr val="FF0066"/>
              </a:solidFill>
            </a:endParaRPr>
          </a:p>
        </p:txBody>
      </p:sp>
      <p:grpSp>
        <p:nvGrpSpPr>
          <p:cNvPr id="166" name="Nhóm 165">
            <a:extLst>
              <a:ext uri="{FF2B5EF4-FFF2-40B4-BE49-F238E27FC236}">
                <a16:creationId xmlns:a16="http://schemas.microsoft.com/office/drawing/2014/main" id="{C484D621-26C3-75E3-6B81-B6AFFA617550}"/>
              </a:ext>
            </a:extLst>
          </p:cNvPr>
          <p:cNvGrpSpPr/>
          <p:nvPr/>
        </p:nvGrpSpPr>
        <p:grpSpPr>
          <a:xfrm>
            <a:off x="8767562" y="1570584"/>
            <a:ext cx="2651877" cy="1108424"/>
            <a:chOff x="2451650" y="1404375"/>
            <a:chExt cx="2651877" cy="1108424"/>
          </a:xfrm>
        </p:grpSpPr>
        <p:sp>
          <p:nvSpPr>
            <p:cNvPr id="167" name="Hộp Văn bản 166">
              <a:extLst>
                <a:ext uri="{FF2B5EF4-FFF2-40B4-BE49-F238E27FC236}">
                  <a16:creationId xmlns:a16="http://schemas.microsoft.com/office/drawing/2014/main" id="{F20D8314-D237-3C92-908B-BFF4D70E6E28}"/>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168" name="Nhóm 167">
              <a:extLst>
                <a:ext uri="{FF2B5EF4-FFF2-40B4-BE49-F238E27FC236}">
                  <a16:creationId xmlns:a16="http://schemas.microsoft.com/office/drawing/2014/main" id="{3BDB615D-627D-6FFD-6DA0-0EB2A9B5D3B4}"/>
                </a:ext>
              </a:extLst>
            </p:cNvPr>
            <p:cNvGrpSpPr/>
            <p:nvPr/>
          </p:nvGrpSpPr>
          <p:grpSpPr>
            <a:xfrm>
              <a:off x="2451650" y="1404375"/>
              <a:ext cx="962580" cy="1108424"/>
              <a:chOff x="7131439" y="4320248"/>
              <a:chExt cx="962580" cy="1108424"/>
            </a:xfrm>
          </p:grpSpPr>
          <p:sp>
            <p:nvSpPr>
              <p:cNvPr id="177" name="Hộp Văn bản 176">
                <a:extLst>
                  <a:ext uri="{FF2B5EF4-FFF2-40B4-BE49-F238E27FC236}">
                    <a16:creationId xmlns:a16="http://schemas.microsoft.com/office/drawing/2014/main" id="{89406876-3A45-566F-7A3E-71ABDE4D6718}"/>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19</a:t>
                </a:r>
              </a:p>
            </p:txBody>
          </p:sp>
          <p:sp>
            <p:nvSpPr>
              <p:cNvPr id="178" name="Hộp Văn bản 177">
                <a:extLst>
                  <a:ext uri="{FF2B5EF4-FFF2-40B4-BE49-F238E27FC236}">
                    <a16:creationId xmlns:a16="http://schemas.microsoft.com/office/drawing/2014/main" id="{012BDC70-7CA0-B985-1821-AE0C9A355F72}"/>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15</a:t>
                </a:r>
              </a:p>
            </p:txBody>
          </p:sp>
          <p:cxnSp>
            <p:nvCxnSpPr>
              <p:cNvPr id="179" name="Đường nối Thẳng 178">
                <a:extLst>
                  <a:ext uri="{FF2B5EF4-FFF2-40B4-BE49-F238E27FC236}">
                    <a16:creationId xmlns:a16="http://schemas.microsoft.com/office/drawing/2014/main" id="{832BA13B-CBC8-64EB-7D26-262034152F39}"/>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9" name="Nhóm 168">
              <a:extLst>
                <a:ext uri="{FF2B5EF4-FFF2-40B4-BE49-F238E27FC236}">
                  <a16:creationId xmlns:a16="http://schemas.microsoft.com/office/drawing/2014/main" id="{4086596F-5D4B-2565-56EF-2187083877ED}"/>
                </a:ext>
              </a:extLst>
            </p:cNvPr>
            <p:cNvGrpSpPr/>
            <p:nvPr/>
          </p:nvGrpSpPr>
          <p:grpSpPr>
            <a:xfrm>
              <a:off x="3323497" y="1404375"/>
              <a:ext cx="1780030" cy="1108424"/>
              <a:chOff x="6941954" y="4320248"/>
              <a:chExt cx="1780030" cy="1108424"/>
            </a:xfrm>
          </p:grpSpPr>
          <p:sp>
            <p:nvSpPr>
              <p:cNvPr id="171" name="Hộp Văn bản 170">
                <a:extLst>
                  <a:ext uri="{FF2B5EF4-FFF2-40B4-BE49-F238E27FC236}">
                    <a16:creationId xmlns:a16="http://schemas.microsoft.com/office/drawing/2014/main" id="{724EF2B3-4FC4-C855-3CB7-C2B5B34F6B3A}"/>
                  </a:ext>
                </a:extLst>
              </p:cNvPr>
              <p:cNvSpPr txBox="1"/>
              <p:nvPr/>
            </p:nvSpPr>
            <p:spPr>
              <a:xfrm flipH="1">
                <a:off x="6941954" y="4578347"/>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0</a:t>
                </a:r>
              </a:p>
            </p:txBody>
          </p:sp>
          <p:sp>
            <p:nvSpPr>
              <p:cNvPr id="174" name="Hộp Văn bản 173">
                <a:extLst>
                  <a:ext uri="{FF2B5EF4-FFF2-40B4-BE49-F238E27FC236}">
                    <a16:creationId xmlns:a16="http://schemas.microsoft.com/office/drawing/2014/main" id="{97BC7C37-0CAB-5F2A-44CB-5AD557AF5556}"/>
                  </a:ext>
                </a:extLst>
              </p:cNvPr>
              <p:cNvSpPr txBox="1"/>
              <p:nvPr/>
            </p:nvSpPr>
            <p:spPr>
              <a:xfrm flipH="1">
                <a:off x="7759404"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11</a:t>
                </a:r>
              </a:p>
            </p:txBody>
          </p:sp>
          <p:sp>
            <p:nvSpPr>
              <p:cNvPr id="175" name="Hộp Văn bản 174">
                <a:extLst>
                  <a:ext uri="{FF2B5EF4-FFF2-40B4-BE49-F238E27FC236}">
                    <a16:creationId xmlns:a16="http://schemas.microsoft.com/office/drawing/2014/main" id="{EAE40E42-3326-D809-6376-A88C87571AEE}"/>
                  </a:ext>
                </a:extLst>
              </p:cNvPr>
              <p:cNvSpPr txBox="1"/>
              <p:nvPr/>
            </p:nvSpPr>
            <p:spPr>
              <a:xfrm flipH="1">
                <a:off x="7858156"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15</a:t>
                </a:r>
              </a:p>
            </p:txBody>
          </p:sp>
          <p:cxnSp>
            <p:nvCxnSpPr>
              <p:cNvPr id="176" name="Đường nối Thẳng 175">
                <a:extLst>
                  <a:ext uri="{FF2B5EF4-FFF2-40B4-BE49-F238E27FC236}">
                    <a16:creationId xmlns:a16="http://schemas.microsoft.com/office/drawing/2014/main" id="{387A3413-1CC2-F7AF-E4DE-5825CB796D4C}"/>
                  </a:ext>
                </a:extLst>
              </p:cNvPr>
              <p:cNvCxnSpPr>
                <a:cxnSpLocks/>
              </p:cNvCxnSpPr>
              <p:nvPr/>
            </p:nvCxnSpPr>
            <p:spPr>
              <a:xfrm>
                <a:off x="8012596"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0" name="Hộp Văn bản 169">
              <a:extLst>
                <a:ext uri="{FF2B5EF4-FFF2-40B4-BE49-F238E27FC236}">
                  <a16:creationId xmlns:a16="http://schemas.microsoft.com/office/drawing/2014/main" id="{4C678DC5-89C5-4852-4E6F-13391B751B46}"/>
                </a:ext>
              </a:extLst>
            </p:cNvPr>
            <p:cNvSpPr txBox="1"/>
            <p:nvPr/>
          </p:nvSpPr>
          <p:spPr>
            <a:xfrm>
              <a:off x="3941014" y="1610767"/>
              <a:ext cx="374896" cy="646331"/>
            </a:xfrm>
            <a:prstGeom prst="rect">
              <a:avLst/>
            </a:prstGeom>
            <a:noFill/>
          </p:spPr>
          <p:txBody>
            <a:bodyPr wrap="square">
              <a:spAutoFit/>
            </a:bodyPr>
            <a:lstStyle/>
            <a:p>
              <a:r>
                <a:rPr lang="de-DE" sz="3600"/>
                <a:t>+        </a:t>
              </a:r>
              <a:endParaRPr lang="en-US" sz="3600"/>
            </a:p>
          </p:txBody>
        </p:sp>
      </p:grpSp>
      <p:sp>
        <p:nvSpPr>
          <p:cNvPr id="180" name="Hộp Văn bản 179">
            <a:extLst>
              <a:ext uri="{FF2B5EF4-FFF2-40B4-BE49-F238E27FC236}">
                <a16:creationId xmlns:a16="http://schemas.microsoft.com/office/drawing/2014/main" id="{34B92680-D437-60CD-370A-4940F5DF1F51}"/>
              </a:ext>
            </a:extLst>
          </p:cNvPr>
          <p:cNvSpPr txBox="1"/>
          <p:nvPr/>
        </p:nvSpPr>
        <p:spPr>
          <a:xfrm>
            <a:off x="8417876" y="1799374"/>
            <a:ext cx="599160" cy="584775"/>
          </a:xfrm>
          <a:prstGeom prst="rect">
            <a:avLst/>
          </a:prstGeom>
          <a:noFill/>
        </p:spPr>
        <p:txBody>
          <a:bodyPr wrap="square">
            <a:spAutoFit/>
          </a:bodyPr>
          <a:lstStyle/>
          <a:p>
            <a:r>
              <a:rPr lang="de-DE" sz="3200" b="1">
                <a:solidFill>
                  <a:srgbClr val="FF0066"/>
                </a:solidFill>
              </a:rPr>
              <a:t>c)</a:t>
            </a:r>
            <a:endParaRPr lang="en-US" sz="3200" b="1">
              <a:solidFill>
                <a:srgbClr val="FF0066"/>
              </a:solidFill>
            </a:endParaRPr>
          </a:p>
        </p:txBody>
      </p:sp>
    </p:spTree>
    <p:extLst>
      <p:ext uri="{BB962C8B-B14F-4D97-AF65-F5344CB8AC3E}">
        <p14:creationId xmlns:p14="http://schemas.microsoft.com/office/powerpoint/2010/main" val="250674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down)">
                                      <p:cBhvr>
                                        <p:cTn id="14" dur="500"/>
                                        <p:tgtEl>
                                          <p:spTgt spid="39"/>
                                        </p:tgtEl>
                                      </p:cBhvr>
                                    </p:animEffect>
                                  </p:childTnLst>
                                </p:cTn>
                              </p:par>
                              <p:par>
                                <p:cTn id="15" presetID="2" presetClass="entr" presetSubtype="4"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ppt_x"/>
                                          </p:val>
                                        </p:tav>
                                        <p:tav tm="100000">
                                          <p:val>
                                            <p:strVal val="#ppt_x"/>
                                          </p:val>
                                        </p:tav>
                                      </p:tavLst>
                                    </p:anim>
                                    <p:anim calcmode="lin" valueType="num">
                                      <p:cBhvr additive="base">
                                        <p:cTn id="18" dur="500" fill="hold"/>
                                        <p:tgtEl>
                                          <p:spTgt spid="4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500" fill="hold"/>
                                        <p:tgtEl>
                                          <p:spTgt spid="40"/>
                                        </p:tgtEl>
                                        <p:attrNameLst>
                                          <p:attrName>ppt_x</p:attrName>
                                        </p:attrNameLst>
                                      </p:cBhvr>
                                      <p:tavLst>
                                        <p:tav tm="0">
                                          <p:val>
                                            <p:strVal val="#ppt_x"/>
                                          </p:val>
                                        </p:tav>
                                        <p:tav tm="100000">
                                          <p:val>
                                            <p:strVal val="#ppt_x"/>
                                          </p:val>
                                        </p:tav>
                                      </p:tavLst>
                                    </p:anim>
                                    <p:anim calcmode="lin" valueType="num">
                                      <p:cBhvr additive="base">
                                        <p:cTn id="2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wipe(down)">
                                      <p:cBhvr>
                                        <p:cTn id="27" dur="500"/>
                                        <p:tgtEl>
                                          <p:spTgt spid="91"/>
                                        </p:tgtEl>
                                      </p:cBhvr>
                                    </p:animEffect>
                                  </p:childTnLst>
                                </p:cTn>
                              </p:par>
                              <p:par>
                                <p:cTn id="28" presetID="22" presetClass="entr" presetSubtype="4"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wipe(down)">
                                      <p:cBhvr>
                                        <p:cTn id="30" dur="500"/>
                                        <p:tgtEl>
                                          <p:spTgt spid="8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5"/>
                                        </p:tgtEl>
                                        <p:attrNameLst>
                                          <p:attrName>style.visibility</p:attrName>
                                        </p:attrNameLst>
                                      </p:cBhvr>
                                      <p:to>
                                        <p:strVal val="visible"/>
                                      </p:to>
                                    </p:set>
                                    <p:animEffect transition="in" filter="wipe(down)">
                                      <p:cBhvr>
                                        <p:cTn id="35" dur="500"/>
                                        <p:tgtEl>
                                          <p:spTgt spid="165"/>
                                        </p:tgtEl>
                                      </p:cBhvr>
                                    </p:animEffect>
                                  </p:childTnLst>
                                </p:cTn>
                              </p:par>
                              <p:par>
                                <p:cTn id="36" presetID="22" presetClass="entr" presetSubtype="4" fill="hold" nodeType="withEffect">
                                  <p:stCondLst>
                                    <p:cond delay="0"/>
                                  </p:stCondLst>
                                  <p:childTnLst>
                                    <p:set>
                                      <p:cBhvr>
                                        <p:cTn id="37" dur="1" fill="hold">
                                          <p:stCondLst>
                                            <p:cond delay="0"/>
                                          </p:stCondLst>
                                        </p:cTn>
                                        <p:tgtEl>
                                          <p:spTgt spid="151"/>
                                        </p:tgtEl>
                                        <p:attrNameLst>
                                          <p:attrName>style.visibility</p:attrName>
                                        </p:attrNameLst>
                                      </p:cBhvr>
                                      <p:to>
                                        <p:strVal val="visible"/>
                                      </p:to>
                                    </p:set>
                                    <p:animEffect transition="in" filter="wipe(down)">
                                      <p:cBhvr>
                                        <p:cTn id="38" dur="500"/>
                                        <p:tgtEl>
                                          <p:spTgt spid="15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80"/>
                                        </p:tgtEl>
                                        <p:attrNameLst>
                                          <p:attrName>style.visibility</p:attrName>
                                        </p:attrNameLst>
                                      </p:cBhvr>
                                      <p:to>
                                        <p:strVal val="visible"/>
                                      </p:to>
                                    </p:set>
                                    <p:animEffect transition="in" filter="wipe(down)">
                                      <p:cBhvr>
                                        <p:cTn id="43" dur="500"/>
                                        <p:tgtEl>
                                          <p:spTgt spid="180"/>
                                        </p:tgtEl>
                                      </p:cBhvr>
                                    </p:animEffect>
                                  </p:childTnLst>
                                </p:cTn>
                              </p:par>
                              <p:par>
                                <p:cTn id="44" presetID="22" presetClass="entr" presetSubtype="4" fill="hold" nodeType="withEffect">
                                  <p:stCondLst>
                                    <p:cond delay="0"/>
                                  </p:stCondLst>
                                  <p:childTnLst>
                                    <p:set>
                                      <p:cBhvr>
                                        <p:cTn id="45" dur="1" fill="hold">
                                          <p:stCondLst>
                                            <p:cond delay="0"/>
                                          </p:stCondLst>
                                        </p:cTn>
                                        <p:tgtEl>
                                          <p:spTgt spid="166"/>
                                        </p:tgtEl>
                                        <p:attrNameLst>
                                          <p:attrName>style.visibility</p:attrName>
                                        </p:attrNameLst>
                                      </p:cBhvr>
                                      <p:to>
                                        <p:strVal val="visible"/>
                                      </p:to>
                                    </p:set>
                                    <p:animEffect transition="in" filter="wipe(down)">
                                      <p:cBhvr>
                                        <p:cTn id="46" dur="500"/>
                                        <p:tgtEl>
                                          <p:spTgt spid="16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26" presetClass="entr" presetSubtype="0" fill="hold" grpId="0" nodeType="withEffect">
                                  <p:stCondLst>
                                    <p:cond delay="500"/>
                                  </p:stCondLst>
                                  <p:childTnLst>
                                    <p:set>
                                      <p:cBhvr>
                                        <p:cTn id="53" dur="1" fill="hold">
                                          <p:stCondLst>
                                            <p:cond delay="0"/>
                                          </p:stCondLst>
                                        </p:cTn>
                                        <p:tgtEl>
                                          <p:spTgt spid="42"/>
                                        </p:tgtEl>
                                        <p:attrNameLst>
                                          <p:attrName>style.visibility</p:attrName>
                                        </p:attrNameLst>
                                      </p:cBhvr>
                                      <p:to>
                                        <p:strVal val="visible"/>
                                      </p:to>
                                    </p:set>
                                    <p:animEffect transition="in" filter="wipe(down)">
                                      <p:cBhvr>
                                        <p:cTn id="54" dur="435">
                                          <p:stCondLst>
                                            <p:cond delay="0"/>
                                          </p:stCondLst>
                                        </p:cTn>
                                        <p:tgtEl>
                                          <p:spTgt spid="42"/>
                                        </p:tgtEl>
                                      </p:cBhvr>
                                    </p:animEffect>
                                    <p:anim calcmode="lin" valueType="num">
                                      <p:cBhvr>
                                        <p:cTn id="55" dur="1367"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56" dur="498"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57" dur="498" tmFilter="0, 0; 0.125,0.2665; 0.25,0.4; 0.375,0.465; 0.5,0.5;  0.625,0.535; 0.75,0.6; 0.875,0.7335; 1,1">
                                          <p:stCondLst>
                                            <p:cond delay="498"/>
                                          </p:stCondLst>
                                        </p:cTn>
                                        <p:tgtEl>
                                          <p:spTgt spid="42"/>
                                        </p:tgtEl>
                                        <p:attrNameLst>
                                          <p:attrName>ppt_y</p:attrName>
                                        </p:attrNameLst>
                                      </p:cBhvr>
                                      <p:tavLst>
                                        <p:tav tm="0" fmla="#ppt_y-sin(pi*$)/9">
                                          <p:val>
                                            <p:fltVal val="0"/>
                                          </p:val>
                                        </p:tav>
                                        <p:tav tm="100000">
                                          <p:val>
                                            <p:fltVal val="1"/>
                                          </p:val>
                                        </p:tav>
                                      </p:tavLst>
                                    </p:anim>
                                    <p:anim calcmode="lin" valueType="num">
                                      <p:cBhvr>
                                        <p:cTn id="58" dur="249" tmFilter="0, 0; 0.125,0.2665; 0.25,0.4; 0.375,0.465; 0.5,0.5;  0.625,0.535; 0.75,0.6; 0.875,0.7335; 1,1">
                                          <p:stCondLst>
                                            <p:cond delay="993"/>
                                          </p:stCondLst>
                                        </p:cTn>
                                        <p:tgtEl>
                                          <p:spTgt spid="42"/>
                                        </p:tgtEl>
                                        <p:attrNameLst>
                                          <p:attrName>ppt_y</p:attrName>
                                        </p:attrNameLst>
                                      </p:cBhvr>
                                      <p:tavLst>
                                        <p:tav tm="0" fmla="#ppt_y-sin(pi*$)/27">
                                          <p:val>
                                            <p:fltVal val="0"/>
                                          </p:val>
                                        </p:tav>
                                        <p:tav tm="100000">
                                          <p:val>
                                            <p:fltVal val="1"/>
                                          </p:val>
                                        </p:tav>
                                      </p:tavLst>
                                    </p:anim>
                                    <p:anim calcmode="lin" valueType="num">
                                      <p:cBhvr>
                                        <p:cTn id="59" dur="123" tmFilter="0, 0; 0.125,0.2665; 0.25,0.4; 0.375,0.465; 0.5,0.5;  0.625,0.535; 0.75,0.6; 0.875,0.7335; 1,1">
                                          <p:stCondLst>
                                            <p:cond delay="1242"/>
                                          </p:stCondLst>
                                        </p:cTn>
                                        <p:tgtEl>
                                          <p:spTgt spid="42"/>
                                        </p:tgtEl>
                                        <p:attrNameLst>
                                          <p:attrName>ppt_y</p:attrName>
                                        </p:attrNameLst>
                                      </p:cBhvr>
                                      <p:tavLst>
                                        <p:tav tm="0" fmla="#ppt_y-sin(pi*$)/81">
                                          <p:val>
                                            <p:fltVal val="0"/>
                                          </p:val>
                                        </p:tav>
                                        <p:tav tm="100000">
                                          <p:val>
                                            <p:fltVal val="1"/>
                                          </p:val>
                                        </p:tav>
                                      </p:tavLst>
                                    </p:anim>
                                    <p:animScale>
                                      <p:cBhvr>
                                        <p:cTn id="60" dur="20">
                                          <p:stCondLst>
                                            <p:cond delay="487"/>
                                          </p:stCondLst>
                                        </p:cTn>
                                        <p:tgtEl>
                                          <p:spTgt spid="42"/>
                                        </p:tgtEl>
                                      </p:cBhvr>
                                      <p:to x="100000" y="60000"/>
                                    </p:animScale>
                                    <p:animScale>
                                      <p:cBhvr>
                                        <p:cTn id="61" dur="124" decel="50000">
                                          <p:stCondLst>
                                            <p:cond delay="507"/>
                                          </p:stCondLst>
                                        </p:cTn>
                                        <p:tgtEl>
                                          <p:spTgt spid="42"/>
                                        </p:tgtEl>
                                      </p:cBhvr>
                                      <p:to x="100000" y="100000"/>
                                    </p:animScale>
                                    <p:animScale>
                                      <p:cBhvr>
                                        <p:cTn id="62" dur="20">
                                          <p:stCondLst>
                                            <p:cond delay="984"/>
                                          </p:stCondLst>
                                        </p:cTn>
                                        <p:tgtEl>
                                          <p:spTgt spid="42"/>
                                        </p:tgtEl>
                                      </p:cBhvr>
                                      <p:to x="100000" y="80000"/>
                                    </p:animScale>
                                    <p:animScale>
                                      <p:cBhvr>
                                        <p:cTn id="63" dur="124" decel="50000">
                                          <p:stCondLst>
                                            <p:cond delay="1004"/>
                                          </p:stCondLst>
                                        </p:cTn>
                                        <p:tgtEl>
                                          <p:spTgt spid="42"/>
                                        </p:tgtEl>
                                      </p:cBhvr>
                                      <p:to x="100000" y="100000"/>
                                    </p:animScale>
                                    <p:animScale>
                                      <p:cBhvr>
                                        <p:cTn id="64" dur="20">
                                          <p:stCondLst>
                                            <p:cond delay="1231"/>
                                          </p:stCondLst>
                                        </p:cTn>
                                        <p:tgtEl>
                                          <p:spTgt spid="42"/>
                                        </p:tgtEl>
                                      </p:cBhvr>
                                      <p:to x="100000" y="90000"/>
                                    </p:animScale>
                                    <p:animScale>
                                      <p:cBhvr>
                                        <p:cTn id="65" dur="124" decel="50000">
                                          <p:stCondLst>
                                            <p:cond delay="1251"/>
                                          </p:stCondLst>
                                        </p:cTn>
                                        <p:tgtEl>
                                          <p:spTgt spid="42"/>
                                        </p:tgtEl>
                                      </p:cBhvr>
                                      <p:to x="100000" y="100000"/>
                                    </p:animScale>
                                    <p:animScale>
                                      <p:cBhvr>
                                        <p:cTn id="66" dur="20">
                                          <p:stCondLst>
                                            <p:cond delay="1356"/>
                                          </p:stCondLst>
                                        </p:cTn>
                                        <p:tgtEl>
                                          <p:spTgt spid="42"/>
                                        </p:tgtEl>
                                      </p:cBhvr>
                                      <p:to x="100000" y="95000"/>
                                    </p:animScale>
                                    <p:animScale>
                                      <p:cBhvr>
                                        <p:cTn id="67" dur="124" decel="50000">
                                          <p:stCondLst>
                                            <p:cond delay="1375"/>
                                          </p:stCondLst>
                                        </p:cTn>
                                        <p:tgtEl>
                                          <p:spTgt spid="42"/>
                                        </p:tgtEl>
                                      </p:cBhvr>
                                      <p:to x="100000" y="100000"/>
                                    </p:animScale>
                                  </p:childTnLst>
                                </p:cTn>
                              </p:par>
                              <p:par>
                                <p:cTn id="68" presetID="26" presetClass="entr" presetSubtype="0" fill="hold" nodeType="withEffect">
                                  <p:stCondLst>
                                    <p:cond delay="500"/>
                                  </p:stCondLst>
                                  <p:childTnLst>
                                    <p:set>
                                      <p:cBhvr>
                                        <p:cTn id="69" dur="1" fill="hold">
                                          <p:stCondLst>
                                            <p:cond delay="0"/>
                                          </p:stCondLst>
                                        </p:cTn>
                                        <p:tgtEl>
                                          <p:spTgt spid="43"/>
                                        </p:tgtEl>
                                        <p:attrNameLst>
                                          <p:attrName>style.visibility</p:attrName>
                                        </p:attrNameLst>
                                      </p:cBhvr>
                                      <p:to>
                                        <p:strVal val="visible"/>
                                      </p:to>
                                    </p:set>
                                    <p:animEffect transition="in" filter="wipe(down)">
                                      <p:cBhvr>
                                        <p:cTn id="70" dur="435">
                                          <p:stCondLst>
                                            <p:cond delay="0"/>
                                          </p:stCondLst>
                                        </p:cTn>
                                        <p:tgtEl>
                                          <p:spTgt spid="43"/>
                                        </p:tgtEl>
                                      </p:cBhvr>
                                    </p:animEffect>
                                    <p:anim calcmode="lin" valueType="num">
                                      <p:cBhvr>
                                        <p:cTn id="71" dur="1367"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72" dur="498"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73" dur="498" tmFilter="0, 0; 0.125,0.2665; 0.25,0.4; 0.375,0.465; 0.5,0.5;  0.625,0.535; 0.75,0.6; 0.875,0.7335; 1,1">
                                          <p:stCondLst>
                                            <p:cond delay="498"/>
                                          </p:stCondLst>
                                        </p:cTn>
                                        <p:tgtEl>
                                          <p:spTgt spid="43"/>
                                        </p:tgtEl>
                                        <p:attrNameLst>
                                          <p:attrName>ppt_y</p:attrName>
                                        </p:attrNameLst>
                                      </p:cBhvr>
                                      <p:tavLst>
                                        <p:tav tm="0" fmla="#ppt_y-sin(pi*$)/9">
                                          <p:val>
                                            <p:fltVal val="0"/>
                                          </p:val>
                                        </p:tav>
                                        <p:tav tm="100000">
                                          <p:val>
                                            <p:fltVal val="1"/>
                                          </p:val>
                                        </p:tav>
                                      </p:tavLst>
                                    </p:anim>
                                    <p:anim calcmode="lin" valueType="num">
                                      <p:cBhvr>
                                        <p:cTn id="74" dur="249" tmFilter="0, 0; 0.125,0.2665; 0.25,0.4; 0.375,0.465; 0.5,0.5;  0.625,0.535; 0.75,0.6; 0.875,0.7335; 1,1">
                                          <p:stCondLst>
                                            <p:cond delay="993"/>
                                          </p:stCondLst>
                                        </p:cTn>
                                        <p:tgtEl>
                                          <p:spTgt spid="43"/>
                                        </p:tgtEl>
                                        <p:attrNameLst>
                                          <p:attrName>ppt_y</p:attrName>
                                        </p:attrNameLst>
                                      </p:cBhvr>
                                      <p:tavLst>
                                        <p:tav tm="0" fmla="#ppt_y-sin(pi*$)/27">
                                          <p:val>
                                            <p:fltVal val="0"/>
                                          </p:val>
                                        </p:tav>
                                        <p:tav tm="100000">
                                          <p:val>
                                            <p:fltVal val="1"/>
                                          </p:val>
                                        </p:tav>
                                      </p:tavLst>
                                    </p:anim>
                                    <p:anim calcmode="lin" valueType="num">
                                      <p:cBhvr>
                                        <p:cTn id="75" dur="123" tmFilter="0, 0; 0.125,0.2665; 0.25,0.4; 0.375,0.465; 0.5,0.5;  0.625,0.535; 0.75,0.6; 0.875,0.7335; 1,1">
                                          <p:stCondLst>
                                            <p:cond delay="1242"/>
                                          </p:stCondLst>
                                        </p:cTn>
                                        <p:tgtEl>
                                          <p:spTgt spid="43"/>
                                        </p:tgtEl>
                                        <p:attrNameLst>
                                          <p:attrName>ppt_y</p:attrName>
                                        </p:attrNameLst>
                                      </p:cBhvr>
                                      <p:tavLst>
                                        <p:tav tm="0" fmla="#ppt_y-sin(pi*$)/81">
                                          <p:val>
                                            <p:fltVal val="0"/>
                                          </p:val>
                                        </p:tav>
                                        <p:tav tm="100000">
                                          <p:val>
                                            <p:fltVal val="1"/>
                                          </p:val>
                                        </p:tav>
                                      </p:tavLst>
                                    </p:anim>
                                    <p:animScale>
                                      <p:cBhvr>
                                        <p:cTn id="76" dur="20">
                                          <p:stCondLst>
                                            <p:cond delay="487"/>
                                          </p:stCondLst>
                                        </p:cTn>
                                        <p:tgtEl>
                                          <p:spTgt spid="43"/>
                                        </p:tgtEl>
                                      </p:cBhvr>
                                      <p:to x="100000" y="60000"/>
                                    </p:animScale>
                                    <p:animScale>
                                      <p:cBhvr>
                                        <p:cTn id="77" dur="124" decel="50000">
                                          <p:stCondLst>
                                            <p:cond delay="507"/>
                                          </p:stCondLst>
                                        </p:cTn>
                                        <p:tgtEl>
                                          <p:spTgt spid="43"/>
                                        </p:tgtEl>
                                      </p:cBhvr>
                                      <p:to x="100000" y="100000"/>
                                    </p:animScale>
                                    <p:animScale>
                                      <p:cBhvr>
                                        <p:cTn id="78" dur="20">
                                          <p:stCondLst>
                                            <p:cond delay="984"/>
                                          </p:stCondLst>
                                        </p:cTn>
                                        <p:tgtEl>
                                          <p:spTgt spid="43"/>
                                        </p:tgtEl>
                                      </p:cBhvr>
                                      <p:to x="100000" y="80000"/>
                                    </p:animScale>
                                    <p:animScale>
                                      <p:cBhvr>
                                        <p:cTn id="79" dur="124" decel="50000">
                                          <p:stCondLst>
                                            <p:cond delay="1004"/>
                                          </p:stCondLst>
                                        </p:cTn>
                                        <p:tgtEl>
                                          <p:spTgt spid="43"/>
                                        </p:tgtEl>
                                      </p:cBhvr>
                                      <p:to x="100000" y="100000"/>
                                    </p:animScale>
                                    <p:animScale>
                                      <p:cBhvr>
                                        <p:cTn id="80" dur="20">
                                          <p:stCondLst>
                                            <p:cond delay="1231"/>
                                          </p:stCondLst>
                                        </p:cTn>
                                        <p:tgtEl>
                                          <p:spTgt spid="43"/>
                                        </p:tgtEl>
                                      </p:cBhvr>
                                      <p:to x="100000" y="90000"/>
                                    </p:animScale>
                                    <p:animScale>
                                      <p:cBhvr>
                                        <p:cTn id="81" dur="124" decel="50000">
                                          <p:stCondLst>
                                            <p:cond delay="1251"/>
                                          </p:stCondLst>
                                        </p:cTn>
                                        <p:tgtEl>
                                          <p:spTgt spid="43"/>
                                        </p:tgtEl>
                                      </p:cBhvr>
                                      <p:to x="100000" y="100000"/>
                                    </p:animScale>
                                    <p:animScale>
                                      <p:cBhvr>
                                        <p:cTn id="82" dur="20">
                                          <p:stCondLst>
                                            <p:cond delay="1356"/>
                                          </p:stCondLst>
                                        </p:cTn>
                                        <p:tgtEl>
                                          <p:spTgt spid="43"/>
                                        </p:tgtEl>
                                      </p:cBhvr>
                                      <p:to x="100000" y="95000"/>
                                    </p:animScale>
                                    <p:animScale>
                                      <p:cBhvr>
                                        <p:cTn id="83" dur="124" decel="50000">
                                          <p:stCondLst>
                                            <p:cond delay="1375"/>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2" grpId="0"/>
      <p:bldP spid="91" grpId="0"/>
      <p:bldP spid="165" grpId="0"/>
      <p:bldP spid="18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D1F4FA59-E7A8-EF6B-F94A-504198D5C773}"/>
              </a:ext>
            </a:extLst>
          </p:cNvPr>
          <p:cNvSpPr/>
          <p:nvPr/>
        </p:nvSpPr>
        <p:spPr>
          <a:xfrm>
            <a:off x="242825" y="384313"/>
            <a:ext cx="11706349" cy="6162261"/>
          </a:xfrm>
          <a:custGeom>
            <a:avLst/>
            <a:gdLst>
              <a:gd name="connsiteX0" fmla="*/ 0 w 11706349"/>
              <a:gd name="connsiteY0" fmla="*/ 1027064 h 6162261"/>
              <a:gd name="connsiteX1" fmla="*/ 1027064 w 11706349"/>
              <a:gd name="connsiteY1" fmla="*/ 0 h 6162261"/>
              <a:gd name="connsiteX2" fmla="*/ 10679285 w 11706349"/>
              <a:gd name="connsiteY2" fmla="*/ 0 h 6162261"/>
              <a:gd name="connsiteX3" fmla="*/ 11706349 w 11706349"/>
              <a:gd name="connsiteY3" fmla="*/ 1027064 h 6162261"/>
              <a:gd name="connsiteX4" fmla="*/ 11706349 w 11706349"/>
              <a:gd name="connsiteY4" fmla="*/ 5135197 h 6162261"/>
              <a:gd name="connsiteX5" fmla="*/ 10679285 w 11706349"/>
              <a:gd name="connsiteY5" fmla="*/ 6162261 h 6162261"/>
              <a:gd name="connsiteX6" fmla="*/ 1027064 w 11706349"/>
              <a:gd name="connsiteY6" fmla="*/ 6162261 h 6162261"/>
              <a:gd name="connsiteX7" fmla="*/ 0 w 11706349"/>
              <a:gd name="connsiteY7" fmla="*/ 5135197 h 6162261"/>
              <a:gd name="connsiteX8" fmla="*/ 0 w 11706349"/>
              <a:gd name="connsiteY8" fmla="*/ 1027064 h 616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349" h="6162261" fill="none" extrusionOk="0">
                <a:moveTo>
                  <a:pt x="0" y="1027064"/>
                </a:moveTo>
                <a:cubicBezTo>
                  <a:pt x="3841" y="563807"/>
                  <a:pt x="473444" y="22845"/>
                  <a:pt x="1027064" y="0"/>
                </a:cubicBezTo>
                <a:cubicBezTo>
                  <a:pt x="4127888" y="72427"/>
                  <a:pt x="8610097" y="61419"/>
                  <a:pt x="10679285" y="0"/>
                </a:cubicBezTo>
                <a:cubicBezTo>
                  <a:pt x="11237675" y="-60866"/>
                  <a:pt x="11675834" y="450602"/>
                  <a:pt x="11706349" y="1027064"/>
                </a:cubicBezTo>
                <a:cubicBezTo>
                  <a:pt x="11807225" y="2549507"/>
                  <a:pt x="11599036" y="3563359"/>
                  <a:pt x="11706349" y="5135197"/>
                </a:cubicBezTo>
                <a:cubicBezTo>
                  <a:pt x="11727674" y="5594201"/>
                  <a:pt x="11207785" y="6118842"/>
                  <a:pt x="10679285" y="6162261"/>
                </a:cubicBezTo>
                <a:cubicBezTo>
                  <a:pt x="6636308" y="6192088"/>
                  <a:pt x="4148072" y="6082955"/>
                  <a:pt x="1027064" y="6162261"/>
                </a:cubicBezTo>
                <a:cubicBezTo>
                  <a:pt x="488953" y="6158969"/>
                  <a:pt x="-14818" y="5705359"/>
                  <a:pt x="0" y="5135197"/>
                </a:cubicBezTo>
                <a:cubicBezTo>
                  <a:pt x="50037" y="3410931"/>
                  <a:pt x="770" y="2381913"/>
                  <a:pt x="0" y="1027064"/>
                </a:cubicBezTo>
                <a:close/>
              </a:path>
              <a:path w="11706349" h="6162261" stroke="0" extrusionOk="0">
                <a:moveTo>
                  <a:pt x="0" y="1027064"/>
                </a:moveTo>
                <a:cubicBezTo>
                  <a:pt x="68082" y="478390"/>
                  <a:pt x="507763" y="99863"/>
                  <a:pt x="1027064" y="0"/>
                </a:cubicBezTo>
                <a:cubicBezTo>
                  <a:pt x="2975997" y="123000"/>
                  <a:pt x="6326488" y="-96860"/>
                  <a:pt x="10679285" y="0"/>
                </a:cubicBezTo>
                <a:cubicBezTo>
                  <a:pt x="11206296" y="-30654"/>
                  <a:pt x="11746734" y="378414"/>
                  <a:pt x="11706349" y="1027064"/>
                </a:cubicBezTo>
                <a:cubicBezTo>
                  <a:pt x="11709522" y="1704951"/>
                  <a:pt x="11800616" y="4654689"/>
                  <a:pt x="11706349" y="5135197"/>
                </a:cubicBezTo>
                <a:cubicBezTo>
                  <a:pt x="11610364" y="5737202"/>
                  <a:pt x="11171099" y="6149918"/>
                  <a:pt x="10679285" y="6162261"/>
                </a:cubicBezTo>
                <a:cubicBezTo>
                  <a:pt x="6768174" y="6001554"/>
                  <a:pt x="2171775" y="6201928"/>
                  <a:pt x="1027064" y="6162261"/>
                </a:cubicBezTo>
                <a:cubicBezTo>
                  <a:pt x="387451" y="6147642"/>
                  <a:pt x="-82185" y="5665197"/>
                  <a:pt x="0" y="5135197"/>
                </a:cubicBezTo>
                <a:cubicBezTo>
                  <a:pt x="32216" y="4338555"/>
                  <a:pt x="57206" y="3004280"/>
                  <a:pt x="0" y="1027064"/>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9">
            <a:extLst>
              <a:ext uri="{FF2B5EF4-FFF2-40B4-BE49-F238E27FC236}">
                <a16:creationId xmlns:a16="http://schemas.microsoft.com/office/drawing/2014/main" id="{43D98960-52BE-B2FB-120C-8FB986CED399}"/>
              </a:ext>
            </a:extLst>
          </p:cNvPr>
          <p:cNvGrpSpPr/>
          <p:nvPr/>
        </p:nvGrpSpPr>
        <p:grpSpPr>
          <a:xfrm>
            <a:off x="1220152" y="712838"/>
            <a:ext cx="3818568" cy="697628"/>
            <a:chOff x="792242" y="471948"/>
            <a:chExt cx="2906797" cy="523221"/>
          </a:xfrm>
        </p:grpSpPr>
        <p:sp>
          <p:nvSpPr>
            <p:cNvPr id="21" name="Oval 50">
              <a:extLst>
                <a:ext uri="{FF2B5EF4-FFF2-40B4-BE49-F238E27FC236}">
                  <a16:creationId xmlns:a16="http://schemas.microsoft.com/office/drawing/2014/main" id="{CE8627B0-1424-E05A-9CBA-BA6D0B65173E}"/>
                </a:ext>
              </a:extLst>
            </p:cNvPr>
            <p:cNvSpPr/>
            <p:nvPr/>
          </p:nvSpPr>
          <p:spPr>
            <a:xfrm>
              <a:off x="792242" y="471948"/>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a:solidFill>
                    <a:srgbClr val="FFFFFF"/>
                  </a:solidFill>
                  <a:latin typeface="Calibri" panose="020F0502020204030204" pitchFamily="34" charset="0"/>
                  <a:cs typeface="Calibri" panose="020F0502020204030204" pitchFamily="34" charset="0"/>
                  <a:sym typeface="Arial"/>
                </a:rPr>
                <a:t>1</a:t>
              </a:r>
              <a:endParaRPr lang="en-US" sz="4267" b="1" kern="0" dirty="0">
                <a:solidFill>
                  <a:srgbClr val="FFFFFF"/>
                </a:solidFill>
                <a:latin typeface="Calibri" panose="020F0502020204030204" pitchFamily="34" charset="0"/>
                <a:cs typeface="Calibri" panose="020F0502020204030204" pitchFamily="34" charset="0"/>
                <a:sym typeface="Arial"/>
              </a:endParaRPr>
            </a:p>
          </p:txBody>
        </p:sp>
        <p:sp>
          <p:nvSpPr>
            <p:cNvPr id="22" name="TextBox 51">
              <a:extLst>
                <a:ext uri="{FF2B5EF4-FFF2-40B4-BE49-F238E27FC236}">
                  <a16:creationId xmlns:a16="http://schemas.microsoft.com/office/drawing/2014/main" id="{2F5CA47C-F555-405A-BA40-B5DD0767DB8B}"/>
                </a:ext>
              </a:extLst>
            </p:cNvPr>
            <p:cNvSpPr txBox="1"/>
            <p:nvPr/>
          </p:nvSpPr>
          <p:spPr>
            <a:xfrm>
              <a:off x="1408819" y="514268"/>
              <a:ext cx="2290220" cy="438581"/>
            </a:xfrm>
            <a:prstGeom prst="rect">
              <a:avLst/>
            </a:prstGeom>
            <a:noFill/>
          </p:spPr>
          <p:txBody>
            <a:bodyPr wrap="square" rtlCol="0">
              <a:spAutoFit/>
            </a:bodyPr>
            <a:lstStyle/>
            <a:p>
              <a:pPr algn="just" defTabSz="1219170">
                <a:buClr>
                  <a:srgbClr val="000000"/>
                </a:buClr>
              </a:pPr>
              <a:r>
                <a:rPr lang="en-US" sz="3200" b="1" kern="0">
                  <a:solidFill>
                    <a:srgbClr val="000000"/>
                  </a:solidFill>
                  <a:latin typeface="Calibri" panose="020F0502020204030204" pitchFamily="34" charset="0"/>
                  <a:cs typeface="Calibri" panose="020F0502020204030204" pitchFamily="34" charset="0"/>
                  <a:sym typeface="Arial"/>
                </a:rPr>
                <a:t>T</a:t>
              </a:r>
              <a:r>
                <a:rPr lang="vi-VN" sz="3200" b="1" kern="0">
                  <a:solidFill>
                    <a:srgbClr val="000000"/>
                  </a:solidFill>
                  <a:latin typeface="Calibri" panose="020F0502020204030204" pitchFamily="34" charset="0"/>
                  <a:cs typeface="Calibri" panose="020F0502020204030204" pitchFamily="34" charset="0"/>
                  <a:sym typeface="Arial"/>
                </a:rPr>
                <a:t>ính.</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grpSp>
      <p:sp>
        <p:nvSpPr>
          <p:cNvPr id="39" name="Hộp Văn bản 38">
            <a:extLst>
              <a:ext uri="{FF2B5EF4-FFF2-40B4-BE49-F238E27FC236}">
                <a16:creationId xmlns:a16="http://schemas.microsoft.com/office/drawing/2014/main" id="{CD2381F8-178C-AF91-FA7A-A131175E1838}"/>
              </a:ext>
            </a:extLst>
          </p:cNvPr>
          <p:cNvSpPr txBox="1"/>
          <p:nvPr/>
        </p:nvSpPr>
        <p:spPr>
          <a:xfrm>
            <a:off x="2665714" y="2790762"/>
            <a:ext cx="6732993" cy="830997"/>
          </a:xfrm>
          <a:prstGeom prst="rect">
            <a:avLst/>
          </a:prstGeom>
          <a:noFill/>
        </p:spPr>
        <p:txBody>
          <a:bodyPr wrap="square">
            <a:spAutoFit/>
          </a:bodyPr>
          <a:lstStyle/>
          <a:p>
            <a:pPr algn="ctr"/>
            <a:r>
              <a:rPr lang="en-US" sz="4800">
                <a:solidFill>
                  <a:srgbClr val="FF0066"/>
                </a:solidFill>
                <a:latin typeface="UTM Mother" panose="02040603050506020204" pitchFamily="18" charset="0"/>
              </a:rPr>
              <a:t>Trò chơi</a:t>
            </a:r>
          </a:p>
        </p:txBody>
      </p:sp>
      <p:pic>
        <p:nvPicPr>
          <p:cNvPr id="40" name="Hình ảnh 39" descr="Ảnh có chứa hình mẫu, Phim hoạt hình, minh họa, Hoạt hình&#10;&#10;Mô tả được tạo tự động">
            <a:extLst>
              <a:ext uri="{FF2B5EF4-FFF2-40B4-BE49-F238E27FC236}">
                <a16:creationId xmlns:a16="http://schemas.microsoft.com/office/drawing/2014/main" id="{6413E8CF-4DC9-BA07-8F4A-1C558B7C163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49146" b="2034"/>
          <a:stretch/>
        </p:blipFill>
        <p:spPr>
          <a:xfrm>
            <a:off x="8767562" y="3750621"/>
            <a:ext cx="1649831" cy="2775162"/>
          </a:xfrm>
          <a:prstGeom prst="rect">
            <a:avLst/>
          </a:prstGeom>
        </p:spPr>
      </p:pic>
      <p:pic>
        <p:nvPicPr>
          <p:cNvPr id="41" name="Hình ảnh 40" descr="Ảnh có chứa hình mẫu, Phim hoạt hình, minh họa, Hoạt hình&#10;&#10;Mô tả được tạo tự động">
            <a:extLst>
              <a:ext uri="{FF2B5EF4-FFF2-40B4-BE49-F238E27FC236}">
                <a16:creationId xmlns:a16="http://schemas.microsoft.com/office/drawing/2014/main" id="{1939EA11-B4C3-0D39-D443-62A741E8C86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50564" t="9962" r="15697" b="2945"/>
          <a:stretch/>
        </p:blipFill>
        <p:spPr>
          <a:xfrm>
            <a:off x="1920085" y="3692350"/>
            <a:ext cx="1506688" cy="2775162"/>
          </a:xfrm>
          <a:prstGeom prst="rect">
            <a:avLst/>
          </a:prstGeom>
        </p:spPr>
      </p:pic>
      <p:sp>
        <p:nvSpPr>
          <p:cNvPr id="42" name="TextBox 2">
            <a:extLst>
              <a:ext uri="{FF2B5EF4-FFF2-40B4-BE49-F238E27FC236}">
                <a16:creationId xmlns:a16="http://schemas.microsoft.com/office/drawing/2014/main" id="{3EE43FA0-B8F7-E6C0-4ABB-9ED9679003CB}"/>
              </a:ext>
            </a:extLst>
          </p:cNvPr>
          <p:cNvSpPr txBox="1"/>
          <p:nvPr/>
        </p:nvSpPr>
        <p:spPr>
          <a:xfrm>
            <a:off x="3357135" y="3881035"/>
            <a:ext cx="5445026" cy="1323439"/>
          </a:xfrm>
          <a:prstGeom prst="rect">
            <a:avLst/>
          </a:prstGeom>
          <a:noFill/>
        </p:spPr>
        <p:txBody>
          <a:bodyPr wrap="square" rtlCol="0">
            <a:spAutoFit/>
          </a:bodyPr>
          <a:lstStyle/>
          <a:p>
            <a:pPr lvl="0" algn="ctr">
              <a:defRPr/>
            </a:pPr>
            <a:r>
              <a:rPr lang="en-US" sz="8000" b="1">
                <a:ln w="6600">
                  <a:solidFill>
                    <a:srgbClr val="0070C0"/>
                  </a:solidFill>
                  <a:prstDash val="solid"/>
                </a:ln>
                <a:solidFill>
                  <a:srgbClr val="66FF66"/>
                </a:solidFill>
                <a:effectLst>
                  <a:outerShdw dist="38100" dir="2700000" algn="tl" rotWithShape="0">
                    <a:srgbClr val="5B9BD5">
                      <a:lumMod val="75000"/>
                    </a:srgbClr>
                  </a:outerShdw>
                </a:effectLst>
                <a:latin typeface="SVN-ARCO Typography" panose="020B0603050302020204" pitchFamily="34" charset="2"/>
              </a:rPr>
              <a:t>TIẾP</a:t>
            </a:r>
            <a:r>
              <a:rPr kumimoji="0" lang="en-US" sz="80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8000" b="1">
                <a:ln w="6600">
                  <a:solidFill>
                    <a:srgbClr val="0070C0"/>
                  </a:solidFill>
                  <a:prstDash val="solid"/>
                </a:ln>
                <a:solidFill>
                  <a:srgbClr val="CC66FF"/>
                </a:solidFill>
                <a:effectLst>
                  <a:outerShdw dist="38100" dir="2700000" algn="tl" rotWithShape="0">
                    <a:srgbClr val="5B9BD5">
                      <a:lumMod val="75000"/>
                    </a:srgbClr>
                  </a:outerShdw>
                </a:effectLst>
                <a:latin typeface="SVN-ARCO Typography" panose="020B0603050302020204" pitchFamily="34" charset="2"/>
              </a:rPr>
              <a:t>SỨC</a:t>
            </a:r>
            <a:endParaRPr kumimoji="0" lang="vi-VN" sz="80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ARCO Typography" panose="020B0603050302020204" pitchFamily="34" charset="2"/>
            </a:endParaRPr>
          </a:p>
        </p:txBody>
      </p:sp>
      <p:grpSp>
        <p:nvGrpSpPr>
          <p:cNvPr id="81" name="Nhóm 80">
            <a:extLst>
              <a:ext uri="{FF2B5EF4-FFF2-40B4-BE49-F238E27FC236}">
                <a16:creationId xmlns:a16="http://schemas.microsoft.com/office/drawing/2014/main" id="{A2C0778B-FB38-AB6E-87BA-E3C5BD836F71}"/>
              </a:ext>
            </a:extLst>
          </p:cNvPr>
          <p:cNvGrpSpPr/>
          <p:nvPr/>
        </p:nvGrpSpPr>
        <p:grpSpPr>
          <a:xfrm>
            <a:off x="976692" y="1633720"/>
            <a:ext cx="3034416" cy="1117884"/>
            <a:chOff x="2451650" y="1394915"/>
            <a:chExt cx="3034416" cy="1117884"/>
          </a:xfrm>
        </p:grpSpPr>
        <p:sp>
          <p:nvSpPr>
            <p:cNvPr id="82" name="Hộp Văn bản 81">
              <a:extLst>
                <a:ext uri="{FF2B5EF4-FFF2-40B4-BE49-F238E27FC236}">
                  <a16:creationId xmlns:a16="http://schemas.microsoft.com/office/drawing/2014/main" id="{2E81C78E-B4ED-7DFC-1C9F-DB77E860DA53}"/>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83" name="Nhóm 82">
              <a:extLst>
                <a:ext uri="{FF2B5EF4-FFF2-40B4-BE49-F238E27FC236}">
                  <a16:creationId xmlns:a16="http://schemas.microsoft.com/office/drawing/2014/main" id="{06C43272-E970-E9A9-4937-CD9D3321EAB6}"/>
                </a:ext>
              </a:extLst>
            </p:cNvPr>
            <p:cNvGrpSpPr/>
            <p:nvPr/>
          </p:nvGrpSpPr>
          <p:grpSpPr>
            <a:xfrm>
              <a:off x="2451650" y="1404375"/>
              <a:ext cx="962580" cy="1108424"/>
              <a:chOff x="7131439" y="4320248"/>
              <a:chExt cx="962580" cy="1108424"/>
            </a:xfrm>
          </p:grpSpPr>
          <p:sp>
            <p:nvSpPr>
              <p:cNvPr id="88" name="Hộp Văn bản 87">
                <a:extLst>
                  <a:ext uri="{FF2B5EF4-FFF2-40B4-BE49-F238E27FC236}">
                    <a16:creationId xmlns:a16="http://schemas.microsoft.com/office/drawing/2014/main" id="{6A28BFB7-3A5C-DAC7-06AF-6D5B5073F899}"/>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89" name="Hộp Văn bản 88">
                <a:extLst>
                  <a:ext uri="{FF2B5EF4-FFF2-40B4-BE49-F238E27FC236}">
                    <a16:creationId xmlns:a16="http://schemas.microsoft.com/office/drawing/2014/main" id="{9861A17A-0438-1072-8510-D7D8F384DD77}"/>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cxnSp>
            <p:nvCxnSpPr>
              <p:cNvPr id="90" name="Đường nối Thẳng 89">
                <a:extLst>
                  <a:ext uri="{FF2B5EF4-FFF2-40B4-BE49-F238E27FC236}">
                    <a16:creationId xmlns:a16="http://schemas.microsoft.com/office/drawing/2014/main" id="{A90B6C50-C2B0-C50B-A87C-F9EEBA262011}"/>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4" name="Nhóm 83">
              <a:extLst>
                <a:ext uri="{FF2B5EF4-FFF2-40B4-BE49-F238E27FC236}">
                  <a16:creationId xmlns:a16="http://schemas.microsoft.com/office/drawing/2014/main" id="{A1662E11-F72F-7485-FE05-2888A5E2812B}"/>
                </a:ext>
              </a:extLst>
            </p:cNvPr>
            <p:cNvGrpSpPr/>
            <p:nvPr/>
          </p:nvGrpSpPr>
          <p:grpSpPr>
            <a:xfrm>
              <a:off x="3512982" y="1394915"/>
              <a:ext cx="1973084" cy="1117884"/>
              <a:chOff x="7131439" y="4310788"/>
              <a:chExt cx="1973084" cy="1117884"/>
            </a:xfrm>
          </p:grpSpPr>
          <p:sp>
            <p:nvSpPr>
              <p:cNvPr id="85" name="Hộp Văn bản 84">
                <a:extLst>
                  <a:ext uri="{FF2B5EF4-FFF2-40B4-BE49-F238E27FC236}">
                    <a16:creationId xmlns:a16="http://schemas.microsoft.com/office/drawing/2014/main" id="{C288EC41-9959-1E1D-6CFE-476E79D0A512}"/>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86" name="Hộp Văn bản 85">
                <a:extLst>
                  <a:ext uri="{FF2B5EF4-FFF2-40B4-BE49-F238E27FC236}">
                    <a16:creationId xmlns:a16="http://schemas.microsoft.com/office/drawing/2014/main" id="{68F92D77-4FFB-98AA-440D-6930D7D6C5D7}"/>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cxnSp>
            <p:nvCxnSpPr>
              <p:cNvPr id="87" name="Đường nối Thẳng 86">
                <a:extLst>
                  <a:ext uri="{FF2B5EF4-FFF2-40B4-BE49-F238E27FC236}">
                    <a16:creationId xmlns:a16="http://schemas.microsoft.com/office/drawing/2014/main" id="{9070B7CE-3212-3DCB-F53F-2F0F4AE48149}"/>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Hộp Văn bản 147">
                <a:extLst>
                  <a:ext uri="{FF2B5EF4-FFF2-40B4-BE49-F238E27FC236}">
                    <a16:creationId xmlns:a16="http://schemas.microsoft.com/office/drawing/2014/main" id="{395A6006-E2F2-4C36-C7DB-4BB81BC3F4B9}"/>
                  </a:ext>
                </a:extLst>
              </p:cNvPr>
              <p:cNvSpPr txBox="1"/>
              <p:nvPr/>
            </p:nvSpPr>
            <p:spPr>
              <a:xfrm flipH="1">
                <a:off x="8141943" y="431078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149" name="Hộp Văn bản 148">
                <a:extLst>
                  <a:ext uri="{FF2B5EF4-FFF2-40B4-BE49-F238E27FC236}">
                    <a16:creationId xmlns:a16="http://schemas.microsoft.com/office/drawing/2014/main" id="{7536BB0F-B9B9-6D87-BFA9-1B5DE3087727}"/>
                  </a:ext>
                </a:extLst>
              </p:cNvPr>
              <p:cNvSpPr txBox="1"/>
              <p:nvPr/>
            </p:nvSpPr>
            <p:spPr>
              <a:xfrm flipH="1">
                <a:off x="8240695" y="483443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6</a:t>
                </a:r>
              </a:p>
            </p:txBody>
          </p:sp>
          <p:cxnSp>
            <p:nvCxnSpPr>
              <p:cNvPr id="150" name="Đường nối Thẳng 149">
                <a:extLst>
                  <a:ext uri="{FF2B5EF4-FFF2-40B4-BE49-F238E27FC236}">
                    <a16:creationId xmlns:a16="http://schemas.microsoft.com/office/drawing/2014/main" id="{36952EE0-FB69-20AC-2D47-541905821143}"/>
                  </a:ext>
                </a:extLst>
              </p:cNvPr>
              <p:cNvCxnSpPr>
                <a:cxnSpLocks/>
              </p:cNvCxnSpPr>
              <p:nvPr/>
            </p:nvCxnSpPr>
            <p:spPr>
              <a:xfrm>
                <a:off x="8395135" y="484980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7" name="Hộp Văn bản 146">
              <a:extLst>
                <a:ext uri="{FF2B5EF4-FFF2-40B4-BE49-F238E27FC236}">
                  <a16:creationId xmlns:a16="http://schemas.microsoft.com/office/drawing/2014/main" id="{4121B8B5-21F8-33CB-5D68-E38AA2440FE9}"/>
                </a:ext>
              </a:extLst>
            </p:cNvPr>
            <p:cNvSpPr txBox="1"/>
            <p:nvPr/>
          </p:nvSpPr>
          <p:spPr>
            <a:xfrm>
              <a:off x="4270295" y="1610767"/>
              <a:ext cx="374896" cy="646331"/>
            </a:xfrm>
            <a:prstGeom prst="rect">
              <a:avLst/>
            </a:prstGeom>
            <a:noFill/>
          </p:spPr>
          <p:txBody>
            <a:bodyPr wrap="square">
              <a:spAutoFit/>
            </a:bodyPr>
            <a:lstStyle/>
            <a:p>
              <a:r>
                <a:rPr lang="de-DE" sz="3600"/>
                <a:t>+        </a:t>
              </a:r>
              <a:endParaRPr lang="en-US" sz="3600"/>
            </a:p>
          </p:txBody>
        </p:sp>
      </p:grpSp>
      <p:sp>
        <p:nvSpPr>
          <p:cNvPr id="91" name="Hộp Văn bản 90">
            <a:extLst>
              <a:ext uri="{FF2B5EF4-FFF2-40B4-BE49-F238E27FC236}">
                <a16:creationId xmlns:a16="http://schemas.microsoft.com/office/drawing/2014/main" id="{1CA3A5F0-88D4-6867-5B9E-FC5174E14240}"/>
              </a:ext>
            </a:extLst>
          </p:cNvPr>
          <p:cNvSpPr txBox="1"/>
          <p:nvPr/>
        </p:nvSpPr>
        <p:spPr>
          <a:xfrm>
            <a:off x="627006" y="1871970"/>
            <a:ext cx="599160" cy="584775"/>
          </a:xfrm>
          <a:prstGeom prst="rect">
            <a:avLst/>
          </a:prstGeom>
          <a:noFill/>
        </p:spPr>
        <p:txBody>
          <a:bodyPr wrap="square">
            <a:spAutoFit/>
          </a:bodyPr>
          <a:lstStyle/>
          <a:p>
            <a:r>
              <a:rPr lang="de-DE" sz="3200" b="1">
                <a:solidFill>
                  <a:srgbClr val="FF0066"/>
                </a:solidFill>
              </a:rPr>
              <a:t>a)</a:t>
            </a:r>
            <a:endParaRPr lang="en-US" sz="3200" b="1">
              <a:solidFill>
                <a:srgbClr val="FF0066"/>
              </a:solidFill>
            </a:endParaRPr>
          </a:p>
        </p:txBody>
      </p:sp>
      <p:grpSp>
        <p:nvGrpSpPr>
          <p:cNvPr id="151" name="Nhóm 150">
            <a:extLst>
              <a:ext uri="{FF2B5EF4-FFF2-40B4-BE49-F238E27FC236}">
                <a16:creationId xmlns:a16="http://schemas.microsoft.com/office/drawing/2014/main" id="{DCEA610B-AF40-4F33-B500-1F3826BE98F7}"/>
              </a:ext>
            </a:extLst>
          </p:cNvPr>
          <p:cNvGrpSpPr/>
          <p:nvPr/>
        </p:nvGrpSpPr>
        <p:grpSpPr>
          <a:xfrm>
            <a:off x="4872127" y="1597422"/>
            <a:ext cx="3034416" cy="1117884"/>
            <a:chOff x="2451650" y="1394915"/>
            <a:chExt cx="3034416" cy="1117884"/>
          </a:xfrm>
        </p:grpSpPr>
        <p:sp>
          <p:nvSpPr>
            <p:cNvPr id="152" name="Hộp Văn bản 151">
              <a:extLst>
                <a:ext uri="{FF2B5EF4-FFF2-40B4-BE49-F238E27FC236}">
                  <a16:creationId xmlns:a16="http://schemas.microsoft.com/office/drawing/2014/main" id="{AC3B2605-0869-F0E8-B8C8-E86A0176F15C}"/>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153" name="Nhóm 152">
              <a:extLst>
                <a:ext uri="{FF2B5EF4-FFF2-40B4-BE49-F238E27FC236}">
                  <a16:creationId xmlns:a16="http://schemas.microsoft.com/office/drawing/2014/main" id="{BD70C01B-3226-C316-DC87-288C9CCA17BF}"/>
                </a:ext>
              </a:extLst>
            </p:cNvPr>
            <p:cNvGrpSpPr/>
            <p:nvPr/>
          </p:nvGrpSpPr>
          <p:grpSpPr>
            <a:xfrm>
              <a:off x="2451650" y="1404375"/>
              <a:ext cx="962580" cy="1108424"/>
              <a:chOff x="7131439" y="4320248"/>
              <a:chExt cx="962580" cy="1108424"/>
            </a:xfrm>
          </p:grpSpPr>
          <p:sp>
            <p:nvSpPr>
              <p:cNvPr id="162" name="Hộp Văn bản 161">
                <a:extLst>
                  <a:ext uri="{FF2B5EF4-FFF2-40B4-BE49-F238E27FC236}">
                    <a16:creationId xmlns:a16="http://schemas.microsoft.com/office/drawing/2014/main" id="{D3B5717C-F52E-9E9C-F839-12CA80B3AA62}"/>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163" name="Hộp Văn bản 162">
                <a:extLst>
                  <a:ext uri="{FF2B5EF4-FFF2-40B4-BE49-F238E27FC236}">
                    <a16:creationId xmlns:a16="http://schemas.microsoft.com/office/drawing/2014/main" id="{E9D6B17F-465B-5C62-E3E6-FE04873A9AC8}"/>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12</a:t>
                </a:r>
              </a:p>
            </p:txBody>
          </p:sp>
          <p:cxnSp>
            <p:nvCxnSpPr>
              <p:cNvPr id="164" name="Đường nối Thẳng 163">
                <a:extLst>
                  <a:ext uri="{FF2B5EF4-FFF2-40B4-BE49-F238E27FC236}">
                    <a16:creationId xmlns:a16="http://schemas.microsoft.com/office/drawing/2014/main" id="{CF2C41F4-6F23-898E-8D66-4595882781DA}"/>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Nhóm 153">
              <a:extLst>
                <a:ext uri="{FF2B5EF4-FFF2-40B4-BE49-F238E27FC236}">
                  <a16:creationId xmlns:a16="http://schemas.microsoft.com/office/drawing/2014/main" id="{74677A08-008F-33E3-904F-6A53F05C406D}"/>
                </a:ext>
              </a:extLst>
            </p:cNvPr>
            <p:cNvGrpSpPr/>
            <p:nvPr/>
          </p:nvGrpSpPr>
          <p:grpSpPr>
            <a:xfrm>
              <a:off x="3512982" y="1394915"/>
              <a:ext cx="1973084" cy="1117884"/>
              <a:chOff x="7131439" y="4310788"/>
              <a:chExt cx="1973084" cy="1117884"/>
            </a:xfrm>
          </p:grpSpPr>
          <p:sp>
            <p:nvSpPr>
              <p:cNvPr id="156" name="Hộp Văn bản 155">
                <a:extLst>
                  <a:ext uri="{FF2B5EF4-FFF2-40B4-BE49-F238E27FC236}">
                    <a16:creationId xmlns:a16="http://schemas.microsoft.com/office/drawing/2014/main" id="{B51616FD-11CE-6CAB-E60C-53F0F100F82C}"/>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sp>
            <p:nvSpPr>
              <p:cNvPr id="157" name="Hộp Văn bản 156">
                <a:extLst>
                  <a:ext uri="{FF2B5EF4-FFF2-40B4-BE49-F238E27FC236}">
                    <a16:creationId xmlns:a16="http://schemas.microsoft.com/office/drawing/2014/main" id="{7BADA2DF-7128-6709-CF3B-A80700E2884B}"/>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4</a:t>
                </a:r>
              </a:p>
            </p:txBody>
          </p:sp>
          <p:cxnSp>
            <p:nvCxnSpPr>
              <p:cNvPr id="158" name="Đường nối Thẳng 157">
                <a:extLst>
                  <a:ext uri="{FF2B5EF4-FFF2-40B4-BE49-F238E27FC236}">
                    <a16:creationId xmlns:a16="http://schemas.microsoft.com/office/drawing/2014/main" id="{2D5B95BB-8E3D-0B57-C5C8-1B6FDAAE129A}"/>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Hộp Văn bản 158">
                <a:extLst>
                  <a:ext uri="{FF2B5EF4-FFF2-40B4-BE49-F238E27FC236}">
                    <a16:creationId xmlns:a16="http://schemas.microsoft.com/office/drawing/2014/main" id="{5F2D60BA-CFB6-5CBB-7A7D-123C862ADB59}"/>
                  </a:ext>
                </a:extLst>
              </p:cNvPr>
              <p:cNvSpPr txBox="1"/>
              <p:nvPr/>
            </p:nvSpPr>
            <p:spPr>
              <a:xfrm flipH="1">
                <a:off x="8141943" y="431078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a:t>
                </a:r>
              </a:p>
            </p:txBody>
          </p:sp>
          <p:sp>
            <p:nvSpPr>
              <p:cNvPr id="160" name="Hộp Văn bản 159">
                <a:extLst>
                  <a:ext uri="{FF2B5EF4-FFF2-40B4-BE49-F238E27FC236}">
                    <a16:creationId xmlns:a16="http://schemas.microsoft.com/office/drawing/2014/main" id="{F109FFF4-E18D-60A5-4D19-B00F39A220FE}"/>
                  </a:ext>
                </a:extLst>
              </p:cNvPr>
              <p:cNvSpPr txBox="1"/>
              <p:nvPr/>
            </p:nvSpPr>
            <p:spPr>
              <a:xfrm flipH="1">
                <a:off x="8240695" y="483443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12</a:t>
                </a:r>
              </a:p>
            </p:txBody>
          </p:sp>
          <p:cxnSp>
            <p:nvCxnSpPr>
              <p:cNvPr id="161" name="Đường nối Thẳng 160">
                <a:extLst>
                  <a:ext uri="{FF2B5EF4-FFF2-40B4-BE49-F238E27FC236}">
                    <a16:creationId xmlns:a16="http://schemas.microsoft.com/office/drawing/2014/main" id="{1FEB91AC-E8E1-B2F2-3241-7EC2E23DC2A9}"/>
                  </a:ext>
                </a:extLst>
              </p:cNvPr>
              <p:cNvCxnSpPr>
                <a:cxnSpLocks/>
              </p:cNvCxnSpPr>
              <p:nvPr/>
            </p:nvCxnSpPr>
            <p:spPr>
              <a:xfrm>
                <a:off x="8395135" y="484980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5" name="Hộp Văn bản 154">
              <a:extLst>
                <a:ext uri="{FF2B5EF4-FFF2-40B4-BE49-F238E27FC236}">
                  <a16:creationId xmlns:a16="http://schemas.microsoft.com/office/drawing/2014/main" id="{8FEFA919-EB7A-A946-F1B3-88AB610EDF3D}"/>
                </a:ext>
              </a:extLst>
            </p:cNvPr>
            <p:cNvSpPr txBox="1"/>
            <p:nvPr/>
          </p:nvSpPr>
          <p:spPr>
            <a:xfrm>
              <a:off x="4270295" y="1610767"/>
              <a:ext cx="374896" cy="646331"/>
            </a:xfrm>
            <a:prstGeom prst="rect">
              <a:avLst/>
            </a:prstGeom>
            <a:noFill/>
          </p:spPr>
          <p:txBody>
            <a:bodyPr wrap="square">
              <a:spAutoFit/>
            </a:bodyPr>
            <a:lstStyle/>
            <a:p>
              <a:r>
                <a:rPr lang="de-DE" sz="3600"/>
                <a:t>+        </a:t>
              </a:r>
              <a:endParaRPr lang="en-US" sz="3600"/>
            </a:p>
          </p:txBody>
        </p:sp>
      </p:grpSp>
      <p:sp>
        <p:nvSpPr>
          <p:cNvPr id="165" name="Hộp Văn bản 164">
            <a:extLst>
              <a:ext uri="{FF2B5EF4-FFF2-40B4-BE49-F238E27FC236}">
                <a16:creationId xmlns:a16="http://schemas.microsoft.com/office/drawing/2014/main" id="{0FB05F6B-113F-A758-819C-C3CEF16F8093}"/>
              </a:ext>
            </a:extLst>
          </p:cNvPr>
          <p:cNvSpPr txBox="1"/>
          <p:nvPr/>
        </p:nvSpPr>
        <p:spPr>
          <a:xfrm>
            <a:off x="4522441" y="1835672"/>
            <a:ext cx="599160" cy="584775"/>
          </a:xfrm>
          <a:prstGeom prst="rect">
            <a:avLst/>
          </a:prstGeom>
          <a:noFill/>
        </p:spPr>
        <p:txBody>
          <a:bodyPr wrap="square">
            <a:spAutoFit/>
          </a:bodyPr>
          <a:lstStyle/>
          <a:p>
            <a:r>
              <a:rPr lang="de-DE" sz="3200" b="1">
                <a:solidFill>
                  <a:srgbClr val="FF0066"/>
                </a:solidFill>
              </a:rPr>
              <a:t>b)</a:t>
            </a:r>
            <a:endParaRPr lang="en-US" sz="3200" b="1">
              <a:solidFill>
                <a:srgbClr val="FF0066"/>
              </a:solidFill>
            </a:endParaRPr>
          </a:p>
        </p:txBody>
      </p:sp>
      <p:grpSp>
        <p:nvGrpSpPr>
          <p:cNvPr id="166" name="Nhóm 165">
            <a:extLst>
              <a:ext uri="{FF2B5EF4-FFF2-40B4-BE49-F238E27FC236}">
                <a16:creationId xmlns:a16="http://schemas.microsoft.com/office/drawing/2014/main" id="{C484D621-26C3-75E3-6B81-B6AFFA617550}"/>
              </a:ext>
            </a:extLst>
          </p:cNvPr>
          <p:cNvGrpSpPr/>
          <p:nvPr/>
        </p:nvGrpSpPr>
        <p:grpSpPr>
          <a:xfrm>
            <a:off x="8767562" y="1570584"/>
            <a:ext cx="2651877" cy="1108424"/>
            <a:chOff x="2451650" y="1404375"/>
            <a:chExt cx="2651877" cy="1108424"/>
          </a:xfrm>
        </p:grpSpPr>
        <p:sp>
          <p:nvSpPr>
            <p:cNvPr id="167" name="Hộp Văn bản 166">
              <a:extLst>
                <a:ext uri="{FF2B5EF4-FFF2-40B4-BE49-F238E27FC236}">
                  <a16:creationId xmlns:a16="http://schemas.microsoft.com/office/drawing/2014/main" id="{F20D8314-D237-3C92-908B-BFF4D70E6E28}"/>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168" name="Nhóm 167">
              <a:extLst>
                <a:ext uri="{FF2B5EF4-FFF2-40B4-BE49-F238E27FC236}">
                  <a16:creationId xmlns:a16="http://schemas.microsoft.com/office/drawing/2014/main" id="{3BDB615D-627D-6FFD-6DA0-0EB2A9B5D3B4}"/>
                </a:ext>
              </a:extLst>
            </p:cNvPr>
            <p:cNvGrpSpPr/>
            <p:nvPr/>
          </p:nvGrpSpPr>
          <p:grpSpPr>
            <a:xfrm>
              <a:off x="2451650" y="1404375"/>
              <a:ext cx="962580" cy="1108424"/>
              <a:chOff x="7131439" y="4320248"/>
              <a:chExt cx="962580" cy="1108424"/>
            </a:xfrm>
          </p:grpSpPr>
          <p:sp>
            <p:nvSpPr>
              <p:cNvPr id="177" name="Hộp Văn bản 176">
                <a:extLst>
                  <a:ext uri="{FF2B5EF4-FFF2-40B4-BE49-F238E27FC236}">
                    <a16:creationId xmlns:a16="http://schemas.microsoft.com/office/drawing/2014/main" id="{89406876-3A45-566F-7A3E-71ABDE4D6718}"/>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19</a:t>
                </a:r>
              </a:p>
            </p:txBody>
          </p:sp>
          <p:sp>
            <p:nvSpPr>
              <p:cNvPr id="178" name="Hộp Văn bản 177">
                <a:extLst>
                  <a:ext uri="{FF2B5EF4-FFF2-40B4-BE49-F238E27FC236}">
                    <a16:creationId xmlns:a16="http://schemas.microsoft.com/office/drawing/2014/main" id="{012BDC70-7CA0-B985-1821-AE0C9A355F72}"/>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15</a:t>
                </a:r>
              </a:p>
            </p:txBody>
          </p:sp>
          <p:cxnSp>
            <p:nvCxnSpPr>
              <p:cNvPr id="179" name="Đường nối Thẳng 178">
                <a:extLst>
                  <a:ext uri="{FF2B5EF4-FFF2-40B4-BE49-F238E27FC236}">
                    <a16:creationId xmlns:a16="http://schemas.microsoft.com/office/drawing/2014/main" id="{832BA13B-CBC8-64EB-7D26-262034152F39}"/>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9" name="Nhóm 168">
              <a:extLst>
                <a:ext uri="{FF2B5EF4-FFF2-40B4-BE49-F238E27FC236}">
                  <a16:creationId xmlns:a16="http://schemas.microsoft.com/office/drawing/2014/main" id="{4086596F-5D4B-2565-56EF-2187083877ED}"/>
                </a:ext>
              </a:extLst>
            </p:cNvPr>
            <p:cNvGrpSpPr/>
            <p:nvPr/>
          </p:nvGrpSpPr>
          <p:grpSpPr>
            <a:xfrm>
              <a:off x="3323497" y="1404375"/>
              <a:ext cx="1780030" cy="1108424"/>
              <a:chOff x="6941954" y="4320248"/>
              <a:chExt cx="1780030" cy="1108424"/>
            </a:xfrm>
          </p:grpSpPr>
          <p:sp>
            <p:nvSpPr>
              <p:cNvPr id="171" name="Hộp Văn bản 170">
                <a:extLst>
                  <a:ext uri="{FF2B5EF4-FFF2-40B4-BE49-F238E27FC236}">
                    <a16:creationId xmlns:a16="http://schemas.microsoft.com/office/drawing/2014/main" id="{724EF2B3-4FC4-C855-3CB7-C2B5B34F6B3A}"/>
                  </a:ext>
                </a:extLst>
              </p:cNvPr>
              <p:cNvSpPr txBox="1"/>
              <p:nvPr/>
            </p:nvSpPr>
            <p:spPr>
              <a:xfrm flipH="1">
                <a:off x="6941954" y="4578347"/>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0</a:t>
                </a:r>
              </a:p>
            </p:txBody>
          </p:sp>
          <p:sp>
            <p:nvSpPr>
              <p:cNvPr id="174" name="Hộp Văn bản 173">
                <a:extLst>
                  <a:ext uri="{FF2B5EF4-FFF2-40B4-BE49-F238E27FC236}">
                    <a16:creationId xmlns:a16="http://schemas.microsoft.com/office/drawing/2014/main" id="{97BC7C37-0CAB-5F2A-44CB-5AD557AF5556}"/>
                  </a:ext>
                </a:extLst>
              </p:cNvPr>
              <p:cNvSpPr txBox="1"/>
              <p:nvPr/>
            </p:nvSpPr>
            <p:spPr>
              <a:xfrm flipH="1">
                <a:off x="7759404"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11</a:t>
                </a:r>
              </a:p>
            </p:txBody>
          </p:sp>
          <p:sp>
            <p:nvSpPr>
              <p:cNvPr id="175" name="Hộp Văn bản 174">
                <a:extLst>
                  <a:ext uri="{FF2B5EF4-FFF2-40B4-BE49-F238E27FC236}">
                    <a16:creationId xmlns:a16="http://schemas.microsoft.com/office/drawing/2014/main" id="{EAE40E42-3326-D809-6376-A88C87571AEE}"/>
                  </a:ext>
                </a:extLst>
              </p:cNvPr>
              <p:cNvSpPr txBox="1"/>
              <p:nvPr/>
            </p:nvSpPr>
            <p:spPr>
              <a:xfrm flipH="1">
                <a:off x="7858156"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15</a:t>
                </a:r>
              </a:p>
            </p:txBody>
          </p:sp>
          <p:cxnSp>
            <p:nvCxnSpPr>
              <p:cNvPr id="176" name="Đường nối Thẳng 175">
                <a:extLst>
                  <a:ext uri="{FF2B5EF4-FFF2-40B4-BE49-F238E27FC236}">
                    <a16:creationId xmlns:a16="http://schemas.microsoft.com/office/drawing/2014/main" id="{387A3413-1CC2-F7AF-E4DE-5825CB796D4C}"/>
                  </a:ext>
                </a:extLst>
              </p:cNvPr>
              <p:cNvCxnSpPr>
                <a:cxnSpLocks/>
              </p:cNvCxnSpPr>
              <p:nvPr/>
            </p:nvCxnSpPr>
            <p:spPr>
              <a:xfrm>
                <a:off x="8012596"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0" name="Hộp Văn bản 169">
              <a:extLst>
                <a:ext uri="{FF2B5EF4-FFF2-40B4-BE49-F238E27FC236}">
                  <a16:creationId xmlns:a16="http://schemas.microsoft.com/office/drawing/2014/main" id="{4C678DC5-89C5-4852-4E6F-13391B751B46}"/>
                </a:ext>
              </a:extLst>
            </p:cNvPr>
            <p:cNvSpPr txBox="1"/>
            <p:nvPr/>
          </p:nvSpPr>
          <p:spPr>
            <a:xfrm>
              <a:off x="3941014" y="1610767"/>
              <a:ext cx="374896" cy="646331"/>
            </a:xfrm>
            <a:prstGeom prst="rect">
              <a:avLst/>
            </a:prstGeom>
            <a:noFill/>
          </p:spPr>
          <p:txBody>
            <a:bodyPr wrap="square">
              <a:spAutoFit/>
            </a:bodyPr>
            <a:lstStyle/>
            <a:p>
              <a:r>
                <a:rPr lang="de-DE" sz="3600"/>
                <a:t>+        </a:t>
              </a:r>
              <a:endParaRPr lang="en-US" sz="3600"/>
            </a:p>
          </p:txBody>
        </p:sp>
      </p:grpSp>
      <p:sp>
        <p:nvSpPr>
          <p:cNvPr id="180" name="Hộp Văn bản 179">
            <a:extLst>
              <a:ext uri="{FF2B5EF4-FFF2-40B4-BE49-F238E27FC236}">
                <a16:creationId xmlns:a16="http://schemas.microsoft.com/office/drawing/2014/main" id="{34B92680-D437-60CD-370A-4940F5DF1F51}"/>
              </a:ext>
            </a:extLst>
          </p:cNvPr>
          <p:cNvSpPr txBox="1"/>
          <p:nvPr/>
        </p:nvSpPr>
        <p:spPr>
          <a:xfrm>
            <a:off x="8417876" y="1799374"/>
            <a:ext cx="599160" cy="584775"/>
          </a:xfrm>
          <a:prstGeom prst="rect">
            <a:avLst/>
          </a:prstGeom>
          <a:noFill/>
        </p:spPr>
        <p:txBody>
          <a:bodyPr wrap="square">
            <a:spAutoFit/>
          </a:bodyPr>
          <a:lstStyle/>
          <a:p>
            <a:r>
              <a:rPr lang="de-DE" sz="3200" b="1">
                <a:solidFill>
                  <a:srgbClr val="FF0066"/>
                </a:solidFill>
              </a:rPr>
              <a:t>c)</a:t>
            </a:r>
            <a:endParaRPr lang="en-US" sz="3200" b="1">
              <a:solidFill>
                <a:srgbClr val="FF0066"/>
              </a:solidFill>
            </a:endParaRPr>
          </a:p>
        </p:txBody>
      </p:sp>
    </p:spTree>
    <p:extLst>
      <p:ext uri="{BB962C8B-B14F-4D97-AF65-F5344CB8AC3E}">
        <p14:creationId xmlns:p14="http://schemas.microsoft.com/office/powerpoint/2010/main" val="209156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500" fill="hold"/>
                                        <p:tgtEl>
                                          <p:spTgt spid="41"/>
                                        </p:tgtEl>
                                        <p:attrNameLst>
                                          <p:attrName>ppt_x</p:attrName>
                                        </p:attrNameLst>
                                      </p:cBhvr>
                                      <p:tavLst>
                                        <p:tav tm="0">
                                          <p:val>
                                            <p:strVal val="#ppt_x"/>
                                          </p:val>
                                        </p:tav>
                                        <p:tav tm="100000">
                                          <p:val>
                                            <p:strVal val="#ppt_x"/>
                                          </p:val>
                                        </p:tav>
                                      </p:tavLst>
                                    </p:anim>
                                    <p:anim calcmode="lin" valueType="num">
                                      <p:cBhvr additive="base">
                                        <p:cTn id="11" dur="500" fill="hold"/>
                                        <p:tgtEl>
                                          <p:spTgt spid="41"/>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additive="base">
                                        <p:cTn id="14" dur="500" fill="hold"/>
                                        <p:tgtEl>
                                          <p:spTgt spid="40"/>
                                        </p:tgtEl>
                                        <p:attrNameLst>
                                          <p:attrName>ppt_x</p:attrName>
                                        </p:attrNameLst>
                                      </p:cBhvr>
                                      <p:tavLst>
                                        <p:tav tm="0">
                                          <p:val>
                                            <p:strVal val="#ppt_x"/>
                                          </p:val>
                                        </p:tav>
                                        <p:tav tm="100000">
                                          <p:val>
                                            <p:strVal val="#ppt_x"/>
                                          </p:val>
                                        </p:tav>
                                      </p:tavLst>
                                    </p:anim>
                                    <p:anim calcmode="lin" valueType="num">
                                      <p:cBhvr additive="base">
                                        <p:cTn id="15" dur="500" fill="hold"/>
                                        <p:tgtEl>
                                          <p:spTgt spid="40"/>
                                        </p:tgtEl>
                                        <p:attrNameLst>
                                          <p:attrName>ppt_y</p:attrName>
                                        </p:attrNameLst>
                                      </p:cBhvr>
                                      <p:tavLst>
                                        <p:tav tm="0">
                                          <p:val>
                                            <p:strVal val="1+#ppt_h/2"/>
                                          </p:val>
                                        </p:tav>
                                        <p:tav tm="100000">
                                          <p:val>
                                            <p:strVal val="#ppt_y"/>
                                          </p:val>
                                        </p:tav>
                                      </p:tavLst>
                                    </p:anim>
                                  </p:childTnLst>
                                </p:cTn>
                              </p:par>
                              <p:par>
                                <p:cTn id="16" presetID="26" presetClass="entr" presetSubtype="0" fill="hold" grpId="0" nodeType="withEffect">
                                  <p:stCondLst>
                                    <p:cond delay="50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435">
                                          <p:stCondLst>
                                            <p:cond delay="0"/>
                                          </p:stCondLst>
                                        </p:cTn>
                                        <p:tgtEl>
                                          <p:spTgt spid="42"/>
                                        </p:tgtEl>
                                      </p:cBhvr>
                                    </p:animEffect>
                                    <p:anim calcmode="lin" valueType="num">
                                      <p:cBhvr>
                                        <p:cTn id="19" dur="1367"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42"/>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42"/>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42"/>
                                        </p:tgtEl>
                                        <p:attrNameLst>
                                          <p:attrName>ppt_y</p:attrName>
                                        </p:attrNameLst>
                                      </p:cBhvr>
                                      <p:tavLst>
                                        <p:tav tm="0" fmla="#ppt_y-sin(pi*$)/81">
                                          <p:val>
                                            <p:fltVal val="0"/>
                                          </p:val>
                                        </p:tav>
                                        <p:tav tm="100000">
                                          <p:val>
                                            <p:fltVal val="1"/>
                                          </p:val>
                                        </p:tav>
                                      </p:tavLst>
                                    </p:anim>
                                    <p:animScale>
                                      <p:cBhvr>
                                        <p:cTn id="24" dur="20">
                                          <p:stCondLst>
                                            <p:cond delay="487"/>
                                          </p:stCondLst>
                                        </p:cTn>
                                        <p:tgtEl>
                                          <p:spTgt spid="42"/>
                                        </p:tgtEl>
                                      </p:cBhvr>
                                      <p:to x="100000" y="60000"/>
                                    </p:animScale>
                                    <p:animScale>
                                      <p:cBhvr>
                                        <p:cTn id="25" dur="124" decel="50000">
                                          <p:stCondLst>
                                            <p:cond delay="507"/>
                                          </p:stCondLst>
                                        </p:cTn>
                                        <p:tgtEl>
                                          <p:spTgt spid="42"/>
                                        </p:tgtEl>
                                      </p:cBhvr>
                                      <p:to x="100000" y="100000"/>
                                    </p:animScale>
                                    <p:animScale>
                                      <p:cBhvr>
                                        <p:cTn id="26" dur="20">
                                          <p:stCondLst>
                                            <p:cond delay="984"/>
                                          </p:stCondLst>
                                        </p:cTn>
                                        <p:tgtEl>
                                          <p:spTgt spid="42"/>
                                        </p:tgtEl>
                                      </p:cBhvr>
                                      <p:to x="100000" y="80000"/>
                                    </p:animScale>
                                    <p:animScale>
                                      <p:cBhvr>
                                        <p:cTn id="27" dur="124" decel="50000">
                                          <p:stCondLst>
                                            <p:cond delay="1004"/>
                                          </p:stCondLst>
                                        </p:cTn>
                                        <p:tgtEl>
                                          <p:spTgt spid="42"/>
                                        </p:tgtEl>
                                      </p:cBhvr>
                                      <p:to x="100000" y="100000"/>
                                    </p:animScale>
                                    <p:animScale>
                                      <p:cBhvr>
                                        <p:cTn id="28" dur="20">
                                          <p:stCondLst>
                                            <p:cond delay="1231"/>
                                          </p:stCondLst>
                                        </p:cTn>
                                        <p:tgtEl>
                                          <p:spTgt spid="42"/>
                                        </p:tgtEl>
                                      </p:cBhvr>
                                      <p:to x="100000" y="90000"/>
                                    </p:animScale>
                                    <p:animScale>
                                      <p:cBhvr>
                                        <p:cTn id="29" dur="124" decel="50000">
                                          <p:stCondLst>
                                            <p:cond delay="1251"/>
                                          </p:stCondLst>
                                        </p:cTn>
                                        <p:tgtEl>
                                          <p:spTgt spid="42"/>
                                        </p:tgtEl>
                                      </p:cBhvr>
                                      <p:to x="100000" y="100000"/>
                                    </p:animScale>
                                    <p:animScale>
                                      <p:cBhvr>
                                        <p:cTn id="30" dur="20">
                                          <p:stCondLst>
                                            <p:cond delay="1356"/>
                                          </p:stCondLst>
                                        </p:cTn>
                                        <p:tgtEl>
                                          <p:spTgt spid="42"/>
                                        </p:tgtEl>
                                      </p:cBhvr>
                                      <p:to x="100000" y="95000"/>
                                    </p:animScale>
                                    <p:animScale>
                                      <p:cBhvr>
                                        <p:cTn id="31" dur="124" decel="50000">
                                          <p:stCondLst>
                                            <p:cond delay="1375"/>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D1F4FA59-E7A8-EF6B-F94A-504198D5C773}"/>
              </a:ext>
            </a:extLst>
          </p:cNvPr>
          <p:cNvSpPr/>
          <p:nvPr/>
        </p:nvSpPr>
        <p:spPr>
          <a:xfrm>
            <a:off x="242825" y="384313"/>
            <a:ext cx="11706349" cy="6162261"/>
          </a:xfrm>
          <a:custGeom>
            <a:avLst/>
            <a:gdLst>
              <a:gd name="connsiteX0" fmla="*/ 0 w 11706349"/>
              <a:gd name="connsiteY0" fmla="*/ 1027064 h 6162261"/>
              <a:gd name="connsiteX1" fmla="*/ 1027064 w 11706349"/>
              <a:gd name="connsiteY1" fmla="*/ 0 h 6162261"/>
              <a:gd name="connsiteX2" fmla="*/ 10679285 w 11706349"/>
              <a:gd name="connsiteY2" fmla="*/ 0 h 6162261"/>
              <a:gd name="connsiteX3" fmla="*/ 11706349 w 11706349"/>
              <a:gd name="connsiteY3" fmla="*/ 1027064 h 6162261"/>
              <a:gd name="connsiteX4" fmla="*/ 11706349 w 11706349"/>
              <a:gd name="connsiteY4" fmla="*/ 5135197 h 6162261"/>
              <a:gd name="connsiteX5" fmla="*/ 10679285 w 11706349"/>
              <a:gd name="connsiteY5" fmla="*/ 6162261 h 6162261"/>
              <a:gd name="connsiteX6" fmla="*/ 1027064 w 11706349"/>
              <a:gd name="connsiteY6" fmla="*/ 6162261 h 6162261"/>
              <a:gd name="connsiteX7" fmla="*/ 0 w 11706349"/>
              <a:gd name="connsiteY7" fmla="*/ 5135197 h 6162261"/>
              <a:gd name="connsiteX8" fmla="*/ 0 w 11706349"/>
              <a:gd name="connsiteY8" fmla="*/ 1027064 h 616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349" h="6162261" fill="none" extrusionOk="0">
                <a:moveTo>
                  <a:pt x="0" y="1027064"/>
                </a:moveTo>
                <a:cubicBezTo>
                  <a:pt x="3841" y="563807"/>
                  <a:pt x="473444" y="22845"/>
                  <a:pt x="1027064" y="0"/>
                </a:cubicBezTo>
                <a:cubicBezTo>
                  <a:pt x="4127888" y="72427"/>
                  <a:pt x="8610097" y="61419"/>
                  <a:pt x="10679285" y="0"/>
                </a:cubicBezTo>
                <a:cubicBezTo>
                  <a:pt x="11237675" y="-60866"/>
                  <a:pt x="11675834" y="450602"/>
                  <a:pt x="11706349" y="1027064"/>
                </a:cubicBezTo>
                <a:cubicBezTo>
                  <a:pt x="11807225" y="2549507"/>
                  <a:pt x="11599036" y="3563359"/>
                  <a:pt x="11706349" y="5135197"/>
                </a:cubicBezTo>
                <a:cubicBezTo>
                  <a:pt x="11727674" y="5594201"/>
                  <a:pt x="11207785" y="6118842"/>
                  <a:pt x="10679285" y="6162261"/>
                </a:cubicBezTo>
                <a:cubicBezTo>
                  <a:pt x="6636308" y="6192088"/>
                  <a:pt x="4148072" y="6082955"/>
                  <a:pt x="1027064" y="6162261"/>
                </a:cubicBezTo>
                <a:cubicBezTo>
                  <a:pt x="488953" y="6158969"/>
                  <a:pt x="-14818" y="5705359"/>
                  <a:pt x="0" y="5135197"/>
                </a:cubicBezTo>
                <a:cubicBezTo>
                  <a:pt x="50037" y="3410931"/>
                  <a:pt x="770" y="2381913"/>
                  <a:pt x="0" y="1027064"/>
                </a:cubicBezTo>
                <a:close/>
              </a:path>
              <a:path w="11706349" h="6162261" stroke="0" extrusionOk="0">
                <a:moveTo>
                  <a:pt x="0" y="1027064"/>
                </a:moveTo>
                <a:cubicBezTo>
                  <a:pt x="68082" y="478390"/>
                  <a:pt x="507763" y="99863"/>
                  <a:pt x="1027064" y="0"/>
                </a:cubicBezTo>
                <a:cubicBezTo>
                  <a:pt x="2975997" y="123000"/>
                  <a:pt x="6326488" y="-96860"/>
                  <a:pt x="10679285" y="0"/>
                </a:cubicBezTo>
                <a:cubicBezTo>
                  <a:pt x="11206296" y="-30654"/>
                  <a:pt x="11746734" y="378414"/>
                  <a:pt x="11706349" y="1027064"/>
                </a:cubicBezTo>
                <a:cubicBezTo>
                  <a:pt x="11709522" y="1704951"/>
                  <a:pt x="11800616" y="4654689"/>
                  <a:pt x="11706349" y="5135197"/>
                </a:cubicBezTo>
                <a:cubicBezTo>
                  <a:pt x="11610364" y="5737202"/>
                  <a:pt x="11171099" y="6149918"/>
                  <a:pt x="10679285" y="6162261"/>
                </a:cubicBezTo>
                <a:cubicBezTo>
                  <a:pt x="6768174" y="6001554"/>
                  <a:pt x="2171775" y="6201928"/>
                  <a:pt x="1027064" y="6162261"/>
                </a:cubicBezTo>
                <a:cubicBezTo>
                  <a:pt x="387451" y="6147642"/>
                  <a:pt x="-82185" y="5665197"/>
                  <a:pt x="0" y="5135197"/>
                </a:cubicBezTo>
                <a:cubicBezTo>
                  <a:pt x="32216" y="4338555"/>
                  <a:pt x="57206" y="3004280"/>
                  <a:pt x="0" y="1027064"/>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9">
            <a:extLst>
              <a:ext uri="{FF2B5EF4-FFF2-40B4-BE49-F238E27FC236}">
                <a16:creationId xmlns:a16="http://schemas.microsoft.com/office/drawing/2014/main" id="{43D98960-52BE-B2FB-120C-8FB986CED399}"/>
              </a:ext>
            </a:extLst>
          </p:cNvPr>
          <p:cNvGrpSpPr/>
          <p:nvPr/>
        </p:nvGrpSpPr>
        <p:grpSpPr>
          <a:xfrm>
            <a:off x="1217026" y="514240"/>
            <a:ext cx="3818568" cy="697628"/>
            <a:chOff x="792242" y="471948"/>
            <a:chExt cx="2906797" cy="523221"/>
          </a:xfrm>
        </p:grpSpPr>
        <p:sp>
          <p:nvSpPr>
            <p:cNvPr id="21" name="Oval 50">
              <a:extLst>
                <a:ext uri="{FF2B5EF4-FFF2-40B4-BE49-F238E27FC236}">
                  <a16:creationId xmlns:a16="http://schemas.microsoft.com/office/drawing/2014/main" id="{CE8627B0-1424-E05A-9CBA-BA6D0B65173E}"/>
                </a:ext>
              </a:extLst>
            </p:cNvPr>
            <p:cNvSpPr/>
            <p:nvPr/>
          </p:nvSpPr>
          <p:spPr>
            <a:xfrm>
              <a:off x="792242" y="471948"/>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a:solidFill>
                    <a:srgbClr val="FFFFFF"/>
                  </a:solidFill>
                  <a:latin typeface="Calibri" panose="020F0502020204030204" pitchFamily="34" charset="0"/>
                  <a:cs typeface="Calibri" panose="020F0502020204030204" pitchFamily="34" charset="0"/>
                  <a:sym typeface="Arial"/>
                </a:rPr>
                <a:t>1</a:t>
              </a:r>
              <a:endParaRPr lang="en-US" sz="4267" b="1" kern="0" dirty="0">
                <a:solidFill>
                  <a:srgbClr val="FFFFFF"/>
                </a:solidFill>
                <a:latin typeface="Calibri" panose="020F0502020204030204" pitchFamily="34" charset="0"/>
                <a:cs typeface="Calibri" panose="020F0502020204030204" pitchFamily="34" charset="0"/>
                <a:sym typeface="Arial"/>
              </a:endParaRPr>
            </a:p>
          </p:txBody>
        </p:sp>
        <p:sp>
          <p:nvSpPr>
            <p:cNvPr id="22" name="TextBox 51">
              <a:extLst>
                <a:ext uri="{FF2B5EF4-FFF2-40B4-BE49-F238E27FC236}">
                  <a16:creationId xmlns:a16="http://schemas.microsoft.com/office/drawing/2014/main" id="{2F5CA47C-F555-405A-BA40-B5DD0767DB8B}"/>
                </a:ext>
              </a:extLst>
            </p:cNvPr>
            <p:cNvSpPr txBox="1"/>
            <p:nvPr/>
          </p:nvSpPr>
          <p:spPr>
            <a:xfrm>
              <a:off x="1408819" y="514268"/>
              <a:ext cx="2290220" cy="438581"/>
            </a:xfrm>
            <a:prstGeom prst="rect">
              <a:avLst/>
            </a:prstGeom>
            <a:noFill/>
          </p:spPr>
          <p:txBody>
            <a:bodyPr wrap="square" rtlCol="0">
              <a:spAutoFit/>
            </a:bodyPr>
            <a:lstStyle/>
            <a:p>
              <a:pPr algn="just" defTabSz="1219170">
                <a:buClr>
                  <a:srgbClr val="000000"/>
                </a:buClr>
              </a:pPr>
              <a:r>
                <a:rPr lang="en-US" sz="3200" b="1" kern="0">
                  <a:solidFill>
                    <a:srgbClr val="000000"/>
                  </a:solidFill>
                  <a:latin typeface="Calibri" panose="020F0502020204030204" pitchFamily="34" charset="0"/>
                  <a:cs typeface="Calibri" panose="020F0502020204030204" pitchFamily="34" charset="0"/>
                  <a:sym typeface="Arial"/>
                </a:rPr>
                <a:t>T</a:t>
              </a:r>
              <a:r>
                <a:rPr lang="vi-VN" sz="3200" b="1" kern="0">
                  <a:solidFill>
                    <a:srgbClr val="000000"/>
                  </a:solidFill>
                  <a:latin typeface="Calibri" panose="020F0502020204030204" pitchFamily="34" charset="0"/>
                  <a:cs typeface="Calibri" panose="020F0502020204030204" pitchFamily="34" charset="0"/>
                  <a:sym typeface="Arial"/>
                </a:rPr>
                <a:t>ính.</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grpSp>
      <p:grpSp>
        <p:nvGrpSpPr>
          <p:cNvPr id="81" name="Nhóm 80">
            <a:extLst>
              <a:ext uri="{FF2B5EF4-FFF2-40B4-BE49-F238E27FC236}">
                <a16:creationId xmlns:a16="http://schemas.microsoft.com/office/drawing/2014/main" id="{A2C0778B-FB38-AB6E-87BA-E3C5BD836F71}"/>
              </a:ext>
            </a:extLst>
          </p:cNvPr>
          <p:cNvGrpSpPr/>
          <p:nvPr/>
        </p:nvGrpSpPr>
        <p:grpSpPr>
          <a:xfrm>
            <a:off x="2101736" y="2137598"/>
            <a:ext cx="3034416" cy="1117884"/>
            <a:chOff x="2451650" y="1394915"/>
            <a:chExt cx="3034416" cy="1117884"/>
          </a:xfrm>
        </p:grpSpPr>
        <p:sp>
          <p:nvSpPr>
            <p:cNvPr id="82" name="Hộp Văn bản 81">
              <a:extLst>
                <a:ext uri="{FF2B5EF4-FFF2-40B4-BE49-F238E27FC236}">
                  <a16:creationId xmlns:a16="http://schemas.microsoft.com/office/drawing/2014/main" id="{2E81C78E-B4ED-7DFC-1C9F-DB77E860DA53}"/>
                </a:ext>
              </a:extLst>
            </p:cNvPr>
            <p:cNvSpPr txBox="1"/>
            <p:nvPr/>
          </p:nvSpPr>
          <p:spPr>
            <a:xfrm>
              <a:off x="3259791" y="1620227"/>
              <a:ext cx="374896" cy="646331"/>
            </a:xfrm>
            <a:prstGeom prst="rect">
              <a:avLst/>
            </a:prstGeom>
            <a:noFill/>
          </p:spPr>
          <p:txBody>
            <a:bodyPr wrap="square">
              <a:spAutoFit/>
            </a:bodyPr>
            <a:lstStyle/>
            <a:p>
              <a:r>
                <a:rPr lang="de-DE" sz="3600" b="1"/>
                <a:t>+        </a:t>
              </a:r>
              <a:endParaRPr lang="en-US" sz="3600" b="1"/>
            </a:p>
          </p:txBody>
        </p:sp>
        <p:grpSp>
          <p:nvGrpSpPr>
            <p:cNvPr id="83" name="Nhóm 82">
              <a:extLst>
                <a:ext uri="{FF2B5EF4-FFF2-40B4-BE49-F238E27FC236}">
                  <a16:creationId xmlns:a16="http://schemas.microsoft.com/office/drawing/2014/main" id="{06C43272-E970-E9A9-4937-CD9D3321EAB6}"/>
                </a:ext>
              </a:extLst>
            </p:cNvPr>
            <p:cNvGrpSpPr/>
            <p:nvPr/>
          </p:nvGrpSpPr>
          <p:grpSpPr>
            <a:xfrm>
              <a:off x="2451650" y="1404375"/>
              <a:ext cx="962580" cy="1108424"/>
              <a:chOff x="7131439" y="4320248"/>
              <a:chExt cx="962580" cy="1108424"/>
            </a:xfrm>
          </p:grpSpPr>
          <p:sp>
            <p:nvSpPr>
              <p:cNvPr id="88" name="Hộp Văn bản 87">
                <a:extLst>
                  <a:ext uri="{FF2B5EF4-FFF2-40B4-BE49-F238E27FC236}">
                    <a16:creationId xmlns:a16="http://schemas.microsoft.com/office/drawing/2014/main" id="{6A28BFB7-3A5C-DAC7-06AF-6D5B5073F899}"/>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a:t>
                </a:r>
              </a:p>
            </p:txBody>
          </p:sp>
          <p:sp>
            <p:nvSpPr>
              <p:cNvPr id="89" name="Hộp Văn bản 88">
                <a:extLst>
                  <a:ext uri="{FF2B5EF4-FFF2-40B4-BE49-F238E27FC236}">
                    <a16:creationId xmlns:a16="http://schemas.microsoft.com/office/drawing/2014/main" id="{9861A17A-0438-1072-8510-D7D8F384DD77}"/>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3</a:t>
                </a:r>
              </a:p>
            </p:txBody>
          </p:sp>
          <p:cxnSp>
            <p:nvCxnSpPr>
              <p:cNvPr id="90" name="Đường nối Thẳng 89">
                <a:extLst>
                  <a:ext uri="{FF2B5EF4-FFF2-40B4-BE49-F238E27FC236}">
                    <a16:creationId xmlns:a16="http://schemas.microsoft.com/office/drawing/2014/main" id="{A90B6C50-C2B0-C50B-A87C-F9EEBA262011}"/>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4" name="Nhóm 83">
              <a:extLst>
                <a:ext uri="{FF2B5EF4-FFF2-40B4-BE49-F238E27FC236}">
                  <a16:creationId xmlns:a16="http://schemas.microsoft.com/office/drawing/2014/main" id="{A1662E11-F72F-7485-FE05-2888A5E2812B}"/>
                </a:ext>
              </a:extLst>
            </p:cNvPr>
            <p:cNvGrpSpPr/>
            <p:nvPr/>
          </p:nvGrpSpPr>
          <p:grpSpPr>
            <a:xfrm>
              <a:off x="3512982" y="1394915"/>
              <a:ext cx="1973084" cy="1117884"/>
              <a:chOff x="7131439" y="4310788"/>
              <a:chExt cx="1973084" cy="1117884"/>
            </a:xfrm>
          </p:grpSpPr>
          <p:sp>
            <p:nvSpPr>
              <p:cNvPr id="85" name="Hộp Văn bản 84">
                <a:extLst>
                  <a:ext uri="{FF2B5EF4-FFF2-40B4-BE49-F238E27FC236}">
                    <a16:creationId xmlns:a16="http://schemas.microsoft.com/office/drawing/2014/main" id="{C288EC41-9959-1E1D-6CFE-476E79D0A512}"/>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a:t>
                </a:r>
              </a:p>
            </p:txBody>
          </p:sp>
          <p:sp>
            <p:nvSpPr>
              <p:cNvPr id="86" name="Hộp Văn bản 85">
                <a:extLst>
                  <a:ext uri="{FF2B5EF4-FFF2-40B4-BE49-F238E27FC236}">
                    <a16:creationId xmlns:a16="http://schemas.microsoft.com/office/drawing/2014/main" id="{68F92D77-4FFB-98AA-440D-6930D7D6C5D7}"/>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3</a:t>
                </a:r>
              </a:p>
            </p:txBody>
          </p:sp>
          <p:cxnSp>
            <p:nvCxnSpPr>
              <p:cNvPr id="87" name="Đường nối Thẳng 86">
                <a:extLst>
                  <a:ext uri="{FF2B5EF4-FFF2-40B4-BE49-F238E27FC236}">
                    <a16:creationId xmlns:a16="http://schemas.microsoft.com/office/drawing/2014/main" id="{9070B7CE-3212-3DCB-F53F-2F0F4AE48149}"/>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Hộp Văn bản 147">
                <a:extLst>
                  <a:ext uri="{FF2B5EF4-FFF2-40B4-BE49-F238E27FC236}">
                    <a16:creationId xmlns:a16="http://schemas.microsoft.com/office/drawing/2014/main" id="{395A6006-E2F2-4C36-C7DB-4BB81BC3F4B9}"/>
                  </a:ext>
                </a:extLst>
              </p:cNvPr>
              <p:cNvSpPr txBox="1"/>
              <p:nvPr/>
            </p:nvSpPr>
            <p:spPr>
              <a:xfrm flipH="1">
                <a:off x="8141943" y="431078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a:t>
                </a:r>
              </a:p>
            </p:txBody>
          </p:sp>
          <p:sp>
            <p:nvSpPr>
              <p:cNvPr id="149" name="Hộp Văn bản 148">
                <a:extLst>
                  <a:ext uri="{FF2B5EF4-FFF2-40B4-BE49-F238E27FC236}">
                    <a16:creationId xmlns:a16="http://schemas.microsoft.com/office/drawing/2014/main" id="{7536BB0F-B9B9-6D87-BFA9-1B5DE3087727}"/>
                  </a:ext>
                </a:extLst>
              </p:cNvPr>
              <p:cNvSpPr txBox="1"/>
              <p:nvPr/>
            </p:nvSpPr>
            <p:spPr>
              <a:xfrm flipH="1">
                <a:off x="8240695" y="483443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6</a:t>
                </a:r>
              </a:p>
            </p:txBody>
          </p:sp>
          <p:cxnSp>
            <p:nvCxnSpPr>
              <p:cNvPr id="150" name="Đường nối Thẳng 149">
                <a:extLst>
                  <a:ext uri="{FF2B5EF4-FFF2-40B4-BE49-F238E27FC236}">
                    <a16:creationId xmlns:a16="http://schemas.microsoft.com/office/drawing/2014/main" id="{36952EE0-FB69-20AC-2D47-541905821143}"/>
                  </a:ext>
                </a:extLst>
              </p:cNvPr>
              <p:cNvCxnSpPr>
                <a:cxnSpLocks/>
              </p:cNvCxnSpPr>
              <p:nvPr/>
            </p:nvCxnSpPr>
            <p:spPr>
              <a:xfrm>
                <a:off x="8395135" y="484980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7" name="Hộp Văn bản 146">
              <a:extLst>
                <a:ext uri="{FF2B5EF4-FFF2-40B4-BE49-F238E27FC236}">
                  <a16:creationId xmlns:a16="http://schemas.microsoft.com/office/drawing/2014/main" id="{4121B8B5-21F8-33CB-5D68-E38AA2440FE9}"/>
                </a:ext>
              </a:extLst>
            </p:cNvPr>
            <p:cNvSpPr txBox="1"/>
            <p:nvPr/>
          </p:nvSpPr>
          <p:spPr>
            <a:xfrm>
              <a:off x="4270295" y="1610767"/>
              <a:ext cx="374896" cy="646331"/>
            </a:xfrm>
            <a:prstGeom prst="rect">
              <a:avLst/>
            </a:prstGeom>
            <a:noFill/>
          </p:spPr>
          <p:txBody>
            <a:bodyPr wrap="square">
              <a:spAutoFit/>
            </a:bodyPr>
            <a:lstStyle/>
            <a:p>
              <a:r>
                <a:rPr lang="de-DE" sz="3600" b="1"/>
                <a:t>+        </a:t>
              </a:r>
              <a:endParaRPr lang="en-US" sz="3600" b="1"/>
            </a:p>
          </p:txBody>
        </p:sp>
      </p:grpSp>
      <p:sp>
        <p:nvSpPr>
          <p:cNvPr id="91" name="Hộp Văn bản 90">
            <a:extLst>
              <a:ext uri="{FF2B5EF4-FFF2-40B4-BE49-F238E27FC236}">
                <a16:creationId xmlns:a16="http://schemas.microsoft.com/office/drawing/2014/main" id="{1CA3A5F0-88D4-6867-5B9E-FC5174E14240}"/>
              </a:ext>
            </a:extLst>
          </p:cNvPr>
          <p:cNvSpPr txBox="1"/>
          <p:nvPr/>
        </p:nvSpPr>
        <p:spPr>
          <a:xfrm>
            <a:off x="1752050" y="2375848"/>
            <a:ext cx="599160" cy="584775"/>
          </a:xfrm>
          <a:prstGeom prst="rect">
            <a:avLst/>
          </a:prstGeom>
          <a:noFill/>
        </p:spPr>
        <p:txBody>
          <a:bodyPr wrap="square">
            <a:spAutoFit/>
          </a:bodyPr>
          <a:lstStyle/>
          <a:p>
            <a:r>
              <a:rPr lang="de-DE" sz="3200" b="1">
                <a:solidFill>
                  <a:srgbClr val="FF0066"/>
                </a:solidFill>
              </a:rPr>
              <a:t>a)</a:t>
            </a:r>
            <a:endParaRPr lang="en-US" sz="3200" b="1">
              <a:solidFill>
                <a:srgbClr val="FF0066"/>
              </a:solidFill>
            </a:endParaRPr>
          </a:p>
        </p:txBody>
      </p:sp>
      <p:grpSp>
        <p:nvGrpSpPr>
          <p:cNvPr id="3" name="Nhóm 2">
            <a:extLst>
              <a:ext uri="{FF2B5EF4-FFF2-40B4-BE49-F238E27FC236}">
                <a16:creationId xmlns:a16="http://schemas.microsoft.com/office/drawing/2014/main" id="{30A26731-9FCF-92EF-E7A2-0553669CD534}"/>
              </a:ext>
            </a:extLst>
          </p:cNvPr>
          <p:cNvGrpSpPr/>
          <p:nvPr/>
        </p:nvGrpSpPr>
        <p:grpSpPr>
          <a:xfrm>
            <a:off x="1167510" y="5295001"/>
            <a:ext cx="2659650" cy="1085118"/>
            <a:chOff x="5655873" y="1662676"/>
            <a:chExt cx="2659650" cy="1085118"/>
          </a:xfrm>
        </p:grpSpPr>
        <p:sp>
          <p:nvSpPr>
            <p:cNvPr id="4" name="Hộp Văn bản 3">
              <a:extLst>
                <a:ext uri="{FF2B5EF4-FFF2-40B4-BE49-F238E27FC236}">
                  <a16:creationId xmlns:a16="http://schemas.microsoft.com/office/drawing/2014/main" id="{CF065621-DDCD-8BB4-5A14-06B87DF00DD5}"/>
                </a:ext>
              </a:extLst>
            </p:cNvPr>
            <p:cNvSpPr txBox="1"/>
            <p:nvPr/>
          </p:nvSpPr>
          <p:spPr>
            <a:xfrm flipH="1">
              <a:off x="7550447" y="1662676"/>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5</a:t>
              </a:r>
            </a:p>
          </p:txBody>
        </p:sp>
        <p:sp>
          <p:nvSpPr>
            <p:cNvPr id="5" name="Hộp Văn bản 4">
              <a:extLst>
                <a:ext uri="{FF2B5EF4-FFF2-40B4-BE49-F238E27FC236}">
                  <a16:creationId xmlns:a16="http://schemas.microsoft.com/office/drawing/2014/main" id="{09C52C70-AB15-72FF-3184-574B0F4EA486}"/>
                </a:ext>
              </a:extLst>
            </p:cNvPr>
            <p:cNvSpPr txBox="1"/>
            <p:nvPr/>
          </p:nvSpPr>
          <p:spPr>
            <a:xfrm flipH="1">
              <a:off x="7535933" y="2163019"/>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6</a:t>
              </a:r>
            </a:p>
          </p:txBody>
        </p:sp>
        <p:cxnSp>
          <p:nvCxnSpPr>
            <p:cNvPr id="6" name="Đường nối Thẳng 5">
              <a:extLst>
                <a:ext uri="{FF2B5EF4-FFF2-40B4-BE49-F238E27FC236}">
                  <a16:creationId xmlns:a16="http://schemas.microsoft.com/office/drawing/2014/main" id="{445D2BC8-1066-ED83-53F2-EF82A1714FEE}"/>
                </a:ext>
              </a:extLst>
            </p:cNvPr>
            <p:cNvCxnSpPr>
              <a:cxnSpLocks/>
            </p:cNvCxnSpPr>
            <p:nvPr/>
          </p:nvCxnSpPr>
          <p:spPr>
            <a:xfrm>
              <a:off x="7673677" y="2195549"/>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Hộp Văn bản 6">
              <a:extLst>
                <a:ext uri="{FF2B5EF4-FFF2-40B4-BE49-F238E27FC236}">
                  <a16:creationId xmlns:a16="http://schemas.microsoft.com/office/drawing/2014/main" id="{F793623C-3DEA-A1E1-950D-29BF8AD7CA8E}"/>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14" name="Nhóm 13">
            <a:extLst>
              <a:ext uri="{FF2B5EF4-FFF2-40B4-BE49-F238E27FC236}">
                <a16:creationId xmlns:a16="http://schemas.microsoft.com/office/drawing/2014/main" id="{A49A3778-5521-7CEF-BC38-5C6DE220B265}"/>
              </a:ext>
            </a:extLst>
          </p:cNvPr>
          <p:cNvGrpSpPr/>
          <p:nvPr/>
        </p:nvGrpSpPr>
        <p:grpSpPr>
          <a:xfrm>
            <a:off x="1390442" y="3237029"/>
            <a:ext cx="3150241" cy="1116349"/>
            <a:chOff x="2306868" y="1382679"/>
            <a:chExt cx="3150241" cy="1116349"/>
          </a:xfrm>
        </p:grpSpPr>
        <p:sp>
          <p:nvSpPr>
            <p:cNvPr id="15" name="Hộp Văn bản 14">
              <a:extLst>
                <a:ext uri="{FF2B5EF4-FFF2-40B4-BE49-F238E27FC236}">
                  <a16:creationId xmlns:a16="http://schemas.microsoft.com/office/drawing/2014/main" id="{79B6DBE5-F096-B5D8-AB5A-CDCEC1E9A14E}"/>
                </a:ext>
              </a:extLst>
            </p:cNvPr>
            <p:cNvSpPr txBox="1"/>
            <p:nvPr/>
          </p:nvSpPr>
          <p:spPr>
            <a:xfrm>
              <a:off x="4244849" y="1619213"/>
              <a:ext cx="374896" cy="584775"/>
            </a:xfrm>
            <a:prstGeom prst="rect">
              <a:avLst/>
            </a:prstGeom>
            <a:noFill/>
          </p:spPr>
          <p:txBody>
            <a:bodyPr wrap="square">
              <a:spAutoFit/>
            </a:bodyPr>
            <a:lstStyle/>
            <a:p>
              <a:r>
                <a:rPr lang="de-DE" sz="3200"/>
                <a:t>+        </a:t>
              </a:r>
              <a:endParaRPr lang="en-US" sz="3200"/>
            </a:p>
          </p:txBody>
        </p:sp>
        <p:grpSp>
          <p:nvGrpSpPr>
            <p:cNvPr id="16" name="Nhóm 15">
              <a:extLst>
                <a:ext uri="{FF2B5EF4-FFF2-40B4-BE49-F238E27FC236}">
                  <a16:creationId xmlns:a16="http://schemas.microsoft.com/office/drawing/2014/main" id="{65BB2300-5BF6-D7B2-9CB6-41EFAFEC4123}"/>
                </a:ext>
              </a:extLst>
            </p:cNvPr>
            <p:cNvGrpSpPr/>
            <p:nvPr/>
          </p:nvGrpSpPr>
          <p:grpSpPr>
            <a:xfrm>
              <a:off x="3001283" y="1382679"/>
              <a:ext cx="962580" cy="1108424"/>
              <a:chOff x="7681072" y="4298552"/>
              <a:chExt cx="962580" cy="1108424"/>
            </a:xfrm>
          </p:grpSpPr>
          <p:sp>
            <p:nvSpPr>
              <p:cNvPr id="25" name="Hộp Văn bản 24">
                <a:extLst>
                  <a:ext uri="{FF2B5EF4-FFF2-40B4-BE49-F238E27FC236}">
                    <a16:creationId xmlns:a16="http://schemas.microsoft.com/office/drawing/2014/main" id="{6AC80F01-8A86-56D6-1EEA-14B0329FE54F}"/>
                  </a:ext>
                </a:extLst>
              </p:cNvPr>
              <p:cNvSpPr txBox="1"/>
              <p:nvPr/>
            </p:nvSpPr>
            <p:spPr>
              <a:xfrm flipH="1">
                <a:off x="7681072" y="4298552"/>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a:t>
                </a:r>
              </a:p>
            </p:txBody>
          </p:sp>
          <p:sp>
            <p:nvSpPr>
              <p:cNvPr id="26" name="Hộp Văn bản 25">
                <a:extLst>
                  <a:ext uri="{FF2B5EF4-FFF2-40B4-BE49-F238E27FC236}">
                    <a16:creationId xmlns:a16="http://schemas.microsoft.com/office/drawing/2014/main" id="{7046DE49-A771-F74D-40DA-120F052DFBD1}"/>
                  </a:ext>
                </a:extLst>
              </p:cNvPr>
              <p:cNvSpPr txBox="1"/>
              <p:nvPr/>
            </p:nvSpPr>
            <p:spPr>
              <a:xfrm flipH="1">
                <a:off x="7779824" y="4822201"/>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cxnSp>
            <p:nvCxnSpPr>
              <p:cNvPr id="27" name="Đường nối Thẳng 26">
                <a:extLst>
                  <a:ext uri="{FF2B5EF4-FFF2-40B4-BE49-F238E27FC236}">
                    <a16:creationId xmlns:a16="http://schemas.microsoft.com/office/drawing/2014/main" id="{939187F4-E083-BAF2-36DF-2D50558343B0}"/>
                  </a:ext>
                </a:extLst>
              </p:cNvPr>
              <p:cNvCxnSpPr>
                <a:cxnSpLocks/>
              </p:cNvCxnSpPr>
              <p:nvPr/>
            </p:nvCxnSpPr>
            <p:spPr>
              <a:xfrm>
                <a:off x="7934264" y="4837570"/>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Nhóm 16">
              <a:extLst>
                <a:ext uri="{FF2B5EF4-FFF2-40B4-BE49-F238E27FC236}">
                  <a16:creationId xmlns:a16="http://schemas.microsoft.com/office/drawing/2014/main" id="{6EF5D89A-ED69-4DF1-9952-35440A7C9F20}"/>
                </a:ext>
              </a:extLst>
            </p:cNvPr>
            <p:cNvGrpSpPr/>
            <p:nvPr/>
          </p:nvGrpSpPr>
          <p:grpSpPr>
            <a:xfrm>
              <a:off x="4494529" y="1390604"/>
              <a:ext cx="962580" cy="1108424"/>
              <a:chOff x="8112986" y="4306477"/>
              <a:chExt cx="962580" cy="1108424"/>
            </a:xfrm>
          </p:grpSpPr>
          <p:sp>
            <p:nvSpPr>
              <p:cNvPr id="19" name="Hộp Văn bản 18">
                <a:extLst>
                  <a:ext uri="{FF2B5EF4-FFF2-40B4-BE49-F238E27FC236}">
                    <a16:creationId xmlns:a16="http://schemas.microsoft.com/office/drawing/2014/main" id="{96199A3C-CA3E-B436-184B-EB272EA0EA9E}"/>
                  </a:ext>
                </a:extLst>
              </p:cNvPr>
              <p:cNvSpPr txBox="1"/>
              <p:nvPr/>
            </p:nvSpPr>
            <p:spPr>
              <a:xfrm flipH="1">
                <a:off x="8112986" y="4306477"/>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23" name="Hộp Văn bản 22">
                <a:extLst>
                  <a:ext uri="{FF2B5EF4-FFF2-40B4-BE49-F238E27FC236}">
                    <a16:creationId xmlns:a16="http://schemas.microsoft.com/office/drawing/2014/main" id="{3FBCFD03-3F37-5154-6ED4-768E131B4C87}"/>
                  </a:ext>
                </a:extLst>
              </p:cNvPr>
              <p:cNvSpPr txBox="1"/>
              <p:nvPr/>
            </p:nvSpPr>
            <p:spPr>
              <a:xfrm flipH="1">
                <a:off x="8211738" y="4830126"/>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6</a:t>
                </a:r>
              </a:p>
            </p:txBody>
          </p:sp>
          <p:cxnSp>
            <p:nvCxnSpPr>
              <p:cNvPr id="24" name="Đường nối Thẳng 23">
                <a:extLst>
                  <a:ext uri="{FF2B5EF4-FFF2-40B4-BE49-F238E27FC236}">
                    <a16:creationId xmlns:a16="http://schemas.microsoft.com/office/drawing/2014/main" id="{7A1AD3F1-5C15-CC68-F264-70C12ED735ED}"/>
                  </a:ext>
                </a:extLst>
              </p:cNvPr>
              <p:cNvCxnSpPr>
                <a:cxnSpLocks/>
              </p:cNvCxnSpPr>
              <p:nvPr/>
            </p:nvCxnSpPr>
            <p:spPr>
              <a:xfrm>
                <a:off x="8366178" y="4845495"/>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Hộp Văn bản 17">
              <a:extLst>
                <a:ext uri="{FF2B5EF4-FFF2-40B4-BE49-F238E27FC236}">
                  <a16:creationId xmlns:a16="http://schemas.microsoft.com/office/drawing/2014/main" id="{D62523B6-37DE-C9C3-DEAC-54A08AC09279}"/>
                </a:ext>
              </a:extLst>
            </p:cNvPr>
            <p:cNvSpPr txBox="1"/>
            <p:nvPr/>
          </p:nvSpPr>
          <p:spPr>
            <a:xfrm>
              <a:off x="2306868" y="1635224"/>
              <a:ext cx="374896" cy="584775"/>
            </a:xfrm>
            <a:prstGeom prst="rect">
              <a:avLst/>
            </a:prstGeom>
            <a:noFill/>
          </p:spPr>
          <p:txBody>
            <a:bodyPr wrap="square">
              <a:spAutoFit/>
            </a:bodyPr>
            <a:lstStyle/>
            <a:p>
              <a:r>
                <a:rPr lang="de-DE" sz="3200"/>
                <a:t>=        </a:t>
              </a:r>
              <a:endParaRPr lang="en-US" sz="3200"/>
            </a:p>
          </p:txBody>
        </p:sp>
      </p:grpSp>
      <p:grpSp>
        <p:nvGrpSpPr>
          <p:cNvPr id="57" name="Nhóm 56">
            <a:extLst>
              <a:ext uri="{FF2B5EF4-FFF2-40B4-BE49-F238E27FC236}">
                <a16:creationId xmlns:a16="http://schemas.microsoft.com/office/drawing/2014/main" id="{78C872CA-E643-F27C-1979-F8EEB32396FF}"/>
              </a:ext>
            </a:extLst>
          </p:cNvPr>
          <p:cNvGrpSpPr/>
          <p:nvPr/>
        </p:nvGrpSpPr>
        <p:grpSpPr>
          <a:xfrm>
            <a:off x="1373563" y="4222131"/>
            <a:ext cx="3150241" cy="1116349"/>
            <a:chOff x="2306868" y="1382679"/>
            <a:chExt cx="3150241" cy="1116349"/>
          </a:xfrm>
        </p:grpSpPr>
        <p:sp>
          <p:nvSpPr>
            <p:cNvPr id="58" name="Hộp Văn bản 57">
              <a:extLst>
                <a:ext uri="{FF2B5EF4-FFF2-40B4-BE49-F238E27FC236}">
                  <a16:creationId xmlns:a16="http://schemas.microsoft.com/office/drawing/2014/main" id="{7DF0E96A-B516-5836-2CF3-84B6BCBEC25A}"/>
                </a:ext>
              </a:extLst>
            </p:cNvPr>
            <p:cNvSpPr txBox="1"/>
            <p:nvPr/>
          </p:nvSpPr>
          <p:spPr>
            <a:xfrm>
              <a:off x="4244849" y="1619213"/>
              <a:ext cx="374896" cy="584775"/>
            </a:xfrm>
            <a:prstGeom prst="rect">
              <a:avLst/>
            </a:prstGeom>
            <a:noFill/>
          </p:spPr>
          <p:txBody>
            <a:bodyPr wrap="square">
              <a:spAutoFit/>
            </a:bodyPr>
            <a:lstStyle/>
            <a:p>
              <a:r>
                <a:rPr lang="de-DE" sz="3200"/>
                <a:t>+        </a:t>
              </a:r>
              <a:endParaRPr lang="en-US" sz="3200"/>
            </a:p>
          </p:txBody>
        </p:sp>
        <p:grpSp>
          <p:nvGrpSpPr>
            <p:cNvPr id="59" name="Nhóm 58">
              <a:extLst>
                <a:ext uri="{FF2B5EF4-FFF2-40B4-BE49-F238E27FC236}">
                  <a16:creationId xmlns:a16="http://schemas.microsoft.com/office/drawing/2014/main" id="{F6810E11-58D4-8B87-D081-53171B073353}"/>
                </a:ext>
              </a:extLst>
            </p:cNvPr>
            <p:cNvGrpSpPr/>
            <p:nvPr/>
          </p:nvGrpSpPr>
          <p:grpSpPr>
            <a:xfrm>
              <a:off x="3001283" y="1382679"/>
              <a:ext cx="962580" cy="1108424"/>
              <a:chOff x="7681072" y="4298552"/>
              <a:chExt cx="962580" cy="1108424"/>
            </a:xfrm>
          </p:grpSpPr>
          <p:sp>
            <p:nvSpPr>
              <p:cNvPr id="65" name="Hộp Văn bản 64">
                <a:extLst>
                  <a:ext uri="{FF2B5EF4-FFF2-40B4-BE49-F238E27FC236}">
                    <a16:creationId xmlns:a16="http://schemas.microsoft.com/office/drawing/2014/main" id="{23E60E1F-22A6-6C54-6171-90E8BC0FD4C9}"/>
                  </a:ext>
                </a:extLst>
              </p:cNvPr>
              <p:cNvSpPr txBox="1"/>
              <p:nvPr/>
            </p:nvSpPr>
            <p:spPr>
              <a:xfrm flipH="1">
                <a:off x="7681072" y="4298552"/>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4</a:t>
                </a:r>
              </a:p>
            </p:txBody>
          </p:sp>
          <p:sp>
            <p:nvSpPr>
              <p:cNvPr id="66" name="Hộp Văn bản 65">
                <a:extLst>
                  <a:ext uri="{FF2B5EF4-FFF2-40B4-BE49-F238E27FC236}">
                    <a16:creationId xmlns:a16="http://schemas.microsoft.com/office/drawing/2014/main" id="{BC04A91D-1993-CE52-E158-A25911FB6E92}"/>
                  </a:ext>
                </a:extLst>
              </p:cNvPr>
              <p:cNvSpPr txBox="1"/>
              <p:nvPr/>
            </p:nvSpPr>
            <p:spPr>
              <a:xfrm flipH="1">
                <a:off x="7779824" y="4822201"/>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6</a:t>
                </a:r>
              </a:p>
            </p:txBody>
          </p:sp>
          <p:cxnSp>
            <p:nvCxnSpPr>
              <p:cNvPr id="67" name="Đường nối Thẳng 66">
                <a:extLst>
                  <a:ext uri="{FF2B5EF4-FFF2-40B4-BE49-F238E27FC236}">
                    <a16:creationId xmlns:a16="http://schemas.microsoft.com/office/drawing/2014/main" id="{F00BAE94-08C8-0FE8-B4E0-087D0F663ABB}"/>
                  </a:ext>
                </a:extLst>
              </p:cNvPr>
              <p:cNvCxnSpPr>
                <a:cxnSpLocks/>
              </p:cNvCxnSpPr>
              <p:nvPr/>
            </p:nvCxnSpPr>
            <p:spPr>
              <a:xfrm>
                <a:off x="7934264" y="4837570"/>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Nhóm 59">
              <a:extLst>
                <a:ext uri="{FF2B5EF4-FFF2-40B4-BE49-F238E27FC236}">
                  <a16:creationId xmlns:a16="http://schemas.microsoft.com/office/drawing/2014/main" id="{46BD4AF9-4151-089F-7CA2-3E2960D98235}"/>
                </a:ext>
              </a:extLst>
            </p:cNvPr>
            <p:cNvGrpSpPr/>
            <p:nvPr/>
          </p:nvGrpSpPr>
          <p:grpSpPr>
            <a:xfrm>
              <a:off x="4494529" y="1390604"/>
              <a:ext cx="962580" cy="1108424"/>
              <a:chOff x="8112986" y="4306477"/>
              <a:chExt cx="962580" cy="1108424"/>
            </a:xfrm>
          </p:grpSpPr>
          <p:sp>
            <p:nvSpPr>
              <p:cNvPr id="62" name="Hộp Văn bản 61">
                <a:extLst>
                  <a:ext uri="{FF2B5EF4-FFF2-40B4-BE49-F238E27FC236}">
                    <a16:creationId xmlns:a16="http://schemas.microsoft.com/office/drawing/2014/main" id="{53C5C2B0-72B1-363E-C6C6-D2CC90C58994}"/>
                  </a:ext>
                </a:extLst>
              </p:cNvPr>
              <p:cNvSpPr txBox="1"/>
              <p:nvPr/>
            </p:nvSpPr>
            <p:spPr>
              <a:xfrm flipH="1">
                <a:off x="8112986" y="4306477"/>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63" name="Hộp Văn bản 62">
                <a:extLst>
                  <a:ext uri="{FF2B5EF4-FFF2-40B4-BE49-F238E27FC236}">
                    <a16:creationId xmlns:a16="http://schemas.microsoft.com/office/drawing/2014/main" id="{C675E79F-ABBE-71EB-2504-A22621282A0B}"/>
                  </a:ext>
                </a:extLst>
              </p:cNvPr>
              <p:cNvSpPr txBox="1"/>
              <p:nvPr/>
            </p:nvSpPr>
            <p:spPr>
              <a:xfrm flipH="1">
                <a:off x="8211738" y="4830126"/>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6</a:t>
                </a:r>
              </a:p>
            </p:txBody>
          </p:sp>
          <p:cxnSp>
            <p:nvCxnSpPr>
              <p:cNvPr id="64" name="Đường nối Thẳng 63">
                <a:extLst>
                  <a:ext uri="{FF2B5EF4-FFF2-40B4-BE49-F238E27FC236}">
                    <a16:creationId xmlns:a16="http://schemas.microsoft.com/office/drawing/2014/main" id="{4136046A-5BD3-86F2-D159-C8EA0D4FDD4B}"/>
                  </a:ext>
                </a:extLst>
              </p:cNvPr>
              <p:cNvCxnSpPr>
                <a:cxnSpLocks/>
              </p:cNvCxnSpPr>
              <p:nvPr/>
            </p:nvCxnSpPr>
            <p:spPr>
              <a:xfrm>
                <a:off x="8366178" y="4845495"/>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Hộp Văn bản 60">
              <a:extLst>
                <a:ext uri="{FF2B5EF4-FFF2-40B4-BE49-F238E27FC236}">
                  <a16:creationId xmlns:a16="http://schemas.microsoft.com/office/drawing/2014/main" id="{0FE13A81-E8F4-F869-6B4C-3E5F39A50ED2}"/>
                </a:ext>
              </a:extLst>
            </p:cNvPr>
            <p:cNvSpPr txBox="1"/>
            <p:nvPr/>
          </p:nvSpPr>
          <p:spPr>
            <a:xfrm>
              <a:off x="2306868" y="1635224"/>
              <a:ext cx="374896" cy="584775"/>
            </a:xfrm>
            <a:prstGeom prst="rect">
              <a:avLst/>
            </a:prstGeom>
            <a:noFill/>
          </p:spPr>
          <p:txBody>
            <a:bodyPr wrap="square">
              <a:spAutoFit/>
            </a:bodyPr>
            <a:lstStyle/>
            <a:p>
              <a:r>
                <a:rPr lang="de-DE" sz="3200"/>
                <a:t>=        </a:t>
              </a:r>
              <a:endParaRPr lang="en-US" sz="3200"/>
            </a:p>
          </p:txBody>
        </p:sp>
      </p:grpSp>
      <p:grpSp>
        <p:nvGrpSpPr>
          <p:cNvPr id="228" name="Nhóm 227">
            <a:extLst>
              <a:ext uri="{FF2B5EF4-FFF2-40B4-BE49-F238E27FC236}">
                <a16:creationId xmlns:a16="http://schemas.microsoft.com/office/drawing/2014/main" id="{C599D5C1-0310-F6B0-CDAF-03DDCAC964A7}"/>
              </a:ext>
            </a:extLst>
          </p:cNvPr>
          <p:cNvGrpSpPr/>
          <p:nvPr/>
        </p:nvGrpSpPr>
        <p:grpSpPr>
          <a:xfrm>
            <a:off x="1278780" y="1460312"/>
            <a:ext cx="4598645" cy="672060"/>
            <a:chOff x="1158917" y="2555258"/>
            <a:chExt cx="4598645" cy="672060"/>
          </a:xfrm>
        </p:grpSpPr>
        <p:sp>
          <p:nvSpPr>
            <p:cNvPr id="229" name="Hộp Văn bản 228">
              <a:extLst>
                <a:ext uri="{FF2B5EF4-FFF2-40B4-BE49-F238E27FC236}">
                  <a16:creationId xmlns:a16="http://schemas.microsoft.com/office/drawing/2014/main" id="{A318506E-CD78-E056-D3CB-F801B83FEF88}"/>
                </a:ext>
              </a:extLst>
            </p:cNvPr>
            <p:cNvSpPr txBox="1"/>
            <p:nvPr/>
          </p:nvSpPr>
          <p:spPr>
            <a:xfrm>
              <a:off x="1766209" y="2580987"/>
              <a:ext cx="3991353" cy="646331"/>
            </a:xfrm>
            <a:prstGeom prst="rect">
              <a:avLst/>
            </a:prstGeom>
            <a:noFill/>
          </p:spPr>
          <p:txBody>
            <a:bodyPr wrap="square">
              <a:spAutoFit/>
            </a:bodyPr>
            <a:lstStyle/>
            <a:p>
              <a:r>
                <a:rPr lang="en-US" sz="3600">
                  <a:solidFill>
                    <a:srgbClr val="FF0000"/>
                  </a:solidFill>
                  <a:latin typeface="UTM Duepuntozero" panose="02040603050506020204" pitchFamily="18" charset="0"/>
                </a:rPr>
                <a:t>Cách 1:</a:t>
              </a:r>
              <a:endParaRPr lang="vi-VN" sz="3600">
                <a:latin typeface="UTM Duepuntozero" panose="02040603050506020204" pitchFamily="18" charset="0"/>
              </a:endParaRPr>
            </a:p>
          </p:txBody>
        </p:sp>
        <p:pic>
          <p:nvPicPr>
            <p:cNvPr id="230" name="Picture 6">
              <a:extLst>
                <a:ext uri="{FF2B5EF4-FFF2-40B4-BE49-F238E27FC236}">
                  <a16:creationId xmlns:a16="http://schemas.microsoft.com/office/drawing/2014/main" id="{5ABEE48E-379B-81EA-C78B-5D47392CFAD0}"/>
                </a:ext>
              </a:extLst>
            </p:cNvPr>
            <p:cNvPicPr>
              <a:picLocks noChangeAspect="1"/>
            </p:cNvPicPr>
            <p:nvPr/>
          </p:nvPicPr>
          <p:blipFill>
            <a:blip r:embed="rId3"/>
            <a:stretch>
              <a:fillRect/>
            </a:stretch>
          </p:blipFill>
          <p:spPr>
            <a:xfrm>
              <a:off x="1158917" y="2555258"/>
              <a:ext cx="607292" cy="596858"/>
            </a:xfrm>
            <a:prstGeom prst="rect">
              <a:avLst/>
            </a:prstGeom>
          </p:spPr>
        </p:pic>
      </p:grpSp>
      <p:cxnSp>
        <p:nvCxnSpPr>
          <p:cNvPr id="234" name="Đường nối Thẳng 233">
            <a:extLst>
              <a:ext uri="{FF2B5EF4-FFF2-40B4-BE49-F238E27FC236}">
                <a16:creationId xmlns:a16="http://schemas.microsoft.com/office/drawing/2014/main" id="{B0E8AE77-5C62-5D15-B450-53876412BEC0}"/>
              </a:ext>
            </a:extLst>
          </p:cNvPr>
          <p:cNvCxnSpPr>
            <a:cxnSpLocks/>
          </p:cNvCxnSpPr>
          <p:nvPr/>
        </p:nvCxnSpPr>
        <p:spPr>
          <a:xfrm>
            <a:off x="6341660" y="1986901"/>
            <a:ext cx="0" cy="4393218"/>
          </a:xfrm>
          <a:prstGeom prst="line">
            <a:avLst/>
          </a:prstGeom>
          <a:ln w="28575">
            <a:solidFill>
              <a:srgbClr val="FF0066"/>
            </a:solidFill>
            <a:prstDash val="lgDash"/>
          </a:ln>
        </p:spPr>
        <p:style>
          <a:lnRef idx="1">
            <a:schemeClr val="accent1"/>
          </a:lnRef>
          <a:fillRef idx="0">
            <a:schemeClr val="accent1"/>
          </a:fillRef>
          <a:effectRef idx="0">
            <a:schemeClr val="accent1"/>
          </a:effectRef>
          <a:fontRef idx="minor">
            <a:schemeClr val="tx1"/>
          </a:fontRef>
        </p:style>
      </p:cxnSp>
      <p:grpSp>
        <p:nvGrpSpPr>
          <p:cNvPr id="236" name="Nhóm 235">
            <a:extLst>
              <a:ext uri="{FF2B5EF4-FFF2-40B4-BE49-F238E27FC236}">
                <a16:creationId xmlns:a16="http://schemas.microsoft.com/office/drawing/2014/main" id="{518F72CB-F87B-B751-E2B2-1DC8F1077AC6}"/>
              </a:ext>
            </a:extLst>
          </p:cNvPr>
          <p:cNvGrpSpPr/>
          <p:nvPr/>
        </p:nvGrpSpPr>
        <p:grpSpPr>
          <a:xfrm>
            <a:off x="7632733" y="2137598"/>
            <a:ext cx="3034416" cy="1117884"/>
            <a:chOff x="2451650" y="1394915"/>
            <a:chExt cx="3034416" cy="1117884"/>
          </a:xfrm>
        </p:grpSpPr>
        <p:sp>
          <p:nvSpPr>
            <p:cNvPr id="237" name="Hộp Văn bản 236">
              <a:extLst>
                <a:ext uri="{FF2B5EF4-FFF2-40B4-BE49-F238E27FC236}">
                  <a16:creationId xmlns:a16="http://schemas.microsoft.com/office/drawing/2014/main" id="{68BA0908-3442-8D47-9CA3-32D77024258D}"/>
                </a:ext>
              </a:extLst>
            </p:cNvPr>
            <p:cNvSpPr txBox="1"/>
            <p:nvPr/>
          </p:nvSpPr>
          <p:spPr>
            <a:xfrm>
              <a:off x="3259791" y="1620227"/>
              <a:ext cx="374896" cy="646331"/>
            </a:xfrm>
            <a:prstGeom prst="rect">
              <a:avLst/>
            </a:prstGeom>
            <a:noFill/>
          </p:spPr>
          <p:txBody>
            <a:bodyPr wrap="square">
              <a:spAutoFit/>
            </a:bodyPr>
            <a:lstStyle/>
            <a:p>
              <a:r>
                <a:rPr lang="de-DE" sz="3600" b="1"/>
                <a:t>+        </a:t>
              </a:r>
              <a:endParaRPr lang="en-US" sz="3600" b="1"/>
            </a:p>
          </p:txBody>
        </p:sp>
        <p:grpSp>
          <p:nvGrpSpPr>
            <p:cNvPr id="238" name="Nhóm 237">
              <a:extLst>
                <a:ext uri="{FF2B5EF4-FFF2-40B4-BE49-F238E27FC236}">
                  <a16:creationId xmlns:a16="http://schemas.microsoft.com/office/drawing/2014/main" id="{2E6F900E-7194-65F5-C1F0-C17CE9C0EEBD}"/>
                </a:ext>
              </a:extLst>
            </p:cNvPr>
            <p:cNvGrpSpPr/>
            <p:nvPr/>
          </p:nvGrpSpPr>
          <p:grpSpPr>
            <a:xfrm>
              <a:off x="2451650" y="1404375"/>
              <a:ext cx="962580" cy="1108424"/>
              <a:chOff x="7131439" y="4320248"/>
              <a:chExt cx="962580" cy="1108424"/>
            </a:xfrm>
          </p:grpSpPr>
          <p:sp>
            <p:nvSpPr>
              <p:cNvPr id="247" name="Hộp Văn bản 246">
                <a:extLst>
                  <a:ext uri="{FF2B5EF4-FFF2-40B4-BE49-F238E27FC236}">
                    <a16:creationId xmlns:a16="http://schemas.microsoft.com/office/drawing/2014/main" id="{F03EA186-4965-A8DD-1131-436169C0B2A4}"/>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a:t>
                </a:r>
              </a:p>
            </p:txBody>
          </p:sp>
          <p:sp>
            <p:nvSpPr>
              <p:cNvPr id="248" name="Hộp Văn bản 247">
                <a:extLst>
                  <a:ext uri="{FF2B5EF4-FFF2-40B4-BE49-F238E27FC236}">
                    <a16:creationId xmlns:a16="http://schemas.microsoft.com/office/drawing/2014/main" id="{1CD1FB37-2030-A3F4-9B8E-3E2420A2C4E2}"/>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3</a:t>
                </a:r>
              </a:p>
            </p:txBody>
          </p:sp>
          <p:cxnSp>
            <p:nvCxnSpPr>
              <p:cNvPr id="249" name="Đường nối Thẳng 248">
                <a:extLst>
                  <a:ext uri="{FF2B5EF4-FFF2-40B4-BE49-F238E27FC236}">
                    <a16:creationId xmlns:a16="http://schemas.microsoft.com/office/drawing/2014/main" id="{44895FF8-1A19-FD4B-AAA9-2FDD5C7C94D6}"/>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 name="Nhóm 238">
              <a:extLst>
                <a:ext uri="{FF2B5EF4-FFF2-40B4-BE49-F238E27FC236}">
                  <a16:creationId xmlns:a16="http://schemas.microsoft.com/office/drawing/2014/main" id="{8FB8CC1E-C5D7-EEA1-E2AB-4D64962DAC39}"/>
                </a:ext>
              </a:extLst>
            </p:cNvPr>
            <p:cNvGrpSpPr/>
            <p:nvPr/>
          </p:nvGrpSpPr>
          <p:grpSpPr>
            <a:xfrm>
              <a:off x="3512982" y="1394915"/>
              <a:ext cx="1973084" cy="1117884"/>
              <a:chOff x="7131439" y="4310788"/>
              <a:chExt cx="1973084" cy="1117884"/>
            </a:xfrm>
          </p:grpSpPr>
          <p:sp>
            <p:nvSpPr>
              <p:cNvPr id="241" name="Hộp Văn bản 240">
                <a:extLst>
                  <a:ext uri="{FF2B5EF4-FFF2-40B4-BE49-F238E27FC236}">
                    <a16:creationId xmlns:a16="http://schemas.microsoft.com/office/drawing/2014/main" id="{8F2EA575-E99D-C4DD-DE78-BD68491A35A7}"/>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a:t>
                </a:r>
              </a:p>
            </p:txBody>
          </p:sp>
          <p:sp>
            <p:nvSpPr>
              <p:cNvPr id="242" name="Hộp Văn bản 241">
                <a:extLst>
                  <a:ext uri="{FF2B5EF4-FFF2-40B4-BE49-F238E27FC236}">
                    <a16:creationId xmlns:a16="http://schemas.microsoft.com/office/drawing/2014/main" id="{B01C2A54-FC76-348F-8EF4-59BFFCD7D806}"/>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3</a:t>
                </a:r>
              </a:p>
            </p:txBody>
          </p:sp>
          <p:cxnSp>
            <p:nvCxnSpPr>
              <p:cNvPr id="243" name="Đường nối Thẳng 242">
                <a:extLst>
                  <a:ext uri="{FF2B5EF4-FFF2-40B4-BE49-F238E27FC236}">
                    <a16:creationId xmlns:a16="http://schemas.microsoft.com/office/drawing/2014/main" id="{0C9CC559-56B1-D48F-5840-7176C45C4A4B}"/>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4" name="Hộp Văn bản 243">
                <a:extLst>
                  <a:ext uri="{FF2B5EF4-FFF2-40B4-BE49-F238E27FC236}">
                    <a16:creationId xmlns:a16="http://schemas.microsoft.com/office/drawing/2014/main" id="{CF582750-664B-E686-6EE2-48A91EE6BAA6}"/>
                  </a:ext>
                </a:extLst>
              </p:cNvPr>
              <p:cNvSpPr txBox="1"/>
              <p:nvPr/>
            </p:nvSpPr>
            <p:spPr>
              <a:xfrm flipH="1">
                <a:off x="8141943" y="431078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a:t>
                </a:r>
              </a:p>
            </p:txBody>
          </p:sp>
          <p:sp>
            <p:nvSpPr>
              <p:cNvPr id="245" name="Hộp Văn bản 244">
                <a:extLst>
                  <a:ext uri="{FF2B5EF4-FFF2-40B4-BE49-F238E27FC236}">
                    <a16:creationId xmlns:a16="http://schemas.microsoft.com/office/drawing/2014/main" id="{962374FF-70B8-4165-563B-7F1BEF814E54}"/>
                  </a:ext>
                </a:extLst>
              </p:cNvPr>
              <p:cNvSpPr txBox="1"/>
              <p:nvPr/>
            </p:nvSpPr>
            <p:spPr>
              <a:xfrm flipH="1">
                <a:off x="8240695" y="483443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6</a:t>
                </a:r>
              </a:p>
            </p:txBody>
          </p:sp>
          <p:cxnSp>
            <p:nvCxnSpPr>
              <p:cNvPr id="246" name="Đường nối Thẳng 245">
                <a:extLst>
                  <a:ext uri="{FF2B5EF4-FFF2-40B4-BE49-F238E27FC236}">
                    <a16:creationId xmlns:a16="http://schemas.microsoft.com/office/drawing/2014/main" id="{2826410E-F657-9B6B-5C67-A764B9E3AF72}"/>
                  </a:ext>
                </a:extLst>
              </p:cNvPr>
              <p:cNvCxnSpPr>
                <a:cxnSpLocks/>
              </p:cNvCxnSpPr>
              <p:nvPr/>
            </p:nvCxnSpPr>
            <p:spPr>
              <a:xfrm>
                <a:off x="8395135" y="484980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0" name="Hộp Văn bản 239">
              <a:extLst>
                <a:ext uri="{FF2B5EF4-FFF2-40B4-BE49-F238E27FC236}">
                  <a16:creationId xmlns:a16="http://schemas.microsoft.com/office/drawing/2014/main" id="{BAD39695-6C15-A5BB-0900-B47C9E701398}"/>
                </a:ext>
              </a:extLst>
            </p:cNvPr>
            <p:cNvSpPr txBox="1"/>
            <p:nvPr/>
          </p:nvSpPr>
          <p:spPr>
            <a:xfrm>
              <a:off x="4270295" y="1610767"/>
              <a:ext cx="374896" cy="646331"/>
            </a:xfrm>
            <a:prstGeom prst="rect">
              <a:avLst/>
            </a:prstGeom>
            <a:noFill/>
          </p:spPr>
          <p:txBody>
            <a:bodyPr wrap="square">
              <a:spAutoFit/>
            </a:bodyPr>
            <a:lstStyle/>
            <a:p>
              <a:r>
                <a:rPr lang="de-DE" sz="3600" b="1"/>
                <a:t>+        </a:t>
              </a:r>
              <a:endParaRPr lang="en-US" sz="3600" b="1"/>
            </a:p>
          </p:txBody>
        </p:sp>
      </p:grpSp>
      <p:sp>
        <p:nvSpPr>
          <p:cNvPr id="250" name="Hộp Văn bản 249">
            <a:extLst>
              <a:ext uri="{FF2B5EF4-FFF2-40B4-BE49-F238E27FC236}">
                <a16:creationId xmlns:a16="http://schemas.microsoft.com/office/drawing/2014/main" id="{6539BDE4-D0B4-B1A0-8160-F788E8DDC8BA}"/>
              </a:ext>
            </a:extLst>
          </p:cNvPr>
          <p:cNvSpPr txBox="1"/>
          <p:nvPr/>
        </p:nvSpPr>
        <p:spPr>
          <a:xfrm>
            <a:off x="7283047" y="2375848"/>
            <a:ext cx="599160" cy="584775"/>
          </a:xfrm>
          <a:prstGeom prst="rect">
            <a:avLst/>
          </a:prstGeom>
          <a:noFill/>
        </p:spPr>
        <p:txBody>
          <a:bodyPr wrap="square">
            <a:spAutoFit/>
          </a:bodyPr>
          <a:lstStyle/>
          <a:p>
            <a:r>
              <a:rPr lang="de-DE" sz="3200" b="1">
                <a:solidFill>
                  <a:srgbClr val="FF0066"/>
                </a:solidFill>
              </a:rPr>
              <a:t>a)</a:t>
            </a:r>
            <a:endParaRPr lang="en-US" sz="3200" b="1">
              <a:solidFill>
                <a:srgbClr val="FF0066"/>
              </a:solidFill>
            </a:endParaRPr>
          </a:p>
        </p:txBody>
      </p:sp>
      <p:grpSp>
        <p:nvGrpSpPr>
          <p:cNvPr id="251" name="Nhóm 250">
            <a:extLst>
              <a:ext uri="{FF2B5EF4-FFF2-40B4-BE49-F238E27FC236}">
                <a16:creationId xmlns:a16="http://schemas.microsoft.com/office/drawing/2014/main" id="{3C8A0184-1C27-A118-7237-95C2ACC6C929}"/>
              </a:ext>
            </a:extLst>
          </p:cNvPr>
          <p:cNvGrpSpPr/>
          <p:nvPr/>
        </p:nvGrpSpPr>
        <p:grpSpPr>
          <a:xfrm>
            <a:off x="6809777" y="1460312"/>
            <a:ext cx="4598645" cy="672060"/>
            <a:chOff x="1158917" y="2555258"/>
            <a:chExt cx="4598645" cy="672060"/>
          </a:xfrm>
        </p:grpSpPr>
        <p:sp>
          <p:nvSpPr>
            <p:cNvPr id="252" name="Hộp Văn bản 251">
              <a:extLst>
                <a:ext uri="{FF2B5EF4-FFF2-40B4-BE49-F238E27FC236}">
                  <a16:creationId xmlns:a16="http://schemas.microsoft.com/office/drawing/2014/main" id="{2DE5C0E9-58AA-2EA6-39AE-6F94BCA27928}"/>
                </a:ext>
              </a:extLst>
            </p:cNvPr>
            <p:cNvSpPr txBox="1"/>
            <p:nvPr/>
          </p:nvSpPr>
          <p:spPr>
            <a:xfrm>
              <a:off x="1766209" y="2580987"/>
              <a:ext cx="3991353" cy="646331"/>
            </a:xfrm>
            <a:prstGeom prst="rect">
              <a:avLst/>
            </a:prstGeom>
            <a:noFill/>
          </p:spPr>
          <p:txBody>
            <a:bodyPr wrap="square">
              <a:spAutoFit/>
            </a:bodyPr>
            <a:lstStyle/>
            <a:p>
              <a:r>
                <a:rPr lang="en-US" sz="3600">
                  <a:solidFill>
                    <a:srgbClr val="FF0000"/>
                  </a:solidFill>
                  <a:latin typeface="UTM Duepuntozero" panose="02040603050506020204" pitchFamily="18" charset="0"/>
                </a:rPr>
                <a:t>Cách 2:</a:t>
              </a:r>
              <a:endParaRPr lang="vi-VN" sz="3600">
                <a:latin typeface="UTM Duepuntozero" panose="02040603050506020204" pitchFamily="18" charset="0"/>
              </a:endParaRPr>
            </a:p>
          </p:txBody>
        </p:sp>
        <p:pic>
          <p:nvPicPr>
            <p:cNvPr id="253" name="Picture 6">
              <a:extLst>
                <a:ext uri="{FF2B5EF4-FFF2-40B4-BE49-F238E27FC236}">
                  <a16:creationId xmlns:a16="http://schemas.microsoft.com/office/drawing/2014/main" id="{AC79130D-0967-3471-15BE-610D5F4E3732}"/>
                </a:ext>
              </a:extLst>
            </p:cNvPr>
            <p:cNvPicPr>
              <a:picLocks noChangeAspect="1"/>
            </p:cNvPicPr>
            <p:nvPr/>
          </p:nvPicPr>
          <p:blipFill>
            <a:blip r:embed="rId3"/>
            <a:stretch>
              <a:fillRect/>
            </a:stretch>
          </p:blipFill>
          <p:spPr>
            <a:xfrm>
              <a:off x="1158917" y="2555258"/>
              <a:ext cx="607292" cy="596858"/>
            </a:xfrm>
            <a:prstGeom prst="rect">
              <a:avLst/>
            </a:prstGeom>
          </p:spPr>
        </p:pic>
      </p:grpSp>
      <p:grpSp>
        <p:nvGrpSpPr>
          <p:cNvPr id="254" name="Nhóm 253">
            <a:extLst>
              <a:ext uri="{FF2B5EF4-FFF2-40B4-BE49-F238E27FC236}">
                <a16:creationId xmlns:a16="http://schemas.microsoft.com/office/drawing/2014/main" id="{6FBEC9A9-3A54-012D-0958-E0DB043E9EB1}"/>
              </a:ext>
            </a:extLst>
          </p:cNvPr>
          <p:cNvGrpSpPr/>
          <p:nvPr/>
        </p:nvGrpSpPr>
        <p:grpSpPr>
          <a:xfrm>
            <a:off x="7456578" y="3190893"/>
            <a:ext cx="3205496" cy="1117884"/>
            <a:chOff x="2280570" y="1394915"/>
            <a:chExt cx="3205496" cy="1117884"/>
          </a:xfrm>
        </p:grpSpPr>
        <p:sp>
          <p:nvSpPr>
            <p:cNvPr id="255" name="Hộp Văn bản 254">
              <a:extLst>
                <a:ext uri="{FF2B5EF4-FFF2-40B4-BE49-F238E27FC236}">
                  <a16:creationId xmlns:a16="http://schemas.microsoft.com/office/drawing/2014/main" id="{18BF79EC-741B-4B04-D5B2-0B220D60F50E}"/>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256" name="Nhóm 255">
              <a:extLst>
                <a:ext uri="{FF2B5EF4-FFF2-40B4-BE49-F238E27FC236}">
                  <a16:creationId xmlns:a16="http://schemas.microsoft.com/office/drawing/2014/main" id="{FA34A775-EBD7-2FFB-5912-AEA4BE3205BC}"/>
                </a:ext>
              </a:extLst>
            </p:cNvPr>
            <p:cNvGrpSpPr/>
            <p:nvPr/>
          </p:nvGrpSpPr>
          <p:grpSpPr>
            <a:xfrm>
              <a:off x="2451650" y="1404375"/>
              <a:ext cx="962580" cy="1108424"/>
              <a:chOff x="7131439" y="4320248"/>
              <a:chExt cx="962580" cy="1108424"/>
            </a:xfrm>
          </p:grpSpPr>
          <p:sp>
            <p:nvSpPr>
              <p:cNvPr id="266" name="Hộp Văn bản 265">
                <a:extLst>
                  <a:ext uri="{FF2B5EF4-FFF2-40B4-BE49-F238E27FC236}">
                    <a16:creationId xmlns:a16="http://schemas.microsoft.com/office/drawing/2014/main" id="{9233FE92-E3D9-B2A3-D86F-41B92E868827}"/>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a:t>
                </a:r>
              </a:p>
            </p:txBody>
          </p:sp>
          <p:sp>
            <p:nvSpPr>
              <p:cNvPr id="267" name="Hộp Văn bản 266">
                <a:extLst>
                  <a:ext uri="{FF2B5EF4-FFF2-40B4-BE49-F238E27FC236}">
                    <a16:creationId xmlns:a16="http://schemas.microsoft.com/office/drawing/2014/main" id="{5F729CEE-6271-05EC-EC44-DF9BF4C0D75F}"/>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6</a:t>
                </a:r>
              </a:p>
            </p:txBody>
          </p:sp>
          <p:cxnSp>
            <p:nvCxnSpPr>
              <p:cNvPr id="268" name="Đường nối Thẳng 267">
                <a:extLst>
                  <a:ext uri="{FF2B5EF4-FFF2-40B4-BE49-F238E27FC236}">
                    <a16:creationId xmlns:a16="http://schemas.microsoft.com/office/drawing/2014/main" id="{CB2978EB-1791-748D-7A7C-324FA1DB4AAB}"/>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Nhóm 256">
              <a:extLst>
                <a:ext uri="{FF2B5EF4-FFF2-40B4-BE49-F238E27FC236}">
                  <a16:creationId xmlns:a16="http://schemas.microsoft.com/office/drawing/2014/main" id="{39787240-5CC0-AAE8-C894-89EFEB6BB701}"/>
                </a:ext>
              </a:extLst>
            </p:cNvPr>
            <p:cNvGrpSpPr/>
            <p:nvPr/>
          </p:nvGrpSpPr>
          <p:grpSpPr>
            <a:xfrm>
              <a:off x="3512982" y="1394915"/>
              <a:ext cx="1973084" cy="1117884"/>
              <a:chOff x="7131439" y="4310788"/>
              <a:chExt cx="1973084" cy="1117884"/>
            </a:xfrm>
          </p:grpSpPr>
          <p:sp>
            <p:nvSpPr>
              <p:cNvPr id="260" name="Hộp Văn bản 259">
                <a:extLst>
                  <a:ext uri="{FF2B5EF4-FFF2-40B4-BE49-F238E27FC236}">
                    <a16:creationId xmlns:a16="http://schemas.microsoft.com/office/drawing/2014/main" id="{EA5E8079-CFFB-34E7-B884-5EBCAE43A410}"/>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a:t>
                </a:r>
              </a:p>
            </p:txBody>
          </p:sp>
          <p:sp>
            <p:nvSpPr>
              <p:cNvPr id="261" name="Hộp Văn bản 260">
                <a:extLst>
                  <a:ext uri="{FF2B5EF4-FFF2-40B4-BE49-F238E27FC236}">
                    <a16:creationId xmlns:a16="http://schemas.microsoft.com/office/drawing/2014/main" id="{24DE729D-9603-1D0A-7BC0-F610A32A096C}"/>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6</a:t>
                </a:r>
              </a:p>
            </p:txBody>
          </p:sp>
          <p:cxnSp>
            <p:nvCxnSpPr>
              <p:cNvPr id="262" name="Đường nối Thẳng 261">
                <a:extLst>
                  <a:ext uri="{FF2B5EF4-FFF2-40B4-BE49-F238E27FC236}">
                    <a16:creationId xmlns:a16="http://schemas.microsoft.com/office/drawing/2014/main" id="{4CD0058D-7CEA-018A-B69D-BA3007BF2FF3}"/>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3" name="Hộp Văn bản 262">
                <a:extLst>
                  <a:ext uri="{FF2B5EF4-FFF2-40B4-BE49-F238E27FC236}">
                    <a16:creationId xmlns:a16="http://schemas.microsoft.com/office/drawing/2014/main" id="{6A2124F0-BD56-8D80-AD70-3D3BCADA06B0}"/>
                  </a:ext>
                </a:extLst>
              </p:cNvPr>
              <p:cNvSpPr txBox="1"/>
              <p:nvPr/>
            </p:nvSpPr>
            <p:spPr>
              <a:xfrm flipH="1">
                <a:off x="8141943" y="431078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264" name="Hộp Văn bản 263">
                <a:extLst>
                  <a:ext uri="{FF2B5EF4-FFF2-40B4-BE49-F238E27FC236}">
                    <a16:creationId xmlns:a16="http://schemas.microsoft.com/office/drawing/2014/main" id="{AE420E63-96CD-C534-CE6E-381CE92AA8DF}"/>
                  </a:ext>
                </a:extLst>
              </p:cNvPr>
              <p:cNvSpPr txBox="1"/>
              <p:nvPr/>
            </p:nvSpPr>
            <p:spPr>
              <a:xfrm flipH="1">
                <a:off x="8240695" y="483443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6</a:t>
                </a:r>
              </a:p>
            </p:txBody>
          </p:sp>
          <p:cxnSp>
            <p:nvCxnSpPr>
              <p:cNvPr id="265" name="Đường nối Thẳng 264">
                <a:extLst>
                  <a:ext uri="{FF2B5EF4-FFF2-40B4-BE49-F238E27FC236}">
                    <a16:creationId xmlns:a16="http://schemas.microsoft.com/office/drawing/2014/main" id="{408B9873-D64F-089F-B36A-C8FEB83F4C16}"/>
                  </a:ext>
                </a:extLst>
              </p:cNvPr>
              <p:cNvCxnSpPr>
                <a:cxnSpLocks/>
              </p:cNvCxnSpPr>
              <p:nvPr/>
            </p:nvCxnSpPr>
            <p:spPr>
              <a:xfrm>
                <a:off x="8395135" y="484980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8" name="Hộp Văn bản 257">
              <a:extLst>
                <a:ext uri="{FF2B5EF4-FFF2-40B4-BE49-F238E27FC236}">
                  <a16:creationId xmlns:a16="http://schemas.microsoft.com/office/drawing/2014/main" id="{171F6DE6-FEC5-D4BD-3ADC-50D3AFF2D9BC}"/>
                </a:ext>
              </a:extLst>
            </p:cNvPr>
            <p:cNvSpPr txBox="1"/>
            <p:nvPr/>
          </p:nvSpPr>
          <p:spPr>
            <a:xfrm>
              <a:off x="4270295" y="1610767"/>
              <a:ext cx="374896" cy="646331"/>
            </a:xfrm>
            <a:prstGeom prst="rect">
              <a:avLst/>
            </a:prstGeom>
            <a:noFill/>
          </p:spPr>
          <p:txBody>
            <a:bodyPr wrap="square">
              <a:spAutoFit/>
            </a:bodyPr>
            <a:lstStyle/>
            <a:p>
              <a:r>
                <a:rPr lang="de-DE" sz="3600"/>
                <a:t>+        </a:t>
              </a:r>
              <a:endParaRPr lang="en-US" sz="3600"/>
            </a:p>
          </p:txBody>
        </p:sp>
        <p:sp>
          <p:nvSpPr>
            <p:cNvPr id="259" name="Hộp Văn bản 258">
              <a:extLst>
                <a:ext uri="{FF2B5EF4-FFF2-40B4-BE49-F238E27FC236}">
                  <a16:creationId xmlns:a16="http://schemas.microsoft.com/office/drawing/2014/main" id="{A6284639-79EB-A1CC-387A-809D57A58A91}"/>
                </a:ext>
              </a:extLst>
            </p:cNvPr>
            <p:cNvSpPr txBox="1"/>
            <p:nvPr/>
          </p:nvSpPr>
          <p:spPr>
            <a:xfrm>
              <a:off x="2280570" y="1608694"/>
              <a:ext cx="374896" cy="646331"/>
            </a:xfrm>
            <a:prstGeom prst="rect">
              <a:avLst/>
            </a:prstGeom>
            <a:noFill/>
          </p:spPr>
          <p:txBody>
            <a:bodyPr wrap="square">
              <a:spAutoFit/>
            </a:bodyPr>
            <a:lstStyle/>
            <a:p>
              <a:r>
                <a:rPr lang="de-DE" sz="3600"/>
                <a:t>=        </a:t>
              </a:r>
              <a:endParaRPr lang="en-US" sz="3600"/>
            </a:p>
          </p:txBody>
        </p:sp>
      </p:grpSp>
      <p:grpSp>
        <p:nvGrpSpPr>
          <p:cNvPr id="299" name="Nhóm 298">
            <a:extLst>
              <a:ext uri="{FF2B5EF4-FFF2-40B4-BE49-F238E27FC236}">
                <a16:creationId xmlns:a16="http://schemas.microsoft.com/office/drawing/2014/main" id="{D0849036-A197-421E-3CF4-4689C5C46DBE}"/>
              </a:ext>
            </a:extLst>
          </p:cNvPr>
          <p:cNvGrpSpPr/>
          <p:nvPr/>
        </p:nvGrpSpPr>
        <p:grpSpPr>
          <a:xfrm>
            <a:off x="7275135" y="4208739"/>
            <a:ext cx="2659650" cy="1182942"/>
            <a:chOff x="5655873" y="1606480"/>
            <a:chExt cx="2659650" cy="1182942"/>
          </a:xfrm>
        </p:grpSpPr>
        <p:sp>
          <p:nvSpPr>
            <p:cNvPr id="300" name="Hộp Văn bản 299">
              <a:extLst>
                <a:ext uri="{FF2B5EF4-FFF2-40B4-BE49-F238E27FC236}">
                  <a16:creationId xmlns:a16="http://schemas.microsoft.com/office/drawing/2014/main" id="{82439FE8-FFF7-DD31-157F-0E69F1FDBA67}"/>
                </a:ext>
              </a:extLst>
            </p:cNvPr>
            <p:cNvSpPr txBox="1"/>
            <p:nvPr/>
          </p:nvSpPr>
          <p:spPr>
            <a:xfrm flipH="1">
              <a:off x="6519701" y="1606480"/>
              <a:ext cx="1795822"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2 + 2 + 1</a:t>
              </a:r>
            </a:p>
          </p:txBody>
        </p:sp>
        <p:sp>
          <p:nvSpPr>
            <p:cNvPr id="301" name="Hộp Văn bản 300">
              <a:extLst>
                <a:ext uri="{FF2B5EF4-FFF2-40B4-BE49-F238E27FC236}">
                  <a16:creationId xmlns:a16="http://schemas.microsoft.com/office/drawing/2014/main" id="{042093A1-3596-6AB4-54F8-8628257CDEA1}"/>
                </a:ext>
              </a:extLst>
            </p:cNvPr>
            <p:cNvSpPr txBox="1"/>
            <p:nvPr/>
          </p:nvSpPr>
          <p:spPr>
            <a:xfrm flipH="1">
              <a:off x="7044759" y="2204647"/>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6</a:t>
              </a:r>
            </a:p>
          </p:txBody>
        </p:sp>
        <p:cxnSp>
          <p:nvCxnSpPr>
            <p:cNvPr id="302" name="Đường nối Thẳng 301">
              <a:extLst>
                <a:ext uri="{FF2B5EF4-FFF2-40B4-BE49-F238E27FC236}">
                  <a16:creationId xmlns:a16="http://schemas.microsoft.com/office/drawing/2014/main" id="{B46E4DA1-6636-268C-631A-B90001584C15}"/>
                </a:ext>
              </a:extLst>
            </p:cNvPr>
            <p:cNvCxnSpPr>
              <a:cxnSpLocks/>
            </p:cNvCxnSpPr>
            <p:nvPr/>
          </p:nvCxnSpPr>
          <p:spPr>
            <a:xfrm>
              <a:off x="6519701" y="2212572"/>
              <a:ext cx="179582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3" name="Hộp Văn bản 302">
              <a:extLst>
                <a:ext uri="{FF2B5EF4-FFF2-40B4-BE49-F238E27FC236}">
                  <a16:creationId xmlns:a16="http://schemas.microsoft.com/office/drawing/2014/main" id="{A6678ECA-EFAC-0118-0DAC-AC30AA7FE22D}"/>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311" name="Nhóm 310">
            <a:extLst>
              <a:ext uri="{FF2B5EF4-FFF2-40B4-BE49-F238E27FC236}">
                <a16:creationId xmlns:a16="http://schemas.microsoft.com/office/drawing/2014/main" id="{E0373579-0009-2783-DACB-6BD40CCAAC43}"/>
              </a:ext>
            </a:extLst>
          </p:cNvPr>
          <p:cNvGrpSpPr/>
          <p:nvPr/>
        </p:nvGrpSpPr>
        <p:grpSpPr>
          <a:xfrm>
            <a:off x="7283714" y="5209527"/>
            <a:ext cx="2017857" cy="1085118"/>
            <a:chOff x="5655873" y="1666118"/>
            <a:chExt cx="2017857" cy="1085118"/>
          </a:xfrm>
        </p:grpSpPr>
        <p:sp>
          <p:nvSpPr>
            <p:cNvPr id="312" name="Hộp Văn bản 311">
              <a:extLst>
                <a:ext uri="{FF2B5EF4-FFF2-40B4-BE49-F238E27FC236}">
                  <a16:creationId xmlns:a16="http://schemas.microsoft.com/office/drawing/2014/main" id="{2AC10DF0-B2C3-B313-3F02-3586EE32FD53}"/>
                </a:ext>
              </a:extLst>
            </p:cNvPr>
            <p:cNvSpPr txBox="1"/>
            <p:nvPr/>
          </p:nvSpPr>
          <p:spPr>
            <a:xfrm flipH="1">
              <a:off x="6908654" y="1666118"/>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5</a:t>
              </a:r>
            </a:p>
          </p:txBody>
        </p:sp>
        <p:sp>
          <p:nvSpPr>
            <p:cNvPr id="313" name="Hộp Văn bản 312">
              <a:extLst>
                <a:ext uri="{FF2B5EF4-FFF2-40B4-BE49-F238E27FC236}">
                  <a16:creationId xmlns:a16="http://schemas.microsoft.com/office/drawing/2014/main" id="{59AFF7DE-7E5B-6E0F-2FB0-76AF4DC0231C}"/>
                </a:ext>
              </a:extLst>
            </p:cNvPr>
            <p:cNvSpPr txBox="1"/>
            <p:nvPr/>
          </p:nvSpPr>
          <p:spPr>
            <a:xfrm flipH="1">
              <a:off x="6894140" y="2166461"/>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6</a:t>
              </a:r>
            </a:p>
          </p:txBody>
        </p:sp>
        <p:cxnSp>
          <p:nvCxnSpPr>
            <p:cNvPr id="314" name="Đường nối Thẳng 313">
              <a:extLst>
                <a:ext uri="{FF2B5EF4-FFF2-40B4-BE49-F238E27FC236}">
                  <a16:creationId xmlns:a16="http://schemas.microsoft.com/office/drawing/2014/main" id="{F9A3D6C4-C442-BCF3-3B8B-4AF2654283E3}"/>
                </a:ext>
              </a:extLst>
            </p:cNvPr>
            <p:cNvCxnSpPr>
              <a:cxnSpLocks/>
            </p:cNvCxnSpPr>
            <p:nvPr/>
          </p:nvCxnSpPr>
          <p:spPr>
            <a:xfrm>
              <a:off x="7031884" y="2198991"/>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5" name="Hộp Văn bản 314">
              <a:extLst>
                <a:ext uri="{FF2B5EF4-FFF2-40B4-BE49-F238E27FC236}">
                  <a16:creationId xmlns:a16="http://schemas.microsoft.com/office/drawing/2014/main" id="{CCE4CEB8-E6FC-E721-DF15-0BF73E46DF13}"/>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70217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500"/>
                                  </p:stCondLst>
                                  <p:childTnLst>
                                    <p:set>
                                      <p:cBhvr>
                                        <p:cTn id="9" dur="1" fill="hold">
                                          <p:stCondLst>
                                            <p:cond delay="0"/>
                                          </p:stCondLst>
                                        </p:cTn>
                                        <p:tgtEl>
                                          <p:spTgt spid="57"/>
                                        </p:tgtEl>
                                        <p:attrNameLst>
                                          <p:attrName>style.visibility</p:attrName>
                                        </p:attrNameLst>
                                      </p:cBhvr>
                                      <p:to>
                                        <p:strVal val="visible"/>
                                      </p:to>
                                    </p:set>
                                    <p:animEffect transition="in" filter="wipe(down)">
                                      <p:cBhvr>
                                        <p:cTn id="10" dur="500"/>
                                        <p:tgtEl>
                                          <p:spTgt spid="57"/>
                                        </p:tgtEl>
                                      </p:cBhvr>
                                    </p:animEffect>
                                  </p:childTnLst>
                                </p:cTn>
                              </p:par>
                              <p:par>
                                <p:cTn id="11" presetID="16" presetClass="entr" presetSubtype="21"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54"/>
                                        </p:tgtEl>
                                        <p:attrNameLst>
                                          <p:attrName>style.visibility</p:attrName>
                                        </p:attrNameLst>
                                      </p:cBhvr>
                                      <p:to>
                                        <p:strVal val="visible"/>
                                      </p:to>
                                    </p:set>
                                    <p:animEffect transition="in" filter="wipe(down)">
                                      <p:cBhvr>
                                        <p:cTn id="18" dur="500"/>
                                        <p:tgtEl>
                                          <p:spTgt spid="254"/>
                                        </p:tgtEl>
                                      </p:cBhvr>
                                    </p:animEffect>
                                  </p:childTnLst>
                                </p:cTn>
                              </p:par>
                              <p:par>
                                <p:cTn id="19" presetID="16" presetClass="entr" presetSubtype="21" fill="hold" nodeType="withEffect">
                                  <p:stCondLst>
                                    <p:cond delay="500"/>
                                  </p:stCondLst>
                                  <p:childTnLst>
                                    <p:set>
                                      <p:cBhvr>
                                        <p:cTn id="20" dur="1" fill="hold">
                                          <p:stCondLst>
                                            <p:cond delay="0"/>
                                          </p:stCondLst>
                                        </p:cTn>
                                        <p:tgtEl>
                                          <p:spTgt spid="299"/>
                                        </p:tgtEl>
                                        <p:attrNameLst>
                                          <p:attrName>style.visibility</p:attrName>
                                        </p:attrNameLst>
                                      </p:cBhvr>
                                      <p:to>
                                        <p:strVal val="visible"/>
                                      </p:to>
                                    </p:set>
                                    <p:animEffect transition="in" filter="barn(inVertical)">
                                      <p:cBhvr>
                                        <p:cTn id="21" dur="500"/>
                                        <p:tgtEl>
                                          <p:spTgt spid="299"/>
                                        </p:tgtEl>
                                      </p:cBhvr>
                                    </p:animEffect>
                                  </p:childTnLst>
                                </p:cTn>
                              </p:par>
                              <p:par>
                                <p:cTn id="22" presetID="16" presetClass="entr" presetSubtype="21" fill="hold" nodeType="withEffect">
                                  <p:stCondLst>
                                    <p:cond delay="1000"/>
                                  </p:stCondLst>
                                  <p:childTnLst>
                                    <p:set>
                                      <p:cBhvr>
                                        <p:cTn id="23" dur="1" fill="hold">
                                          <p:stCondLst>
                                            <p:cond delay="0"/>
                                          </p:stCondLst>
                                        </p:cTn>
                                        <p:tgtEl>
                                          <p:spTgt spid="311"/>
                                        </p:tgtEl>
                                        <p:attrNameLst>
                                          <p:attrName>style.visibility</p:attrName>
                                        </p:attrNameLst>
                                      </p:cBhvr>
                                      <p:to>
                                        <p:strVal val="visible"/>
                                      </p:to>
                                    </p:set>
                                    <p:animEffect transition="in" filter="barn(inVertical)">
                                      <p:cBhvr>
                                        <p:cTn id="24" dur="5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D1F4FA59-E7A8-EF6B-F94A-504198D5C773}"/>
              </a:ext>
            </a:extLst>
          </p:cNvPr>
          <p:cNvSpPr/>
          <p:nvPr/>
        </p:nvSpPr>
        <p:spPr>
          <a:xfrm>
            <a:off x="242825" y="384313"/>
            <a:ext cx="11706349" cy="6162261"/>
          </a:xfrm>
          <a:custGeom>
            <a:avLst/>
            <a:gdLst>
              <a:gd name="connsiteX0" fmla="*/ 0 w 11706349"/>
              <a:gd name="connsiteY0" fmla="*/ 1027064 h 6162261"/>
              <a:gd name="connsiteX1" fmla="*/ 1027064 w 11706349"/>
              <a:gd name="connsiteY1" fmla="*/ 0 h 6162261"/>
              <a:gd name="connsiteX2" fmla="*/ 10679285 w 11706349"/>
              <a:gd name="connsiteY2" fmla="*/ 0 h 6162261"/>
              <a:gd name="connsiteX3" fmla="*/ 11706349 w 11706349"/>
              <a:gd name="connsiteY3" fmla="*/ 1027064 h 6162261"/>
              <a:gd name="connsiteX4" fmla="*/ 11706349 w 11706349"/>
              <a:gd name="connsiteY4" fmla="*/ 5135197 h 6162261"/>
              <a:gd name="connsiteX5" fmla="*/ 10679285 w 11706349"/>
              <a:gd name="connsiteY5" fmla="*/ 6162261 h 6162261"/>
              <a:gd name="connsiteX6" fmla="*/ 1027064 w 11706349"/>
              <a:gd name="connsiteY6" fmla="*/ 6162261 h 6162261"/>
              <a:gd name="connsiteX7" fmla="*/ 0 w 11706349"/>
              <a:gd name="connsiteY7" fmla="*/ 5135197 h 6162261"/>
              <a:gd name="connsiteX8" fmla="*/ 0 w 11706349"/>
              <a:gd name="connsiteY8" fmla="*/ 1027064 h 616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349" h="6162261" fill="none" extrusionOk="0">
                <a:moveTo>
                  <a:pt x="0" y="1027064"/>
                </a:moveTo>
                <a:cubicBezTo>
                  <a:pt x="3841" y="563807"/>
                  <a:pt x="473444" y="22845"/>
                  <a:pt x="1027064" y="0"/>
                </a:cubicBezTo>
                <a:cubicBezTo>
                  <a:pt x="4127888" y="72427"/>
                  <a:pt x="8610097" y="61419"/>
                  <a:pt x="10679285" y="0"/>
                </a:cubicBezTo>
                <a:cubicBezTo>
                  <a:pt x="11237675" y="-60866"/>
                  <a:pt x="11675834" y="450602"/>
                  <a:pt x="11706349" y="1027064"/>
                </a:cubicBezTo>
                <a:cubicBezTo>
                  <a:pt x="11807225" y="2549507"/>
                  <a:pt x="11599036" y="3563359"/>
                  <a:pt x="11706349" y="5135197"/>
                </a:cubicBezTo>
                <a:cubicBezTo>
                  <a:pt x="11727674" y="5594201"/>
                  <a:pt x="11207785" y="6118842"/>
                  <a:pt x="10679285" y="6162261"/>
                </a:cubicBezTo>
                <a:cubicBezTo>
                  <a:pt x="6636308" y="6192088"/>
                  <a:pt x="4148072" y="6082955"/>
                  <a:pt x="1027064" y="6162261"/>
                </a:cubicBezTo>
                <a:cubicBezTo>
                  <a:pt x="488953" y="6158969"/>
                  <a:pt x="-14818" y="5705359"/>
                  <a:pt x="0" y="5135197"/>
                </a:cubicBezTo>
                <a:cubicBezTo>
                  <a:pt x="50037" y="3410931"/>
                  <a:pt x="770" y="2381913"/>
                  <a:pt x="0" y="1027064"/>
                </a:cubicBezTo>
                <a:close/>
              </a:path>
              <a:path w="11706349" h="6162261" stroke="0" extrusionOk="0">
                <a:moveTo>
                  <a:pt x="0" y="1027064"/>
                </a:moveTo>
                <a:cubicBezTo>
                  <a:pt x="68082" y="478390"/>
                  <a:pt x="507763" y="99863"/>
                  <a:pt x="1027064" y="0"/>
                </a:cubicBezTo>
                <a:cubicBezTo>
                  <a:pt x="2975997" y="123000"/>
                  <a:pt x="6326488" y="-96860"/>
                  <a:pt x="10679285" y="0"/>
                </a:cubicBezTo>
                <a:cubicBezTo>
                  <a:pt x="11206296" y="-30654"/>
                  <a:pt x="11746734" y="378414"/>
                  <a:pt x="11706349" y="1027064"/>
                </a:cubicBezTo>
                <a:cubicBezTo>
                  <a:pt x="11709522" y="1704951"/>
                  <a:pt x="11800616" y="4654689"/>
                  <a:pt x="11706349" y="5135197"/>
                </a:cubicBezTo>
                <a:cubicBezTo>
                  <a:pt x="11610364" y="5737202"/>
                  <a:pt x="11171099" y="6149918"/>
                  <a:pt x="10679285" y="6162261"/>
                </a:cubicBezTo>
                <a:cubicBezTo>
                  <a:pt x="6768174" y="6001554"/>
                  <a:pt x="2171775" y="6201928"/>
                  <a:pt x="1027064" y="6162261"/>
                </a:cubicBezTo>
                <a:cubicBezTo>
                  <a:pt x="387451" y="6147642"/>
                  <a:pt x="-82185" y="5665197"/>
                  <a:pt x="0" y="5135197"/>
                </a:cubicBezTo>
                <a:cubicBezTo>
                  <a:pt x="32216" y="4338555"/>
                  <a:pt x="57206" y="3004280"/>
                  <a:pt x="0" y="1027064"/>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9">
            <a:extLst>
              <a:ext uri="{FF2B5EF4-FFF2-40B4-BE49-F238E27FC236}">
                <a16:creationId xmlns:a16="http://schemas.microsoft.com/office/drawing/2014/main" id="{43D98960-52BE-B2FB-120C-8FB986CED399}"/>
              </a:ext>
            </a:extLst>
          </p:cNvPr>
          <p:cNvGrpSpPr/>
          <p:nvPr/>
        </p:nvGrpSpPr>
        <p:grpSpPr>
          <a:xfrm>
            <a:off x="1217026" y="514240"/>
            <a:ext cx="3818568" cy="697628"/>
            <a:chOff x="792242" y="471948"/>
            <a:chExt cx="2906797" cy="523221"/>
          </a:xfrm>
        </p:grpSpPr>
        <p:sp>
          <p:nvSpPr>
            <p:cNvPr id="21" name="Oval 50">
              <a:extLst>
                <a:ext uri="{FF2B5EF4-FFF2-40B4-BE49-F238E27FC236}">
                  <a16:creationId xmlns:a16="http://schemas.microsoft.com/office/drawing/2014/main" id="{CE8627B0-1424-E05A-9CBA-BA6D0B65173E}"/>
                </a:ext>
              </a:extLst>
            </p:cNvPr>
            <p:cNvSpPr/>
            <p:nvPr/>
          </p:nvSpPr>
          <p:spPr>
            <a:xfrm>
              <a:off x="792242" y="471948"/>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a:solidFill>
                    <a:srgbClr val="FFFFFF"/>
                  </a:solidFill>
                  <a:latin typeface="Calibri" panose="020F0502020204030204" pitchFamily="34" charset="0"/>
                  <a:cs typeface="Calibri" panose="020F0502020204030204" pitchFamily="34" charset="0"/>
                  <a:sym typeface="Arial"/>
                </a:rPr>
                <a:t>1</a:t>
              </a:r>
              <a:endParaRPr lang="en-US" sz="4267" b="1" kern="0" dirty="0">
                <a:solidFill>
                  <a:srgbClr val="FFFFFF"/>
                </a:solidFill>
                <a:latin typeface="Calibri" panose="020F0502020204030204" pitchFamily="34" charset="0"/>
                <a:cs typeface="Calibri" panose="020F0502020204030204" pitchFamily="34" charset="0"/>
                <a:sym typeface="Arial"/>
              </a:endParaRPr>
            </a:p>
          </p:txBody>
        </p:sp>
        <p:sp>
          <p:nvSpPr>
            <p:cNvPr id="22" name="TextBox 51">
              <a:extLst>
                <a:ext uri="{FF2B5EF4-FFF2-40B4-BE49-F238E27FC236}">
                  <a16:creationId xmlns:a16="http://schemas.microsoft.com/office/drawing/2014/main" id="{2F5CA47C-F555-405A-BA40-B5DD0767DB8B}"/>
                </a:ext>
              </a:extLst>
            </p:cNvPr>
            <p:cNvSpPr txBox="1"/>
            <p:nvPr/>
          </p:nvSpPr>
          <p:spPr>
            <a:xfrm>
              <a:off x="1408819" y="514268"/>
              <a:ext cx="2290220" cy="438581"/>
            </a:xfrm>
            <a:prstGeom prst="rect">
              <a:avLst/>
            </a:prstGeom>
            <a:noFill/>
          </p:spPr>
          <p:txBody>
            <a:bodyPr wrap="square" rtlCol="0">
              <a:spAutoFit/>
            </a:bodyPr>
            <a:lstStyle/>
            <a:p>
              <a:pPr algn="just" defTabSz="1219170">
                <a:buClr>
                  <a:srgbClr val="000000"/>
                </a:buClr>
              </a:pPr>
              <a:r>
                <a:rPr lang="en-US" sz="3200" b="1" kern="0">
                  <a:solidFill>
                    <a:srgbClr val="000000"/>
                  </a:solidFill>
                  <a:latin typeface="Calibri" panose="020F0502020204030204" pitchFamily="34" charset="0"/>
                  <a:cs typeface="Calibri" panose="020F0502020204030204" pitchFamily="34" charset="0"/>
                  <a:sym typeface="Arial"/>
                </a:rPr>
                <a:t>T</a:t>
              </a:r>
              <a:r>
                <a:rPr lang="vi-VN" sz="3200" b="1" kern="0">
                  <a:solidFill>
                    <a:srgbClr val="000000"/>
                  </a:solidFill>
                  <a:latin typeface="Calibri" panose="020F0502020204030204" pitchFamily="34" charset="0"/>
                  <a:cs typeface="Calibri" panose="020F0502020204030204" pitchFamily="34" charset="0"/>
                  <a:sym typeface="Arial"/>
                </a:rPr>
                <a:t>ính.</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grpSp>
      <p:sp>
        <p:nvSpPr>
          <p:cNvPr id="91" name="Hộp Văn bản 90">
            <a:extLst>
              <a:ext uri="{FF2B5EF4-FFF2-40B4-BE49-F238E27FC236}">
                <a16:creationId xmlns:a16="http://schemas.microsoft.com/office/drawing/2014/main" id="{1CA3A5F0-88D4-6867-5B9E-FC5174E14240}"/>
              </a:ext>
            </a:extLst>
          </p:cNvPr>
          <p:cNvSpPr txBox="1"/>
          <p:nvPr/>
        </p:nvSpPr>
        <p:spPr>
          <a:xfrm>
            <a:off x="1752050" y="2195875"/>
            <a:ext cx="599160" cy="584775"/>
          </a:xfrm>
          <a:prstGeom prst="rect">
            <a:avLst/>
          </a:prstGeom>
          <a:noFill/>
        </p:spPr>
        <p:txBody>
          <a:bodyPr wrap="square">
            <a:spAutoFit/>
          </a:bodyPr>
          <a:lstStyle/>
          <a:p>
            <a:r>
              <a:rPr lang="de-DE" sz="3200" b="1">
                <a:solidFill>
                  <a:srgbClr val="FF0066"/>
                </a:solidFill>
              </a:rPr>
              <a:t>b)</a:t>
            </a:r>
            <a:endParaRPr lang="en-US" sz="3200" b="1">
              <a:solidFill>
                <a:srgbClr val="FF0066"/>
              </a:solidFill>
            </a:endParaRPr>
          </a:p>
        </p:txBody>
      </p:sp>
      <p:grpSp>
        <p:nvGrpSpPr>
          <p:cNvPr id="228" name="Nhóm 227">
            <a:extLst>
              <a:ext uri="{FF2B5EF4-FFF2-40B4-BE49-F238E27FC236}">
                <a16:creationId xmlns:a16="http://schemas.microsoft.com/office/drawing/2014/main" id="{C599D5C1-0310-F6B0-CDAF-03DDCAC964A7}"/>
              </a:ext>
            </a:extLst>
          </p:cNvPr>
          <p:cNvGrpSpPr/>
          <p:nvPr/>
        </p:nvGrpSpPr>
        <p:grpSpPr>
          <a:xfrm>
            <a:off x="1251696" y="1323550"/>
            <a:ext cx="4598645" cy="672060"/>
            <a:chOff x="1158917" y="2555258"/>
            <a:chExt cx="4598645" cy="672060"/>
          </a:xfrm>
        </p:grpSpPr>
        <p:sp>
          <p:nvSpPr>
            <p:cNvPr id="229" name="Hộp Văn bản 228">
              <a:extLst>
                <a:ext uri="{FF2B5EF4-FFF2-40B4-BE49-F238E27FC236}">
                  <a16:creationId xmlns:a16="http://schemas.microsoft.com/office/drawing/2014/main" id="{A318506E-CD78-E056-D3CB-F801B83FEF88}"/>
                </a:ext>
              </a:extLst>
            </p:cNvPr>
            <p:cNvSpPr txBox="1"/>
            <p:nvPr/>
          </p:nvSpPr>
          <p:spPr>
            <a:xfrm>
              <a:off x="1766209" y="2580987"/>
              <a:ext cx="3991353" cy="646331"/>
            </a:xfrm>
            <a:prstGeom prst="rect">
              <a:avLst/>
            </a:prstGeom>
            <a:noFill/>
          </p:spPr>
          <p:txBody>
            <a:bodyPr wrap="square">
              <a:spAutoFit/>
            </a:bodyPr>
            <a:lstStyle/>
            <a:p>
              <a:r>
                <a:rPr lang="en-US" sz="3600">
                  <a:solidFill>
                    <a:srgbClr val="FF0000"/>
                  </a:solidFill>
                  <a:latin typeface="UTM Duepuntozero" panose="02040603050506020204" pitchFamily="18" charset="0"/>
                </a:rPr>
                <a:t>Cách 1:</a:t>
              </a:r>
              <a:endParaRPr lang="vi-VN" sz="3600">
                <a:latin typeface="UTM Duepuntozero" panose="02040603050506020204" pitchFamily="18" charset="0"/>
              </a:endParaRPr>
            </a:p>
          </p:txBody>
        </p:sp>
        <p:pic>
          <p:nvPicPr>
            <p:cNvPr id="230" name="Picture 6">
              <a:extLst>
                <a:ext uri="{FF2B5EF4-FFF2-40B4-BE49-F238E27FC236}">
                  <a16:creationId xmlns:a16="http://schemas.microsoft.com/office/drawing/2014/main" id="{5ABEE48E-379B-81EA-C78B-5D47392CFAD0}"/>
                </a:ext>
              </a:extLst>
            </p:cNvPr>
            <p:cNvPicPr>
              <a:picLocks noChangeAspect="1"/>
            </p:cNvPicPr>
            <p:nvPr/>
          </p:nvPicPr>
          <p:blipFill>
            <a:blip r:embed="rId3"/>
            <a:stretch>
              <a:fillRect/>
            </a:stretch>
          </p:blipFill>
          <p:spPr>
            <a:xfrm>
              <a:off x="1158917" y="2555258"/>
              <a:ext cx="607292" cy="596858"/>
            </a:xfrm>
            <a:prstGeom prst="rect">
              <a:avLst/>
            </a:prstGeom>
          </p:spPr>
        </p:pic>
      </p:grpSp>
      <p:cxnSp>
        <p:nvCxnSpPr>
          <p:cNvPr id="234" name="Đường nối Thẳng 233">
            <a:extLst>
              <a:ext uri="{FF2B5EF4-FFF2-40B4-BE49-F238E27FC236}">
                <a16:creationId xmlns:a16="http://schemas.microsoft.com/office/drawing/2014/main" id="{B0E8AE77-5C62-5D15-B450-53876412BEC0}"/>
              </a:ext>
            </a:extLst>
          </p:cNvPr>
          <p:cNvCxnSpPr>
            <a:cxnSpLocks/>
          </p:cNvCxnSpPr>
          <p:nvPr/>
        </p:nvCxnSpPr>
        <p:spPr>
          <a:xfrm>
            <a:off x="6341660" y="1806928"/>
            <a:ext cx="0" cy="4393218"/>
          </a:xfrm>
          <a:prstGeom prst="line">
            <a:avLst/>
          </a:prstGeom>
          <a:ln w="28575">
            <a:solidFill>
              <a:srgbClr val="FF0066"/>
            </a:solidFill>
            <a:prstDash val="lgDash"/>
          </a:ln>
        </p:spPr>
        <p:style>
          <a:lnRef idx="1">
            <a:schemeClr val="accent1"/>
          </a:lnRef>
          <a:fillRef idx="0">
            <a:schemeClr val="accent1"/>
          </a:fillRef>
          <a:effectRef idx="0">
            <a:schemeClr val="accent1"/>
          </a:effectRef>
          <a:fontRef idx="minor">
            <a:schemeClr val="tx1"/>
          </a:fontRef>
        </p:style>
      </p:cxnSp>
      <p:sp>
        <p:nvSpPr>
          <p:cNvPr id="250" name="Hộp Văn bản 249">
            <a:extLst>
              <a:ext uri="{FF2B5EF4-FFF2-40B4-BE49-F238E27FC236}">
                <a16:creationId xmlns:a16="http://schemas.microsoft.com/office/drawing/2014/main" id="{6539BDE4-D0B4-B1A0-8160-F788E8DDC8BA}"/>
              </a:ext>
            </a:extLst>
          </p:cNvPr>
          <p:cNvSpPr txBox="1"/>
          <p:nvPr/>
        </p:nvSpPr>
        <p:spPr>
          <a:xfrm>
            <a:off x="7283047" y="2195875"/>
            <a:ext cx="599160" cy="584775"/>
          </a:xfrm>
          <a:prstGeom prst="rect">
            <a:avLst/>
          </a:prstGeom>
          <a:noFill/>
        </p:spPr>
        <p:txBody>
          <a:bodyPr wrap="square">
            <a:spAutoFit/>
          </a:bodyPr>
          <a:lstStyle/>
          <a:p>
            <a:r>
              <a:rPr lang="de-DE" sz="3200" b="1">
                <a:solidFill>
                  <a:srgbClr val="FF0066"/>
                </a:solidFill>
              </a:rPr>
              <a:t>a)</a:t>
            </a:r>
            <a:endParaRPr lang="en-US" sz="3200" b="1">
              <a:solidFill>
                <a:srgbClr val="FF0066"/>
              </a:solidFill>
            </a:endParaRPr>
          </a:p>
        </p:txBody>
      </p:sp>
      <p:grpSp>
        <p:nvGrpSpPr>
          <p:cNvPr id="251" name="Nhóm 250">
            <a:extLst>
              <a:ext uri="{FF2B5EF4-FFF2-40B4-BE49-F238E27FC236}">
                <a16:creationId xmlns:a16="http://schemas.microsoft.com/office/drawing/2014/main" id="{3C8A0184-1C27-A118-7237-95C2ACC6C929}"/>
              </a:ext>
            </a:extLst>
          </p:cNvPr>
          <p:cNvGrpSpPr/>
          <p:nvPr/>
        </p:nvGrpSpPr>
        <p:grpSpPr>
          <a:xfrm>
            <a:off x="6809777" y="1460312"/>
            <a:ext cx="4598645" cy="672060"/>
            <a:chOff x="1158917" y="2555258"/>
            <a:chExt cx="4598645" cy="672060"/>
          </a:xfrm>
        </p:grpSpPr>
        <p:sp>
          <p:nvSpPr>
            <p:cNvPr id="252" name="Hộp Văn bản 251">
              <a:extLst>
                <a:ext uri="{FF2B5EF4-FFF2-40B4-BE49-F238E27FC236}">
                  <a16:creationId xmlns:a16="http://schemas.microsoft.com/office/drawing/2014/main" id="{2DE5C0E9-58AA-2EA6-39AE-6F94BCA27928}"/>
                </a:ext>
              </a:extLst>
            </p:cNvPr>
            <p:cNvSpPr txBox="1"/>
            <p:nvPr/>
          </p:nvSpPr>
          <p:spPr>
            <a:xfrm>
              <a:off x="1766209" y="2580987"/>
              <a:ext cx="3991353" cy="646331"/>
            </a:xfrm>
            <a:prstGeom prst="rect">
              <a:avLst/>
            </a:prstGeom>
            <a:noFill/>
          </p:spPr>
          <p:txBody>
            <a:bodyPr wrap="square">
              <a:spAutoFit/>
            </a:bodyPr>
            <a:lstStyle/>
            <a:p>
              <a:r>
                <a:rPr lang="en-US" sz="3600">
                  <a:solidFill>
                    <a:srgbClr val="FF0000"/>
                  </a:solidFill>
                  <a:latin typeface="UTM Duepuntozero" panose="02040603050506020204" pitchFamily="18" charset="0"/>
                </a:rPr>
                <a:t>Cách 2:</a:t>
              </a:r>
              <a:endParaRPr lang="vi-VN" sz="3600">
                <a:latin typeface="UTM Duepuntozero" panose="02040603050506020204" pitchFamily="18" charset="0"/>
              </a:endParaRPr>
            </a:p>
          </p:txBody>
        </p:sp>
        <p:pic>
          <p:nvPicPr>
            <p:cNvPr id="253" name="Picture 6">
              <a:extLst>
                <a:ext uri="{FF2B5EF4-FFF2-40B4-BE49-F238E27FC236}">
                  <a16:creationId xmlns:a16="http://schemas.microsoft.com/office/drawing/2014/main" id="{AC79130D-0967-3471-15BE-610D5F4E3732}"/>
                </a:ext>
              </a:extLst>
            </p:cNvPr>
            <p:cNvPicPr>
              <a:picLocks noChangeAspect="1"/>
            </p:cNvPicPr>
            <p:nvPr/>
          </p:nvPicPr>
          <p:blipFill>
            <a:blip r:embed="rId3"/>
            <a:stretch>
              <a:fillRect/>
            </a:stretch>
          </p:blipFill>
          <p:spPr>
            <a:xfrm>
              <a:off x="1158917" y="2555258"/>
              <a:ext cx="607292" cy="596858"/>
            </a:xfrm>
            <a:prstGeom prst="rect">
              <a:avLst/>
            </a:prstGeom>
          </p:spPr>
        </p:pic>
      </p:grpSp>
      <p:grpSp>
        <p:nvGrpSpPr>
          <p:cNvPr id="254" name="Nhóm 253">
            <a:extLst>
              <a:ext uri="{FF2B5EF4-FFF2-40B4-BE49-F238E27FC236}">
                <a16:creationId xmlns:a16="http://schemas.microsoft.com/office/drawing/2014/main" id="{6FBEC9A9-3A54-012D-0958-E0DB043E9EB1}"/>
              </a:ext>
            </a:extLst>
          </p:cNvPr>
          <p:cNvGrpSpPr/>
          <p:nvPr/>
        </p:nvGrpSpPr>
        <p:grpSpPr>
          <a:xfrm>
            <a:off x="7456578" y="3190893"/>
            <a:ext cx="3205496" cy="1117884"/>
            <a:chOff x="2280570" y="1394915"/>
            <a:chExt cx="3205496" cy="1117884"/>
          </a:xfrm>
        </p:grpSpPr>
        <p:sp>
          <p:nvSpPr>
            <p:cNvPr id="255" name="Hộp Văn bản 254">
              <a:extLst>
                <a:ext uri="{FF2B5EF4-FFF2-40B4-BE49-F238E27FC236}">
                  <a16:creationId xmlns:a16="http://schemas.microsoft.com/office/drawing/2014/main" id="{18BF79EC-741B-4B04-D5B2-0B220D60F50E}"/>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256" name="Nhóm 255">
              <a:extLst>
                <a:ext uri="{FF2B5EF4-FFF2-40B4-BE49-F238E27FC236}">
                  <a16:creationId xmlns:a16="http://schemas.microsoft.com/office/drawing/2014/main" id="{FA34A775-EBD7-2FFB-5912-AEA4BE3205BC}"/>
                </a:ext>
              </a:extLst>
            </p:cNvPr>
            <p:cNvGrpSpPr/>
            <p:nvPr/>
          </p:nvGrpSpPr>
          <p:grpSpPr>
            <a:xfrm>
              <a:off x="2451650" y="1404375"/>
              <a:ext cx="962580" cy="1108424"/>
              <a:chOff x="7131439" y="4320248"/>
              <a:chExt cx="962580" cy="1108424"/>
            </a:xfrm>
          </p:grpSpPr>
          <p:sp>
            <p:nvSpPr>
              <p:cNvPr id="266" name="Hộp Văn bản 265">
                <a:extLst>
                  <a:ext uri="{FF2B5EF4-FFF2-40B4-BE49-F238E27FC236}">
                    <a16:creationId xmlns:a16="http://schemas.microsoft.com/office/drawing/2014/main" id="{9233FE92-E3D9-B2A3-D86F-41B92E868827}"/>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267" name="Hộp Văn bản 266">
                <a:extLst>
                  <a:ext uri="{FF2B5EF4-FFF2-40B4-BE49-F238E27FC236}">
                    <a16:creationId xmlns:a16="http://schemas.microsoft.com/office/drawing/2014/main" id="{5F729CEE-6271-05EC-EC44-DF9BF4C0D75F}"/>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12</a:t>
                </a:r>
              </a:p>
            </p:txBody>
          </p:sp>
          <p:cxnSp>
            <p:nvCxnSpPr>
              <p:cNvPr id="268" name="Đường nối Thẳng 267">
                <a:extLst>
                  <a:ext uri="{FF2B5EF4-FFF2-40B4-BE49-F238E27FC236}">
                    <a16:creationId xmlns:a16="http://schemas.microsoft.com/office/drawing/2014/main" id="{CB2978EB-1791-748D-7A7C-324FA1DB4AAB}"/>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Nhóm 256">
              <a:extLst>
                <a:ext uri="{FF2B5EF4-FFF2-40B4-BE49-F238E27FC236}">
                  <a16:creationId xmlns:a16="http://schemas.microsoft.com/office/drawing/2014/main" id="{39787240-5CC0-AAE8-C894-89EFEB6BB701}"/>
                </a:ext>
              </a:extLst>
            </p:cNvPr>
            <p:cNvGrpSpPr/>
            <p:nvPr/>
          </p:nvGrpSpPr>
          <p:grpSpPr>
            <a:xfrm>
              <a:off x="3512982" y="1394915"/>
              <a:ext cx="1973084" cy="1117884"/>
              <a:chOff x="7131439" y="4310788"/>
              <a:chExt cx="1973084" cy="1117884"/>
            </a:xfrm>
          </p:grpSpPr>
          <p:sp>
            <p:nvSpPr>
              <p:cNvPr id="260" name="Hộp Văn bản 259">
                <a:extLst>
                  <a:ext uri="{FF2B5EF4-FFF2-40B4-BE49-F238E27FC236}">
                    <a16:creationId xmlns:a16="http://schemas.microsoft.com/office/drawing/2014/main" id="{EA5E8079-CFFB-34E7-B884-5EBCAE43A410}"/>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9</a:t>
                </a:r>
              </a:p>
            </p:txBody>
          </p:sp>
          <p:sp>
            <p:nvSpPr>
              <p:cNvPr id="261" name="Hộp Văn bản 260">
                <a:extLst>
                  <a:ext uri="{FF2B5EF4-FFF2-40B4-BE49-F238E27FC236}">
                    <a16:creationId xmlns:a16="http://schemas.microsoft.com/office/drawing/2014/main" id="{24DE729D-9603-1D0A-7BC0-F610A32A096C}"/>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12</a:t>
                </a:r>
              </a:p>
            </p:txBody>
          </p:sp>
          <p:cxnSp>
            <p:nvCxnSpPr>
              <p:cNvPr id="262" name="Đường nối Thẳng 261">
                <a:extLst>
                  <a:ext uri="{FF2B5EF4-FFF2-40B4-BE49-F238E27FC236}">
                    <a16:creationId xmlns:a16="http://schemas.microsoft.com/office/drawing/2014/main" id="{4CD0058D-7CEA-018A-B69D-BA3007BF2FF3}"/>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3" name="Hộp Văn bản 262">
                <a:extLst>
                  <a:ext uri="{FF2B5EF4-FFF2-40B4-BE49-F238E27FC236}">
                    <a16:creationId xmlns:a16="http://schemas.microsoft.com/office/drawing/2014/main" id="{6A2124F0-BD56-8D80-AD70-3D3BCADA06B0}"/>
                  </a:ext>
                </a:extLst>
              </p:cNvPr>
              <p:cNvSpPr txBox="1"/>
              <p:nvPr/>
            </p:nvSpPr>
            <p:spPr>
              <a:xfrm flipH="1">
                <a:off x="8141943" y="431078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a:t>
                </a:r>
              </a:p>
            </p:txBody>
          </p:sp>
          <p:sp>
            <p:nvSpPr>
              <p:cNvPr id="264" name="Hộp Văn bản 263">
                <a:extLst>
                  <a:ext uri="{FF2B5EF4-FFF2-40B4-BE49-F238E27FC236}">
                    <a16:creationId xmlns:a16="http://schemas.microsoft.com/office/drawing/2014/main" id="{AE420E63-96CD-C534-CE6E-381CE92AA8DF}"/>
                  </a:ext>
                </a:extLst>
              </p:cNvPr>
              <p:cNvSpPr txBox="1"/>
              <p:nvPr/>
            </p:nvSpPr>
            <p:spPr>
              <a:xfrm flipH="1">
                <a:off x="8240695" y="483443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12</a:t>
                </a:r>
              </a:p>
            </p:txBody>
          </p:sp>
          <p:cxnSp>
            <p:nvCxnSpPr>
              <p:cNvPr id="265" name="Đường nối Thẳng 264">
                <a:extLst>
                  <a:ext uri="{FF2B5EF4-FFF2-40B4-BE49-F238E27FC236}">
                    <a16:creationId xmlns:a16="http://schemas.microsoft.com/office/drawing/2014/main" id="{408B9873-D64F-089F-B36A-C8FEB83F4C16}"/>
                  </a:ext>
                </a:extLst>
              </p:cNvPr>
              <p:cNvCxnSpPr>
                <a:cxnSpLocks/>
              </p:cNvCxnSpPr>
              <p:nvPr/>
            </p:nvCxnSpPr>
            <p:spPr>
              <a:xfrm>
                <a:off x="8395135" y="484980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8" name="Hộp Văn bản 257">
              <a:extLst>
                <a:ext uri="{FF2B5EF4-FFF2-40B4-BE49-F238E27FC236}">
                  <a16:creationId xmlns:a16="http://schemas.microsoft.com/office/drawing/2014/main" id="{171F6DE6-FEC5-D4BD-3ADC-50D3AFF2D9BC}"/>
                </a:ext>
              </a:extLst>
            </p:cNvPr>
            <p:cNvSpPr txBox="1"/>
            <p:nvPr/>
          </p:nvSpPr>
          <p:spPr>
            <a:xfrm>
              <a:off x="4270295" y="1610767"/>
              <a:ext cx="374896" cy="646331"/>
            </a:xfrm>
            <a:prstGeom prst="rect">
              <a:avLst/>
            </a:prstGeom>
            <a:noFill/>
          </p:spPr>
          <p:txBody>
            <a:bodyPr wrap="square">
              <a:spAutoFit/>
            </a:bodyPr>
            <a:lstStyle/>
            <a:p>
              <a:r>
                <a:rPr lang="de-DE" sz="3600"/>
                <a:t>+        </a:t>
              </a:r>
              <a:endParaRPr lang="en-US" sz="3600"/>
            </a:p>
          </p:txBody>
        </p:sp>
        <p:sp>
          <p:nvSpPr>
            <p:cNvPr id="259" name="Hộp Văn bản 258">
              <a:extLst>
                <a:ext uri="{FF2B5EF4-FFF2-40B4-BE49-F238E27FC236}">
                  <a16:creationId xmlns:a16="http://schemas.microsoft.com/office/drawing/2014/main" id="{A6284639-79EB-A1CC-387A-809D57A58A91}"/>
                </a:ext>
              </a:extLst>
            </p:cNvPr>
            <p:cNvSpPr txBox="1"/>
            <p:nvPr/>
          </p:nvSpPr>
          <p:spPr>
            <a:xfrm>
              <a:off x="2280570" y="1608694"/>
              <a:ext cx="374896" cy="646331"/>
            </a:xfrm>
            <a:prstGeom prst="rect">
              <a:avLst/>
            </a:prstGeom>
            <a:noFill/>
          </p:spPr>
          <p:txBody>
            <a:bodyPr wrap="square">
              <a:spAutoFit/>
            </a:bodyPr>
            <a:lstStyle/>
            <a:p>
              <a:r>
                <a:rPr lang="de-DE" sz="3600"/>
                <a:t>=        </a:t>
              </a:r>
              <a:endParaRPr lang="en-US" sz="3600"/>
            </a:p>
          </p:txBody>
        </p:sp>
      </p:grpSp>
      <p:grpSp>
        <p:nvGrpSpPr>
          <p:cNvPr id="299" name="Nhóm 298">
            <a:extLst>
              <a:ext uri="{FF2B5EF4-FFF2-40B4-BE49-F238E27FC236}">
                <a16:creationId xmlns:a16="http://schemas.microsoft.com/office/drawing/2014/main" id="{D0849036-A197-421E-3CF4-4689C5C46DBE}"/>
              </a:ext>
            </a:extLst>
          </p:cNvPr>
          <p:cNvGrpSpPr/>
          <p:nvPr/>
        </p:nvGrpSpPr>
        <p:grpSpPr>
          <a:xfrm>
            <a:off x="7275135" y="4208739"/>
            <a:ext cx="2677551" cy="1182942"/>
            <a:chOff x="5655873" y="1606480"/>
            <a:chExt cx="2677551" cy="1182942"/>
          </a:xfrm>
        </p:grpSpPr>
        <p:sp>
          <p:nvSpPr>
            <p:cNvPr id="300" name="Hộp Văn bản 299">
              <a:extLst>
                <a:ext uri="{FF2B5EF4-FFF2-40B4-BE49-F238E27FC236}">
                  <a16:creationId xmlns:a16="http://schemas.microsoft.com/office/drawing/2014/main" id="{82439FE8-FFF7-DD31-157F-0E69F1FDBA67}"/>
                </a:ext>
              </a:extLst>
            </p:cNvPr>
            <p:cNvSpPr txBox="1"/>
            <p:nvPr/>
          </p:nvSpPr>
          <p:spPr>
            <a:xfrm flipH="1">
              <a:off x="6519701" y="1606480"/>
              <a:ext cx="1795822"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1 + 9 + 2</a:t>
              </a:r>
            </a:p>
          </p:txBody>
        </p:sp>
        <p:sp>
          <p:nvSpPr>
            <p:cNvPr id="301" name="Hộp Văn bản 300">
              <a:extLst>
                <a:ext uri="{FF2B5EF4-FFF2-40B4-BE49-F238E27FC236}">
                  <a16:creationId xmlns:a16="http://schemas.microsoft.com/office/drawing/2014/main" id="{042093A1-3596-6AB4-54F8-8628257CDEA1}"/>
                </a:ext>
              </a:extLst>
            </p:cNvPr>
            <p:cNvSpPr txBox="1"/>
            <p:nvPr/>
          </p:nvSpPr>
          <p:spPr>
            <a:xfrm flipH="1">
              <a:off x="7044024" y="2204647"/>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12</a:t>
              </a:r>
            </a:p>
          </p:txBody>
        </p:sp>
        <p:cxnSp>
          <p:nvCxnSpPr>
            <p:cNvPr id="302" name="Đường nối Thẳng 301">
              <a:extLst>
                <a:ext uri="{FF2B5EF4-FFF2-40B4-BE49-F238E27FC236}">
                  <a16:creationId xmlns:a16="http://schemas.microsoft.com/office/drawing/2014/main" id="{B46E4DA1-6636-268C-631A-B90001584C15}"/>
                </a:ext>
              </a:extLst>
            </p:cNvPr>
            <p:cNvCxnSpPr>
              <a:cxnSpLocks/>
            </p:cNvCxnSpPr>
            <p:nvPr/>
          </p:nvCxnSpPr>
          <p:spPr>
            <a:xfrm>
              <a:off x="6519701" y="2191255"/>
              <a:ext cx="18137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3" name="Hộp Văn bản 302">
              <a:extLst>
                <a:ext uri="{FF2B5EF4-FFF2-40B4-BE49-F238E27FC236}">
                  <a16:creationId xmlns:a16="http://schemas.microsoft.com/office/drawing/2014/main" id="{A6678ECA-EFAC-0118-0DAC-AC30AA7FE22D}"/>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311" name="Nhóm 310">
            <a:extLst>
              <a:ext uri="{FF2B5EF4-FFF2-40B4-BE49-F238E27FC236}">
                <a16:creationId xmlns:a16="http://schemas.microsoft.com/office/drawing/2014/main" id="{E0373579-0009-2783-DACB-6BD40CCAAC43}"/>
              </a:ext>
            </a:extLst>
          </p:cNvPr>
          <p:cNvGrpSpPr/>
          <p:nvPr/>
        </p:nvGrpSpPr>
        <p:grpSpPr>
          <a:xfrm>
            <a:off x="7283714" y="5209527"/>
            <a:ext cx="2017857" cy="1085118"/>
            <a:chOff x="5655873" y="1666118"/>
            <a:chExt cx="2017857" cy="1085118"/>
          </a:xfrm>
        </p:grpSpPr>
        <p:sp>
          <p:nvSpPr>
            <p:cNvPr id="312" name="Hộp Văn bản 311">
              <a:extLst>
                <a:ext uri="{FF2B5EF4-FFF2-40B4-BE49-F238E27FC236}">
                  <a16:creationId xmlns:a16="http://schemas.microsoft.com/office/drawing/2014/main" id="{2AC10DF0-B2C3-B313-3F02-3586EE32FD53}"/>
                </a:ext>
              </a:extLst>
            </p:cNvPr>
            <p:cNvSpPr txBox="1"/>
            <p:nvPr/>
          </p:nvSpPr>
          <p:spPr>
            <a:xfrm flipH="1">
              <a:off x="6908654" y="1666118"/>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12</a:t>
              </a:r>
            </a:p>
          </p:txBody>
        </p:sp>
        <p:sp>
          <p:nvSpPr>
            <p:cNvPr id="313" name="Hộp Văn bản 312">
              <a:extLst>
                <a:ext uri="{FF2B5EF4-FFF2-40B4-BE49-F238E27FC236}">
                  <a16:creationId xmlns:a16="http://schemas.microsoft.com/office/drawing/2014/main" id="{59AFF7DE-7E5B-6E0F-2FB0-76AF4DC0231C}"/>
                </a:ext>
              </a:extLst>
            </p:cNvPr>
            <p:cNvSpPr txBox="1"/>
            <p:nvPr/>
          </p:nvSpPr>
          <p:spPr>
            <a:xfrm flipH="1">
              <a:off x="6894140" y="2166461"/>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12</a:t>
              </a:r>
            </a:p>
          </p:txBody>
        </p:sp>
        <p:cxnSp>
          <p:nvCxnSpPr>
            <p:cNvPr id="314" name="Đường nối Thẳng 313">
              <a:extLst>
                <a:ext uri="{FF2B5EF4-FFF2-40B4-BE49-F238E27FC236}">
                  <a16:creationId xmlns:a16="http://schemas.microsoft.com/office/drawing/2014/main" id="{F9A3D6C4-C442-BCF3-3B8B-4AF2654283E3}"/>
                </a:ext>
              </a:extLst>
            </p:cNvPr>
            <p:cNvCxnSpPr>
              <a:cxnSpLocks/>
            </p:cNvCxnSpPr>
            <p:nvPr/>
          </p:nvCxnSpPr>
          <p:spPr>
            <a:xfrm>
              <a:off x="7031884" y="2198991"/>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5" name="Hộp Văn bản 314">
              <a:extLst>
                <a:ext uri="{FF2B5EF4-FFF2-40B4-BE49-F238E27FC236}">
                  <a16:creationId xmlns:a16="http://schemas.microsoft.com/office/drawing/2014/main" id="{CCE4CEB8-E6FC-E721-DF15-0BF73E46DF13}"/>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8" name="Nhóm 7">
            <a:extLst>
              <a:ext uri="{FF2B5EF4-FFF2-40B4-BE49-F238E27FC236}">
                <a16:creationId xmlns:a16="http://schemas.microsoft.com/office/drawing/2014/main" id="{0DDBF93F-C131-849E-24AF-E22E630A2B68}"/>
              </a:ext>
            </a:extLst>
          </p:cNvPr>
          <p:cNvGrpSpPr/>
          <p:nvPr/>
        </p:nvGrpSpPr>
        <p:grpSpPr>
          <a:xfrm>
            <a:off x="2087688" y="1957625"/>
            <a:ext cx="3034416" cy="1117884"/>
            <a:chOff x="2451650" y="1394915"/>
            <a:chExt cx="3034416" cy="1117884"/>
          </a:xfrm>
        </p:grpSpPr>
        <p:sp>
          <p:nvSpPr>
            <p:cNvPr id="9" name="Hộp Văn bản 8">
              <a:extLst>
                <a:ext uri="{FF2B5EF4-FFF2-40B4-BE49-F238E27FC236}">
                  <a16:creationId xmlns:a16="http://schemas.microsoft.com/office/drawing/2014/main" id="{C9FC8ED5-7B95-543B-E9B9-9197F65CD90D}"/>
                </a:ext>
              </a:extLst>
            </p:cNvPr>
            <p:cNvSpPr txBox="1"/>
            <p:nvPr/>
          </p:nvSpPr>
          <p:spPr>
            <a:xfrm>
              <a:off x="3259791" y="1620227"/>
              <a:ext cx="374896" cy="646331"/>
            </a:xfrm>
            <a:prstGeom prst="rect">
              <a:avLst/>
            </a:prstGeom>
            <a:noFill/>
          </p:spPr>
          <p:txBody>
            <a:bodyPr wrap="square">
              <a:spAutoFit/>
            </a:bodyPr>
            <a:lstStyle/>
            <a:p>
              <a:r>
                <a:rPr lang="de-DE" sz="3600" b="1"/>
                <a:t>+        </a:t>
              </a:r>
              <a:endParaRPr lang="en-US" sz="3600" b="1"/>
            </a:p>
          </p:txBody>
        </p:sp>
        <p:grpSp>
          <p:nvGrpSpPr>
            <p:cNvPr id="10" name="Nhóm 9">
              <a:extLst>
                <a:ext uri="{FF2B5EF4-FFF2-40B4-BE49-F238E27FC236}">
                  <a16:creationId xmlns:a16="http://schemas.microsoft.com/office/drawing/2014/main" id="{CC128656-7348-EC26-386E-56AA90E19691}"/>
                </a:ext>
              </a:extLst>
            </p:cNvPr>
            <p:cNvGrpSpPr/>
            <p:nvPr/>
          </p:nvGrpSpPr>
          <p:grpSpPr>
            <a:xfrm>
              <a:off x="2451650" y="1404375"/>
              <a:ext cx="962580" cy="1108424"/>
              <a:chOff x="7131439" y="4320248"/>
              <a:chExt cx="962580" cy="1108424"/>
            </a:xfrm>
          </p:grpSpPr>
          <p:sp>
            <p:nvSpPr>
              <p:cNvPr id="225" name="Hộp Văn bản 224">
                <a:extLst>
                  <a:ext uri="{FF2B5EF4-FFF2-40B4-BE49-F238E27FC236}">
                    <a16:creationId xmlns:a16="http://schemas.microsoft.com/office/drawing/2014/main" id="{CEA8FC02-473B-0BA4-F0CF-9CBFFDB3A732}"/>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a:t>
                </a:r>
              </a:p>
            </p:txBody>
          </p:sp>
          <p:sp>
            <p:nvSpPr>
              <p:cNvPr id="226" name="Hộp Văn bản 225">
                <a:extLst>
                  <a:ext uri="{FF2B5EF4-FFF2-40B4-BE49-F238E27FC236}">
                    <a16:creationId xmlns:a16="http://schemas.microsoft.com/office/drawing/2014/main" id="{070AD84D-11C0-8D47-3A1B-ECD66663ABBE}"/>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12</a:t>
                </a:r>
              </a:p>
            </p:txBody>
          </p:sp>
          <p:cxnSp>
            <p:nvCxnSpPr>
              <p:cNvPr id="227" name="Đường nối Thẳng 226">
                <a:extLst>
                  <a:ext uri="{FF2B5EF4-FFF2-40B4-BE49-F238E27FC236}">
                    <a16:creationId xmlns:a16="http://schemas.microsoft.com/office/drawing/2014/main" id="{5A8923AA-3B60-342C-813B-E3AFFED9C520}"/>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Nhóm 10">
              <a:extLst>
                <a:ext uri="{FF2B5EF4-FFF2-40B4-BE49-F238E27FC236}">
                  <a16:creationId xmlns:a16="http://schemas.microsoft.com/office/drawing/2014/main" id="{7E0CF25C-E28F-40E1-B6A0-64F4B699C899}"/>
                </a:ext>
              </a:extLst>
            </p:cNvPr>
            <p:cNvGrpSpPr/>
            <p:nvPr/>
          </p:nvGrpSpPr>
          <p:grpSpPr>
            <a:xfrm>
              <a:off x="3512982" y="1394915"/>
              <a:ext cx="1973084" cy="1117884"/>
              <a:chOff x="7131439" y="4310788"/>
              <a:chExt cx="1973084" cy="1117884"/>
            </a:xfrm>
          </p:grpSpPr>
          <p:sp>
            <p:nvSpPr>
              <p:cNvPr id="13" name="Hộp Văn bản 12">
                <a:extLst>
                  <a:ext uri="{FF2B5EF4-FFF2-40B4-BE49-F238E27FC236}">
                    <a16:creationId xmlns:a16="http://schemas.microsoft.com/office/drawing/2014/main" id="{0382FA0E-65AA-1760-1106-C5F307CBD7E5}"/>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3</a:t>
                </a:r>
              </a:p>
            </p:txBody>
          </p:sp>
          <p:sp>
            <p:nvSpPr>
              <p:cNvPr id="28" name="Hộp Văn bản 27">
                <a:extLst>
                  <a:ext uri="{FF2B5EF4-FFF2-40B4-BE49-F238E27FC236}">
                    <a16:creationId xmlns:a16="http://schemas.microsoft.com/office/drawing/2014/main" id="{58AF07CE-32A3-4883-3378-24FF2AFCEF9F}"/>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4</a:t>
                </a:r>
              </a:p>
            </p:txBody>
          </p:sp>
          <p:cxnSp>
            <p:nvCxnSpPr>
              <p:cNvPr id="29" name="Đường nối Thẳng 28">
                <a:extLst>
                  <a:ext uri="{FF2B5EF4-FFF2-40B4-BE49-F238E27FC236}">
                    <a16:creationId xmlns:a16="http://schemas.microsoft.com/office/drawing/2014/main" id="{9444170C-74D1-CB9B-EFD7-2F759AC101C8}"/>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Hộp Văn bản 29">
                <a:extLst>
                  <a:ext uri="{FF2B5EF4-FFF2-40B4-BE49-F238E27FC236}">
                    <a16:creationId xmlns:a16="http://schemas.microsoft.com/office/drawing/2014/main" id="{8C5899E6-978F-1948-D842-0D675566C759}"/>
                  </a:ext>
                </a:extLst>
              </p:cNvPr>
              <p:cNvSpPr txBox="1"/>
              <p:nvPr/>
            </p:nvSpPr>
            <p:spPr>
              <a:xfrm flipH="1">
                <a:off x="8141943" y="431078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2</a:t>
                </a:r>
              </a:p>
            </p:txBody>
          </p:sp>
          <p:sp>
            <p:nvSpPr>
              <p:cNvPr id="31" name="Hộp Văn bản 30">
                <a:extLst>
                  <a:ext uri="{FF2B5EF4-FFF2-40B4-BE49-F238E27FC236}">
                    <a16:creationId xmlns:a16="http://schemas.microsoft.com/office/drawing/2014/main" id="{BADBF101-8726-CE5F-5364-EBF8F3A47A3D}"/>
                  </a:ext>
                </a:extLst>
              </p:cNvPr>
              <p:cNvSpPr txBox="1"/>
              <p:nvPr/>
            </p:nvSpPr>
            <p:spPr>
              <a:xfrm flipH="1">
                <a:off x="8240695" y="483443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12</a:t>
                </a:r>
              </a:p>
            </p:txBody>
          </p:sp>
          <p:cxnSp>
            <p:nvCxnSpPr>
              <p:cNvPr id="224" name="Đường nối Thẳng 223">
                <a:extLst>
                  <a:ext uri="{FF2B5EF4-FFF2-40B4-BE49-F238E27FC236}">
                    <a16:creationId xmlns:a16="http://schemas.microsoft.com/office/drawing/2014/main" id="{48D6AFB2-C604-791C-82C8-04A9AB5458A4}"/>
                  </a:ext>
                </a:extLst>
              </p:cNvPr>
              <p:cNvCxnSpPr>
                <a:cxnSpLocks/>
              </p:cNvCxnSpPr>
              <p:nvPr/>
            </p:nvCxnSpPr>
            <p:spPr>
              <a:xfrm>
                <a:off x="8395135" y="484980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Hộp Văn bản 11">
              <a:extLst>
                <a:ext uri="{FF2B5EF4-FFF2-40B4-BE49-F238E27FC236}">
                  <a16:creationId xmlns:a16="http://schemas.microsoft.com/office/drawing/2014/main" id="{7863C60E-603D-B616-4AA3-C507FAD2D2E5}"/>
                </a:ext>
              </a:extLst>
            </p:cNvPr>
            <p:cNvSpPr txBox="1"/>
            <p:nvPr/>
          </p:nvSpPr>
          <p:spPr>
            <a:xfrm>
              <a:off x="4270295" y="1610767"/>
              <a:ext cx="374896" cy="646331"/>
            </a:xfrm>
            <a:prstGeom prst="rect">
              <a:avLst/>
            </a:prstGeom>
            <a:noFill/>
          </p:spPr>
          <p:txBody>
            <a:bodyPr wrap="square">
              <a:spAutoFit/>
            </a:bodyPr>
            <a:lstStyle/>
            <a:p>
              <a:r>
                <a:rPr lang="de-DE" sz="3600" b="1"/>
                <a:t>+        </a:t>
              </a:r>
              <a:endParaRPr lang="en-US" sz="3600" b="1"/>
            </a:p>
          </p:txBody>
        </p:sp>
      </p:grpSp>
      <p:grpSp>
        <p:nvGrpSpPr>
          <p:cNvPr id="42" name="Nhóm 41">
            <a:extLst>
              <a:ext uri="{FF2B5EF4-FFF2-40B4-BE49-F238E27FC236}">
                <a16:creationId xmlns:a16="http://schemas.microsoft.com/office/drawing/2014/main" id="{DA4E3713-C8A5-1218-9B09-D93A2230CD14}"/>
              </a:ext>
            </a:extLst>
          </p:cNvPr>
          <p:cNvGrpSpPr/>
          <p:nvPr/>
        </p:nvGrpSpPr>
        <p:grpSpPr>
          <a:xfrm>
            <a:off x="1527896" y="5178387"/>
            <a:ext cx="2659650" cy="1085118"/>
            <a:chOff x="5655873" y="1662676"/>
            <a:chExt cx="2659650" cy="1085118"/>
          </a:xfrm>
        </p:grpSpPr>
        <p:sp>
          <p:nvSpPr>
            <p:cNvPr id="43" name="Hộp Văn bản 42">
              <a:extLst>
                <a:ext uri="{FF2B5EF4-FFF2-40B4-BE49-F238E27FC236}">
                  <a16:creationId xmlns:a16="http://schemas.microsoft.com/office/drawing/2014/main" id="{7259DA47-70C1-278A-971E-04887125598B}"/>
                </a:ext>
              </a:extLst>
            </p:cNvPr>
            <p:cNvSpPr txBox="1"/>
            <p:nvPr/>
          </p:nvSpPr>
          <p:spPr>
            <a:xfrm flipH="1">
              <a:off x="7550447" y="1662676"/>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4</a:t>
              </a:r>
            </a:p>
          </p:txBody>
        </p:sp>
        <p:sp>
          <p:nvSpPr>
            <p:cNvPr id="44" name="Hộp Văn bản 43">
              <a:extLst>
                <a:ext uri="{FF2B5EF4-FFF2-40B4-BE49-F238E27FC236}">
                  <a16:creationId xmlns:a16="http://schemas.microsoft.com/office/drawing/2014/main" id="{80DE15D2-B9D7-C4CF-F236-F7176901320D}"/>
                </a:ext>
              </a:extLst>
            </p:cNvPr>
            <p:cNvSpPr txBox="1"/>
            <p:nvPr/>
          </p:nvSpPr>
          <p:spPr>
            <a:xfrm flipH="1">
              <a:off x="7535933" y="2163019"/>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4</a:t>
              </a:r>
            </a:p>
          </p:txBody>
        </p:sp>
        <p:cxnSp>
          <p:nvCxnSpPr>
            <p:cNvPr id="45" name="Đường nối Thẳng 44">
              <a:extLst>
                <a:ext uri="{FF2B5EF4-FFF2-40B4-BE49-F238E27FC236}">
                  <a16:creationId xmlns:a16="http://schemas.microsoft.com/office/drawing/2014/main" id="{CD015EA2-E55A-1D9D-3B79-259130CAE8CC}"/>
                </a:ext>
              </a:extLst>
            </p:cNvPr>
            <p:cNvCxnSpPr>
              <a:cxnSpLocks/>
            </p:cNvCxnSpPr>
            <p:nvPr/>
          </p:nvCxnSpPr>
          <p:spPr>
            <a:xfrm>
              <a:off x="7673677" y="2195549"/>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Hộp Văn bản 45">
              <a:extLst>
                <a:ext uri="{FF2B5EF4-FFF2-40B4-BE49-F238E27FC236}">
                  <a16:creationId xmlns:a16="http://schemas.microsoft.com/office/drawing/2014/main" id="{DBAC71DA-7DA1-DA85-C0A9-62DB57453E59}"/>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47" name="Nhóm 46">
            <a:extLst>
              <a:ext uri="{FF2B5EF4-FFF2-40B4-BE49-F238E27FC236}">
                <a16:creationId xmlns:a16="http://schemas.microsoft.com/office/drawing/2014/main" id="{206164C0-82E1-9484-90BF-69525DE5F8AC}"/>
              </a:ext>
            </a:extLst>
          </p:cNvPr>
          <p:cNvGrpSpPr/>
          <p:nvPr/>
        </p:nvGrpSpPr>
        <p:grpSpPr>
          <a:xfrm>
            <a:off x="1733430" y="4077474"/>
            <a:ext cx="3150241" cy="1116349"/>
            <a:chOff x="2306868" y="1382679"/>
            <a:chExt cx="3150241" cy="1116349"/>
          </a:xfrm>
        </p:grpSpPr>
        <p:sp>
          <p:nvSpPr>
            <p:cNvPr id="48" name="Hộp Văn bản 47">
              <a:extLst>
                <a:ext uri="{FF2B5EF4-FFF2-40B4-BE49-F238E27FC236}">
                  <a16:creationId xmlns:a16="http://schemas.microsoft.com/office/drawing/2014/main" id="{ADFE56EE-0E03-9816-883B-256AED210A4D}"/>
                </a:ext>
              </a:extLst>
            </p:cNvPr>
            <p:cNvSpPr txBox="1"/>
            <p:nvPr/>
          </p:nvSpPr>
          <p:spPr>
            <a:xfrm>
              <a:off x="4244849" y="1619213"/>
              <a:ext cx="374896" cy="584775"/>
            </a:xfrm>
            <a:prstGeom prst="rect">
              <a:avLst/>
            </a:prstGeom>
            <a:noFill/>
          </p:spPr>
          <p:txBody>
            <a:bodyPr wrap="square">
              <a:spAutoFit/>
            </a:bodyPr>
            <a:lstStyle/>
            <a:p>
              <a:r>
                <a:rPr lang="de-DE" sz="3200"/>
                <a:t>+        </a:t>
              </a:r>
              <a:endParaRPr lang="en-US" sz="3200"/>
            </a:p>
          </p:txBody>
        </p:sp>
        <p:grpSp>
          <p:nvGrpSpPr>
            <p:cNvPr id="49" name="Nhóm 48">
              <a:extLst>
                <a:ext uri="{FF2B5EF4-FFF2-40B4-BE49-F238E27FC236}">
                  <a16:creationId xmlns:a16="http://schemas.microsoft.com/office/drawing/2014/main" id="{BA241854-5D57-405A-AC12-0DF7FF9CC990}"/>
                </a:ext>
              </a:extLst>
            </p:cNvPr>
            <p:cNvGrpSpPr/>
            <p:nvPr/>
          </p:nvGrpSpPr>
          <p:grpSpPr>
            <a:xfrm>
              <a:off x="3001283" y="1382679"/>
              <a:ext cx="962580" cy="1108424"/>
              <a:chOff x="7681072" y="4298552"/>
              <a:chExt cx="962580" cy="1108424"/>
            </a:xfrm>
          </p:grpSpPr>
          <p:sp>
            <p:nvSpPr>
              <p:cNvPr id="55" name="Hộp Văn bản 54">
                <a:extLst>
                  <a:ext uri="{FF2B5EF4-FFF2-40B4-BE49-F238E27FC236}">
                    <a16:creationId xmlns:a16="http://schemas.microsoft.com/office/drawing/2014/main" id="{7C280473-F6D3-8CF9-ED14-24EC6F054278}"/>
                  </a:ext>
                </a:extLst>
              </p:cNvPr>
              <p:cNvSpPr txBox="1"/>
              <p:nvPr/>
            </p:nvSpPr>
            <p:spPr>
              <a:xfrm flipH="1">
                <a:off x="7681072" y="4298552"/>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56" name="Hộp Văn bản 55">
                <a:extLst>
                  <a:ext uri="{FF2B5EF4-FFF2-40B4-BE49-F238E27FC236}">
                    <a16:creationId xmlns:a16="http://schemas.microsoft.com/office/drawing/2014/main" id="{C7759121-853A-5D68-1F88-9626DA1B9E63}"/>
                  </a:ext>
                </a:extLst>
              </p:cNvPr>
              <p:cNvSpPr txBox="1"/>
              <p:nvPr/>
            </p:nvSpPr>
            <p:spPr>
              <a:xfrm flipH="1">
                <a:off x="7779824" y="4822201"/>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4</a:t>
                </a:r>
              </a:p>
            </p:txBody>
          </p:sp>
          <p:cxnSp>
            <p:nvCxnSpPr>
              <p:cNvPr id="269" name="Đường nối Thẳng 268">
                <a:extLst>
                  <a:ext uri="{FF2B5EF4-FFF2-40B4-BE49-F238E27FC236}">
                    <a16:creationId xmlns:a16="http://schemas.microsoft.com/office/drawing/2014/main" id="{3AB3DA5C-AA90-05A5-485C-63152BEF0117}"/>
                  </a:ext>
                </a:extLst>
              </p:cNvPr>
              <p:cNvCxnSpPr>
                <a:cxnSpLocks/>
              </p:cNvCxnSpPr>
              <p:nvPr/>
            </p:nvCxnSpPr>
            <p:spPr>
              <a:xfrm>
                <a:off x="7934264" y="4837570"/>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Nhóm 49">
              <a:extLst>
                <a:ext uri="{FF2B5EF4-FFF2-40B4-BE49-F238E27FC236}">
                  <a16:creationId xmlns:a16="http://schemas.microsoft.com/office/drawing/2014/main" id="{85CE82A1-B988-991F-F4C3-6721FF6AF40C}"/>
                </a:ext>
              </a:extLst>
            </p:cNvPr>
            <p:cNvGrpSpPr/>
            <p:nvPr/>
          </p:nvGrpSpPr>
          <p:grpSpPr>
            <a:xfrm>
              <a:off x="4494529" y="1390604"/>
              <a:ext cx="962580" cy="1108424"/>
              <a:chOff x="8112986" y="4306477"/>
              <a:chExt cx="962580" cy="1108424"/>
            </a:xfrm>
          </p:grpSpPr>
          <p:sp>
            <p:nvSpPr>
              <p:cNvPr id="52" name="Hộp Văn bản 51">
                <a:extLst>
                  <a:ext uri="{FF2B5EF4-FFF2-40B4-BE49-F238E27FC236}">
                    <a16:creationId xmlns:a16="http://schemas.microsoft.com/office/drawing/2014/main" id="{5224FABB-9DDD-09D4-21E8-C223EF67F4FE}"/>
                  </a:ext>
                </a:extLst>
              </p:cNvPr>
              <p:cNvSpPr txBox="1"/>
              <p:nvPr/>
            </p:nvSpPr>
            <p:spPr>
              <a:xfrm flipH="1">
                <a:off x="8112986" y="4306477"/>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sp>
            <p:nvSpPr>
              <p:cNvPr id="53" name="Hộp Văn bản 52">
                <a:extLst>
                  <a:ext uri="{FF2B5EF4-FFF2-40B4-BE49-F238E27FC236}">
                    <a16:creationId xmlns:a16="http://schemas.microsoft.com/office/drawing/2014/main" id="{25C6FD57-0576-168D-DFAB-35ADE89BBA67}"/>
                  </a:ext>
                </a:extLst>
              </p:cNvPr>
              <p:cNvSpPr txBox="1"/>
              <p:nvPr/>
            </p:nvSpPr>
            <p:spPr>
              <a:xfrm flipH="1">
                <a:off x="8211738" y="4830126"/>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4</a:t>
                </a:r>
              </a:p>
            </p:txBody>
          </p:sp>
          <p:cxnSp>
            <p:nvCxnSpPr>
              <p:cNvPr id="54" name="Đường nối Thẳng 53">
                <a:extLst>
                  <a:ext uri="{FF2B5EF4-FFF2-40B4-BE49-F238E27FC236}">
                    <a16:creationId xmlns:a16="http://schemas.microsoft.com/office/drawing/2014/main" id="{1EB49CE3-73CE-A86D-9018-2D1C9845B312}"/>
                  </a:ext>
                </a:extLst>
              </p:cNvPr>
              <p:cNvCxnSpPr>
                <a:cxnSpLocks/>
              </p:cNvCxnSpPr>
              <p:nvPr/>
            </p:nvCxnSpPr>
            <p:spPr>
              <a:xfrm>
                <a:off x="8366178" y="4845495"/>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Hộp Văn bản 50">
              <a:extLst>
                <a:ext uri="{FF2B5EF4-FFF2-40B4-BE49-F238E27FC236}">
                  <a16:creationId xmlns:a16="http://schemas.microsoft.com/office/drawing/2014/main" id="{F32E90F7-17E7-8C3C-BD5E-D9FF0BDA2E8D}"/>
                </a:ext>
              </a:extLst>
            </p:cNvPr>
            <p:cNvSpPr txBox="1"/>
            <p:nvPr/>
          </p:nvSpPr>
          <p:spPr>
            <a:xfrm>
              <a:off x="2306868" y="1635224"/>
              <a:ext cx="374896" cy="584775"/>
            </a:xfrm>
            <a:prstGeom prst="rect">
              <a:avLst/>
            </a:prstGeom>
            <a:noFill/>
          </p:spPr>
          <p:txBody>
            <a:bodyPr wrap="square">
              <a:spAutoFit/>
            </a:bodyPr>
            <a:lstStyle/>
            <a:p>
              <a:r>
                <a:rPr lang="de-DE" sz="3200"/>
                <a:t>=        </a:t>
              </a:r>
              <a:endParaRPr lang="en-US" sz="3200"/>
            </a:p>
          </p:txBody>
        </p:sp>
      </p:grpSp>
      <p:grpSp>
        <p:nvGrpSpPr>
          <p:cNvPr id="270" name="Nhóm 269">
            <a:extLst>
              <a:ext uri="{FF2B5EF4-FFF2-40B4-BE49-F238E27FC236}">
                <a16:creationId xmlns:a16="http://schemas.microsoft.com/office/drawing/2014/main" id="{A5BF16B4-8D1C-C364-6A16-852E928DCE78}"/>
              </a:ext>
            </a:extLst>
          </p:cNvPr>
          <p:cNvGrpSpPr/>
          <p:nvPr/>
        </p:nvGrpSpPr>
        <p:grpSpPr>
          <a:xfrm>
            <a:off x="1763424" y="3081352"/>
            <a:ext cx="3205496" cy="1117884"/>
            <a:chOff x="2280570" y="1394915"/>
            <a:chExt cx="3205496" cy="1117884"/>
          </a:xfrm>
        </p:grpSpPr>
        <p:sp>
          <p:nvSpPr>
            <p:cNvPr id="271" name="Hộp Văn bản 270">
              <a:extLst>
                <a:ext uri="{FF2B5EF4-FFF2-40B4-BE49-F238E27FC236}">
                  <a16:creationId xmlns:a16="http://schemas.microsoft.com/office/drawing/2014/main" id="{0CA61F2A-FC00-8D88-3CA6-76D1993F8C5A}"/>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272" name="Nhóm 271">
              <a:extLst>
                <a:ext uri="{FF2B5EF4-FFF2-40B4-BE49-F238E27FC236}">
                  <a16:creationId xmlns:a16="http://schemas.microsoft.com/office/drawing/2014/main" id="{2F5D6D6B-F4BF-61A0-EE4A-FCB5AA895585}"/>
                </a:ext>
              </a:extLst>
            </p:cNvPr>
            <p:cNvGrpSpPr/>
            <p:nvPr/>
          </p:nvGrpSpPr>
          <p:grpSpPr>
            <a:xfrm>
              <a:off x="2451650" y="1404375"/>
              <a:ext cx="962580" cy="1108424"/>
              <a:chOff x="7131439" y="4320248"/>
              <a:chExt cx="962580" cy="1108424"/>
            </a:xfrm>
          </p:grpSpPr>
          <p:sp>
            <p:nvSpPr>
              <p:cNvPr id="282" name="Hộp Văn bản 281">
                <a:extLst>
                  <a:ext uri="{FF2B5EF4-FFF2-40B4-BE49-F238E27FC236}">
                    <a16:creationId xmlns:a16="http://schemas.microsoft.com/office/drawing/2014/main" id="{1B0A5919-604B-4D17-124F-E6FBEBE7BD6B}"/>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a:t>
                </a:r>
              </a:p>
            </p:txBody>
          </p:sp>
          <p:sp>
            <p:nvSpPr>
              <p:cNvPr id="283" name="Hộp Văn bản 282">
                <a:extLst>
                  <a:ext uri="{FF2B5EF4-FFF2-40B4-BE49-F238E27FC236}">
                    <a16:creationId xmlns:a16="http://schemas.microsoft.com/office/drawing/2014/main" id="{1B8E6F83-383C-0BD0-186D-76F5E8EDB000}"/>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12</a:t>
                </a:r>
              </a:p>
            </p:txBody>
          </p:sp>
          <p:cxnSp>
            <p:nvCxnSpPr>
              <p:cNvPr id="284" name="Đường nối Thẳng 283">
                <a:extLst>
                  <a:ext uri="{FF2B5EF4-FFF2-40B4-BE49-F238E27FC236}">
                    <a16:creationId xmlns:a16="http://schemas.microsoft.com/office/drawing/2014/main" id="{D4154681-32AD-FC33-5384-060B5BAB774B}"/>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 name="Nhóm 272">
              <a:extLst>
                <a:ext uri="{FF2B5EF4-FFF2-40B4-BE49-F238E27FC236}">
                  <a16:creationId xmlns:a16="http://schemas.microsoft.com/office/drawing/2014/main" id="{DE99EEAC-D52F-5625-0B7C-476DD4FDCDB6}"/>
                </a:ext>
              </a:extLst>
            </p:cNvPr>
            <p:cNvGrpSpPr/>
            <p:nvPr/>
          </p:nvGrpSpPr>
          <p:grpSpPr>
            <a:xfrm>
              <a:off x="3512982" y="1394915"/>
              <a:ext cx="1973084" cy="1117884"/>
              <a:chOff x="7131439" y="4310788"/>
              <a:chExt cx="1973084" cy="1117884"/>
            </a:xfrm>
          </p:grpSpPr>
          <p:sp>
            <p:nvSpPr>
              <p:cNvPr id="276" name="Hộp Văn bản 275">
                <a:extLst>
                  <a:ext uri="{FF2B5EF4-FFF2-40B4-BE49-F238E27FC236}">
                    <a16:creationId xmlns:a16="http://schemas.microsoft.com/office/drawing/2014/main" id="{A1976771-BF87-4D39-0D85-9751BA359C3F}"/>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2</a:t>
                </a:r>
              </a:p>
            </p:txBody>
          </p:sp>
          <p:sp>
            <p:nvSpPr>
              <p:cNvPr id="277" name="Hộp Văn bản 276">
                <a:extLst>
                  <a:ext uri="{FF2B5EF4-FFF2-40B4-BE49-F238E27FC236}">
                    <a16:creationId xmlns:a16="http://schemas.microsoft.com/office/drawing/2014/main" id="{8D441EBC-B450-6415-B504-814A24E89C7A}"/>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12</a:t>
                </a:r>
              </a:p>
            </p:txBody>
          </p:sp>
          <p:cxnSp>
            <p:nvCxnSpPr>
              <p:cNvPr id="278" name="Đường nối Thẳng 277">
                <a:extLst>
                  <a:ext uri="{FF2B5EF4-FFF2-40B4-BE49-F238E27FC236}">
                    <a16:creationId xmlns:a16="http://schemas.microsoft.com/office/drawing/2014/main" id="{E914EAC7-AF80-D540-D86B-BACEDBC7D6DE}"/>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9" name="Hộp Văn bản 278">
                <a:extLst>
                  <a:ext uri="{FF2B5EF4-FFF2-40B4-BE49-F238E27FC236}">
                    <a16:creationId xmlns:a16="http://schemas.microsoft.com/office/drawing/2014/main" id="{970571DF-4F26-B82E-F3F4-D5B21005E2AB}"/>
                  </a:ext>
                </a:extLst>
              </p:cNvPr>
              <p:cNvSpPr txBox="1"/>
              <p:nvPr/>
            </p:nvSpPr>
            <p:spPr>
              <a:xfrm flipH="1">
                <a:off x="8141943" y="431078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a:t>
                </a:r>
              </a:p>
            </p:txBody>
          </p:sp>
          <p:sp>
            <p:nvSpPr>
              <p:cNvPr id="280" name="Hộp Văn bản 279">
                <a:extLst>
                  <a:ext uri="{FF2B5EF4-FFF2-40B4-BE49-F238E27FC236}">
                    <a16:creationId xmlns:a16="http://schemas.microsoft.com/office/drawing/2014/main" id="{17D1EB94-C4B5-183E-38F1-B4614CD76C31}"/>
                  </a:ext>
                </a:extLst>
              </p:cNvPr>
              <p:cNvSpPr txBox="1"/>
              <p:nvPr/>
            </p:nvSpPr>
            <p:spPr>
              <a:xfrm flipH="1">
                <a:off x="8240695" y="483443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4</a:t>
                </a:r>
              </a:p>
            </p:txBody>
          </p:sp>
          <p:cxnSp>
            <p:nvCxnSpPr>
              <p:cNvPr id="281" name="Đường nối Thẳng 280">
                <a:extLst>
                  <a:ext uri="{FF2B5EF4-FFF2-40B4-BE49-F238E27FC236}">
                    <a16:creationId xmlns:a16="http://schemas.microsoft.com/office/drawing/2014/main" id="{1D873C6E-EA48-CDB2-A0D6-E2A9728B7281}"/>
                  </a:ext>
                </a:extLst>
              </p:cNvPr>
              <p:cNvCxnSpPr>
                <a:cxnSpLocks/>
              </p:cNvCxnSpPr>
              <p:nvPr/>
            </p:nvCxnSpPr>
            <p:spPr>
              <a:xfrm>
                <a:off x="8395135" y="484980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4" name="Hộp Văn bản 273">
              <a:extLst>
                <a:ext uri="{FF2B5EF4-FFF2-40B4-BE49-F238E27FC236}">
                  <a16:creationId xmlns:a16="http://schemas.microsoft.com/office/drawing/2014/main" id="{BCFC74FE-7C16-EFE2-742B-439EFF8AB442}"/>
                </a:ext>
              </a:extLst>
            </p:cNvPr>
            <p:cNvSpPr txBox="1"/>
            <p:nvPr/>
          </p:nvSpPr>
          <p:spPr>
            <a:xfrm>
              <a:off x="4270295" y="1610767"/>
              <a:ext cx="374896" cy="646331"/>
            </a:xfrm>
            <a:prstGeom prst="rect">
              <a:avLst/>
            </a:prstGeom>
            <a:noFill/>
          </p:spPr>
          <p:txBody>
            <a:bodyPr wrap="square">
              <a:spAutoFit/>
            </a:bodyPr>
            <a:lstStyle/>
            <a:p>
              <a:r>
                <a:rPr lang="de-DE" sz="3600"/>
                <a:t>+        </a:t>
              </a:r>
              <a:endParaRPr lang="en-US" sz="3600"/>
            </a:p>
          </p:txBody>
        </p:sp>
        <p:sp>
          <p:nvSpPr>
            <p:cNvPr id="275" name="Hộp Văn bản 274">
              <a:extLst>
                <a:ext uri="{FF2B5EF4-FFF2-40B4-BE49-F238E27FC236}">
                  <a16:creationId xmlns:a16="http://schemas.microsoft.com/office/drawing/2014/main" id="{65A991E8-2FA3-642D-C912-DF8E248955E5}"/>
                </a:ext>
              </a:extLst>
            </p:cNvPr>
            <p:cNvSpPr txBox="1"/>
            <p:nvPr/>
          </p:nvSpPr>
          <p:spPr>
            <a:xfrm>
              <a:off x="2280570" y="1608694"/>
              <a:ext cx="374896" cy="646331"/>
            </a:xfrm>
            <a:prstGeom prst="rect">
              <a:avLst/>
            </a:prstGeom>
            <a:noFill/>
          </p:spPr>
          <p:txBody>
            <a:bodyPr wrap="square">
              <a:spAutoFit/>
            </a:bodyPr>
            <a:lstStyle/>
            <a:p>
              <a:r>
                <a:rPr lang="de-DE" sz="3600"/>
                <a:t>=        </a:t>
              </a:r>
              <a:endParaRPr lang="en-US" sz="3600"/>
            </a:p>
          </p:txBody>
        </p:sp>
      </p:grpSp>
      <p:grpSp>
        <p:nvGrpSpPr>
          <p:cNvPr id="285" name="Nhóm 284">
            <a:extLst>
              <a:ext uri="{FF2B5EF4-FFF2-40B4-BE49-F238E27FC236}">
                <a16:creationId xmlns:a16="http://schemas.microsoft.com/office/drawing/2014/main" id="{C648F6D8-7C13-E8A9-103D-BCE28D55B9D3}"/>
              </a:ext>
            </a:extLst>
          </p:cNvPr>
          <p:cNvGrpSpPr/>
          <p:nvPr/>
        </p:nvGrpSpPr>
        <p:grpSpPr>
          <a:xfrm>
            <a:off x="4394604" y="5391681"/>
            <a:ext cx="1168685" cy="619193"/>
            <a:chOff x="5655873" y="1857484"/>
            <a:chExt cx="1168685" cy="619193"/>
          </a:xfrm>
        </p:grpSpPr>
        <p:sp>
          <p:nvSpPr>
            <p:cNvPr id="286" name="Hộp Văn bản 285">
              <a:extLst>
                <a:ext uri="{FF2B5EF4-FFF2-40B4-BE49-F238E27FC236}">
                  <a16:creationId xmlns:a16="http://schemas.microsoft.com/office/drawing/2014/main" id="{DC650555-3D73-B8AE-31E5-53591FBCEDD7}"/>
                </a:ext>
              </a:extLst>
            </p:cNvPr>
            <p:cNvSpPr txBox="1"/>
            <p:nvPr/>
          </p:nvSpPr>
          <p:spPr>
            <a:xfrm flipH="1">
              <a:off x="6059482" y="1857484"/>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1</a:t>
              </a:r>
            </a:p>
          </p:txBody>
        </p:sp>
        <p:sp>
          <p:nvSpPr>
            <p:cNvPr id="287" name="Hộp Văn bản 286">
              <a:extLst>
                <a:ext uri="{FF2B5EF4-FFF2-40B4-BE49-F238E27FC236}">
                  <a16:creationId xmlns:a16="http://schemas.microsoft.com/office/drawing/2014/main" id="{D4CEC413-A760-74EC-6095-6C85C1A5B0BE}"/>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310" name="Nhóm 309">
            <a:extLst>
              <a:ext uri="{FF2B5EF4-FFF2-40B4-BE49-F238E27FC236}">
                <a16:creationId xmlns:a16="http://schemas.microsoft.com/office/drawing/2014/main" id="{ECD01787-EC46-4873-8C4E-1CC92FA02BDD}"/>
              </a:ext>
            </a:extLst>
          </p:cNvPr>
          <p:cNvGrpSpPr/>
          <p:nvPr/>
        </p:nvGrpSpPr>
        <p:grpSpPr>
          <a:xfrm>
            <a:off x="7616316" y="2016076"/>
            <a:ext cx="3034416" cy="1117884"/>
            <a:chOff x="2451650" y="1394915"/>
            <a:chExt cx="3034416" cy="1117884"/>
          </a:xfrm>
        </p:grpSpPr>
        <p:sp>
          <p:nvSpPr>
            <p:cNvPr id="316" name="Hộp Văn bản 315">
              <a:extLst>
                <a:ext uri="{FF2B5EF4-FFF2-40B4-BE49-F238E27FC236}">
                  <a16:creationId xmlns:a16="http://schemas.microsoft.com/office/drawing/2014/main" id="{AE946DD8-8869-8227-9F49-EB3010FAC763}"/>
                </a:ext>
              </a:extLst>
            </p:cNvPr>
            <p:cNvSpPr txBox="1"/>
            <p:nvPr/>
          </p:nvSpPr>
          <p:spPr>
            <a:xfrm>
              <a:off x="3259791" y="1620227"/>
              <a:ext cx="374896" cy="646331"/>
            </a:xfrm>
            <a:prstGeom prst="rect">
              <a:avLst/>
            </a:prstGeom>
            <a:noFill/>
          </p:spPr>
          <p:txBody>
            <a:bodyPr wrap="square">
              <a:spAutoFit/>
            </a:bodyPr>
            <a:lstStyle/>
            <a:p>
              <a:r>
                <a:rPr lang="de-DE" sz="3600" b="1"/>
                <a:t>+        </a:t>
              </a:r>
              <a:endParaRPr lang="en-US" sz="3600" b="1"/>
            </a:p>
          </p:txBody>
        </p:sp>
        <p:grpSp>
          <p:nvGrpSpPr>
            <p:cNvPr id="317" name="Nhóm 316">
              <a:extLst>
                <a:ext uri="{FF2B5EF4-FFF2-40B4-BE49-F238E27FC236}">
                  <a16:creationId xmlns:a16="http://schemas.microsoft.com/office/drawing/2014/main" id="{3B71E588-4A4B-829F-15FD-43C7230176E9}"/>
                </a:ext>
              </a:extLst>
            </p:cNvPr>
            <p:cNvGrpSpPr/>
            <p:nvPr/>
          </p:nvGrpSpPr>
          <p:grpSpPr>
            <a:xfrm>
              <a:off x="2451650" y="1404375"/>
              <a:ext cx="962580" cy="1108424"/>
              <a:chOff x="7131439" y="4320248"/>
              <a:chExt cx="962580" cy="1108424"/>
            </a:xfrm>
          </p:grpSpPr>
          <p:sp>
            <p:nvSpPr>
              <p:cNvPr id="134" name="Hộp Văn bản 133">
                <a:extLst>
                  <a:ext uri="{FF2B5EF4-FFF2-40B4-BE49-F238E27FC236}">
                    <a16:creationId xmlns:a16="http://schemas.microsoft.com/office/drawing/2014/main" id="{F83B1AC3-7E6C-29C8-0AE2-30A7FE523949}"/>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a:t>
                </a:r>
              </a:p>
            </p:txBody>
          </p:sp>
          <p:sp>
            <p:nvSpPr>
              <p:cNvPr id="135" name="Hộp Văn bản 134">
                <a:extLst>
                  <a:ext uri="{FF2B5EF4-FFF2-40B4-BE49-F238E27FC236}">
                    <a16:creationId xmlns:a16="http://schemas.microsoft.com/office/drawing/2014/main" id="{DCD06DD2-7411-8874-0335-B425B19931C0}"/>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12</a:t>
                </a:r>
              </a:p>
            </p:txBody>
          </p:sp>
          <p:cxnSp>
            <p:nvCxnSpPr>
              <p:cNvPr id="136" name="Đường nối Thẳng 135">
                <a:extLst>
                  <a:ext uri="{FF2B5EF4-FFF2-40B4-BE49-F238E27FC236}">
                    <a16:creationId xmlns:a16="http://schemas.microsoft.com/office/drawing/2014/main" id="{FEF24860-FC0C-ABA0-6841-9D8D3555C32D}"/>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 name="Nhóm 317">
              <a:extLst>
                <a:ext uri="{FF2B5EF4-FFF2-40B4-BE49-F238E27FC236}">
                  <a16:creationId xmlns:a16="http://schemas.microsoft.com/office/drawing/2014/main" id="{11C2DA0A-27CE-033E-D486-87446CA46FEA}"/>
                </a:ext>
              </a:extLst>
            </p:cNvPr>
            <p:cNvGrpSpPr/>
            <p:nvPr/>
          </p:nvGrpSpPr>
          <p:grpSpPr>
            <a:xfrm>
              <a:off x="3512982" y="1394915"/>
              <a:ext cx="1973084" cy="1117884"/>
              <a:chOff x="7131439" y="4310788"/>
              <a:chExt cx="1973084" cy="1117884"/>
            </a:xfrm>
          </p:grpSpPr>
          <p:sp>
            <p:nvSpPr>
              <p:cNvPr id="128" name="Hộp Văn bản 127">
                <a:extLst>
                  <a:ext uri="{FF2B5EF4-FFF2-40B4-BE49-F238E27FC236}">
                    <a16:creationId xmlns:a16="http://schemas.microsoft.com/office/drawing/2014/main" id="{56D5D82C-82F8-DDF4-C116-BF83A25DB4EF}"/>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3</a:t>
                </a:r>
              </a:p>
            </p:txBody>
          </p:sp>
          <p:sp>
            <p:nvSpPr>
              <p:cNvPr id="129" name="Hộp Văn bản 128">
                <a:extLst>
                  <a:ext uri="{FF2B5EF4-FFF2-40B4-BE49-F238E27FC236}">
                    <a16:creationId xmlns:a16="http://schemas.microsoft.com/office/drawing/2014/main" id="{89CC2381-FF7C-B308-5FCF-7B8DCA9CD583}"/>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4</a:t>
                </a:r>
              </a:p>
            </p:txBody>
          </p:sp>
          <p:cxnSp>
            <p:nvCxnSpPr>
              <p:cNvPr id="130" name="Đường nối Thẳng 129">
                <a:extLst>
                  <a:ext uri="{FF2B5EF4-FFF2-40B4-BE49-F238E27FC236}">
                    <a16:creationId xmlns:a16="http://schemas.microsoft.com/office/drawing/2014/main" id="{4A321FB0-5D57-61CC-C4FE-CD9CE8C4296A}"/>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Hộp Văn bản 130">
                <a:extLst>
                  <a:ext uri="{FF2B5EF4-FFF2-40B4-BE49-F238E27FC236}">
                    <a16:creationId xmlns:a16="http://schemas.microsoft.com/office/drawing/2014/main" id="{623A3201-73C9-05EA-1681-7505D343C77B}"/>
                  </a:ext>
                </a:extLst>
              </p:cNvPr>
              <p:cNvSpPr txBox="1"/>
              <p:nvPr/>
            </p:nvSpPr>
            <p:spPr>
              <a:xfrm flipH="1">
                <a:off x="8141943" y="431078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2</a:t>
                </a:r>
              </a:p>
            </p:txBody>
          </p:sp>
          <p:sp>
            <p:nvSpPr>
              <p:cNvPr id="132" name="Hộp Văn bản 131">
                <a:extLst>
                  <a:ext uri="{FF2B5EF4-FFF2-40B4-BE49-F238E27FC236}">
                    <a16:creationId xmlns:a16="http://schemas.microsoft.com/office/drawing/2014/main" id="{72FA653D-8778-D0D2-42C0-8014F17BD0C5}"/>
                  </a:ext>
                </a:extLst>
              </p:cNvPr>
              <p:cNvSpPr txBox="1"/>
              <p:nvPr/>
            </p:nvSpPr>
            <p:spPr>
              <a:xfrm flipH="1">
                <a:off x="8240695" y="483443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12</a:t>
                </a:r>
              </a:p>
            </p:txBody>
          </p:sp>
          <p:cxnSp>
            <p:nvCxnSpPr>
              <p:cNvPr id="133" name="Đường nối Thẳng 132">
                <a:extLst>
                  <a:ext uri="{FF2B5EF4-FFF2-40B4-BE49-F238E27FC236}">
                    <a16:creationId xmlns:a16="http://schemas.microsoft.com/office/drawing/2014/main" id="{DA22CA4A-4DEF-45AD-19DD-AF8A7D46ECC2}"/>
                  </a:ext>
                </a:extLst>
              </p:cNvPr>
              <p:cNvCxnSpPr>
                <a:cxnSpLocks/>
              </p:cNvCxnSpPr>
              <p:nvPr/>
            </p:nvCxnSpPr>
            <p:spPr>
              <a:xfrm>
                <a:off x="8395135" y="484980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9" name="Hộp Văn bản 318">
              <a:extLst>
                <a:ext uri="{FF2B5EF4-FFF2-40B4-BE49-F238E27FC236}">
                  <a16:creationId xmlns:a16="http://schemas.microsoft.com/office/drawing/2014/main" id="{D2A3309A-1AE9-39D3-1A44-1DDD8D029285}"/>
                </a:ext>
              </a:extLst>
            </p:cNvPr>
            <p:cNvSpPr txBox="1"/>
            <p:nvPr/>
          </p:nvSpPr>
          <p:spPr>
            <a:xfrm>
              <a:off x="4270295" y="1610767"/>
              <a:ext cx="374896" cy="646331"/>
            </a:xfrm>
            <a:prstGeom prst="rect">
              <a:avLst/>
            </a:prstGeom>
            <a:noFill/>
          </p:spPr>
          <p:txBody>
            <a:bodyPr wrap="square">
              <a:spAutoFit/>
            </a:bodyPr>
            <a:lstStyle/>
            <a:p>
              <a:r>
                <a:rPr lang="de-DE" sz="3600" b="1"/>
                <a:t>+        </a:t>
              </a:r>
              <a:endParaRPr lang="en-US" sz="3600" b="1"/>
            </a:p>
          </p:txBody>
        </p:sp>
      </p:grpSp>
      <p:grpSp>
        <p:nvGrpSpPr>
          <p:cNvPr id="137" name="Nhóm 136">
            <a:extLst>
              <a:ext uri="{FF2B5EF4-FFF2-40B4-BE49-F238E27FC236}">
                <a16:creationId xmlns:a16="http://schemas.microsoft.com/office/drawing/2014/main" id="{EABA8A79-543A-42D6-0E42-C43BBCC731F8}"/>
              </a:ext>
            </a:extLst>
          </p:cNvPr>
          <p:cNvGrpSpPr/>
          <p:nvPr/>
        </p:nvGrpSpPr>
        <p:grpSpPr>
          <a:xfrm>
            <a:off x="9468563" y="5391681"/>
            <a:ext cx="1168685" cy="619193"/>
            <a:chOff x="5655873" y="1857484"/>
            <a:chExt cx="1168685" cy="619193"/>
          </a:xfrm>
        </p:grpSpPr>
        <p:sp>
          <p:nvSpPr>
            <p:cNvPr id="138" name="Hộp Văn bản 137">
              <a:extLst>
                <a:ext uri="{FF2B5EF4-FFF2-40B4-BE49-F238E27FC236}">
                  <a16:creationId xmlns:a16="http://schemas.microsoft.com/office/drawing/2014/main" id="{1820620A-39CF-DB56-7D1D-5AE8DD431BD0}"/>
                </a:ext>
              </a:extLst>
            </p:cNvPr>
            <p:cNvSpPr txBox="1"/>
            <p:nvPr/>
          </p:nvSpPr>
          <p:spPr>
            <a:xfrm flipH="1">
              <a:off x="6059482" y="1857484"/>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1</a:t>
              </a:r>
            </a:p>
          </p:txBody>
        </p:sp>
        <p:sp>
          <p:nvSpPr>
            <p:cNvPr id="139" name="Hộp Văn bản 138">
              <a:extLst>
                <a:ext uri="{FF2B5EF4-FFF2-40B4-BE49-F238E27FC236}">
                  <a16:creationId xmlns:a16="http://schemas.microsoft.com/office/drawing/2014/main" id="{AEC08001-5F22-C370-D319-C5612446281D}"/>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174824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wipe(down)">
                                      <p:cBhvr>
                                        <p:cTn id="7" dur="500"/>
                                        <p:tgtEl>
                                          <p:spTgt spid="270"/>
                                        </p:tgtEl>
                                      </p:cBhvr>
                                    </p:animEffect>
                                  </p:childTnLst>
                                </p:cTn>
                              </p:par>
                              <p:par>
                                <p:cTn id="8" presetID="22" presetClass="entr" presetSubtype="4" fill="hold" nodeType="withEffect">
                                  <p:stCondLst>
                                    <p:cond delay="60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16" presetClass="entr" presetSubtype="21" fill="hold" nodeType="withEffect">
                                  <p:stCondLst>
                                    <p:cond delay="100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500"/>
                                        <p:tgtEl>
                                          <p:spTgt spid="42"/>
                                        </p:tgtEl>
                                      </p:cBhvr>
                                    </p:animEffect>
                                  </p:childTnLst>
                                </p:cTn>
                              </p:par>
                              <p:par>
                                <p:cTn id="14" presetID="16" presetClass="entr" presetSubtype="21" fill="hold" nodeType="withEffect">
                                  <p:stCondLst>
                                    <p:cond delay="1500"/>
                                  </p:stCondLst>
                                  <p:childTnLst>
                                    <p:set>
                                      <p:cBhvr>
                                        <p:cTn id="15" dur="1" fill="hold">
                                          <p:stCondLst>
                                            <p:cond delay="0"/>
                                          </p:stCondLst>
                                        </p:cTn>
                                        <p:tgtEl>
                                          <p:spTgt spid="285"/>
                                        </p:tgtEl>
                                        <p:attrNameLst>
                                          <p:attrName>style.visibility</p:attrName>
                                        </p:attrNameLst>
                                      </p:cBhvr>
                                      <p:to>
                                        <p:strVal val="visible"/>
                                      </p:to>
                                    </p:set>
                                    <p:animEffect transition="in" filter="barn(inVertical)">
                                      <p:cBhvr>
                                        <p:cTn id="16" dur="500"/>
                                        <p:tgtEl>
                                          <p:spTgt spid="28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4"/>
                                        </p:tgtEl>
                                        <p:attrNameLst>
                                          <p:attrName>style.visibility</p:attrName>
                                        </p:attrNameLst>
                                      </p:cBhvr>
                                      <p:to>
                                        <p:strVal val="visible"/>
                                      </p:to>
                                    </p:set>
                                    <p:animEffect transition="in" filter="wipe(down)">
                                      <p:cBhvr>
                                        <p:cTn id="21" dur="500"/>
                                        <p:tgtEl>
                                          <p:spTgt spid="254"/>
                                        </p:tgtEl>
                                      </p:cBhvr>
                                    </p:animEffect>
                                  </p:childTnLst>
                                </p:cTn>
                              </p:par>
                              <p:par>
                                <p:cTn id="22" presetID="16" presetClass="entr" presetSubtype="21" fill="hold" nodeType="withEffect">
                                  <p:stCondLst>
                                    <p:cond delay="500"/>
                                  </p:stCondLst>
                                  <p:childTnLst>
                                    <p:set>
                                      <p:cBhvr>
                                        <p:cTn id="23" dur="1" fill="hold">
                                          <p:stCondLst>
                                            <p:cond delay="0"/>
                                          </p:stCondLst>
                                        </p:cTn>
                                        <p:tgtEl>
                                          <p:spTgt spid="299"/>
                                        </p:tgtEl>
                                        <p:attrNameLst>
                                          <p:attrName>style.visibility</p:attrName>
                                        </p:attrNameLst>
                                      </p:cBhvr>
                                      <p:to>
                                        <p:strVal val="visible"/>
                                      </p:to>
                                    </p:set>
                                    <p:animEffect transition="in" filter="barn(inVertical)">
                                      <p:cBhvr>
                                        <p:cTn id="24" dur="500"/>
                                        <p:tgtEl>
                                          <p:spTgt spid="299"/>
                                        </p:tgtEl>
                                      </p:cBhvr>
                                    </p:animEffect>
                                  </p:childTnLst>
                                </p:cTn>
                              </p:par>
                              <p:par>
                                <p:cTn id="25" presetID="16" presetClass="entr" presetSubtype="21" fill="hold" nodeType="withEffect">
                                  <p:stCondLst>
                                    <p:cond delay="1000"/>
                                  </p:stCondLst>
                                  <p:childTnLst>
                                    <p:set>
                                      <p:cBhvr>
                                        <p:cTn id="26" dur="1" fill="hold">
                                          <p:stCondLst>
                                            <p:cond delay="0"/>
                                          </p:stCondLst>
                                        </p:cTn>
                                        <p:tgtEl>
                                          <p:spTgt spid="311"/>
                                        </p:tgtEl>
                                        <p:attrNameLst>
                                          <p:attrName>style.visibility</p:attrName>
                                        </p:attrNameLst>
                                      </p:cBhvr>
                                      <p:to>
                                        <p:strVal val="visible"/>
                                      </p:to>
                                    </p:set>
                                    <p:animEffect transition="in" filter="barn(inVertical)">
                                      <p:cBhvr>
                                        <p:cTn id="27" dur="500"/>
                                        <p:tgtEl>
                                          <p:spTgt spid="311"/>
                                        </p:tgtEl>
                                      </p:cBhvr>
                                    </p:animEffect>
                                  </p:childTnLst>
                                </p:cTn>
                              </p:par>
                              <p:par>
                                <p:cTn id="28" presetID="16" presetClass="entr" presetSubtype="21" fill="hold" nodeType="withEffect">
                                  <p:stCondLst>
                                    <p:cond delay="1500"/>
                                  </p:stCondLst>
                                  <p:childTnLst>
                                    <p:set>
                                      <p:cBhvr>
                                        <p:cTn id="29" dur="1" fill="hold">
                                          <p:stCondLst>
                                            <p:cond delay="0"/>
                                          </p:stCondLst>
                                        </p:cTn>
                                        <p:tgtEl>
                                          <p:spTgt spid="137"/>
                                        </p:tgtEl>
                                        <p:attrNameLst>
                                          <p:attrName>style.visibility</p:attrName>
                                        </p:attrNameLst>
                                      </p:cBhvr>
                                      <p:to>
                                        <p:strVal val="visible"/>
                                      </p:to>
                                    </p:set>
                                    <p:animEffect transition="in" filter="barn(inVertical)">
                                      <p:cBhvr>
                                        <p:cTn id="30"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D1F4FA59-E7A8-EF6B-F94A-504198D5C773}"/>
              </a:ext>
            </a:extLst>
          </p:cNvPr>
          <p:cNvSpPr/>
          <p:nvPr/>
        </p:nvSpPr>
        <p:spPr>
          <a:xfrm>
            <a:off x="759725" y="589028"/>
            <a:ext cx="10672550" cy="5907305"/>
          </a:xfrm>
          <a:custGeom>
            <a:avLst/>
            <a:gdLst>
              <a:gd name="connsiteX0" fmla="*/ 0 w 10672550"/>
              <a:gd name="connsiteY0" fmla="*/ 984571 h 5907305"/>
              <a:gd name="connsiteX1" fmla="*/ 984571 w 10672550"/>
              <a:gd name="connsiteY1" fmla="*/ 0 h 5907305"/>
              <a:gd name="connsiteX2" fmla="*/ 9687979 w 10672550"/>
              <a:gd name="connsiteY2" fmla="*/ 0 h 5907305"/>
              <a:gd name="connsiteX3" fmla="*/ 10672550 w 10672550"/>
              <a:gd name="connsiteY3" fmla="*/ 984571 h 5907305"/>
              <a:gd name="connsiteX4" fmla="*/ 10672550 w 10672550"/>
              <a:gd name="connsiteY4" fmla="*/ 4922734 h 5907305"/>
              <a:gd name="connsiteX5" fmla="*/ 9687979 w 10672550"/>
              <a:gd name="connsiteY5" fmla="*/ 5907305 h 5907305"/>
              <a:gd name="connsiteX6" fmla="*/ 984571 w 10672550"/>
              <a:gd name="connsiteY6" fmla="*/ 5907305 h 5907305"/>
              <a:gd name="connsiteX7" fmla="*/ 0 w 10672550"/>
              <a:gd name="connsiteY7" fmla="*/ 4922734 h 5907305"/>
              <a:gd name="connsiteX8" fmla="*/ 0 w 10672550"/>
              <a:gd name="connsiteY8" fmla="*/ 984571 h 59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72550" h="5907305" fill="none" extrusionOk="0">
                <a:moveTo>
                  <a:pt x="0" y="984571"/>
                </a:moveTo>
                <a:cubicBezTo>
                  <a:pt x="3638" y="539277"/>
                  <a:pt x="488105" y="79381"/>
                  <a:pt x="984571" y="0"/>
                </a:cubicBezTo>
                <a:cubicBezTo>
                  <a:pt x="3582390" y="72427"/>
                  <a:pt x="6278090" y="61419"/>
                  <a:pt x="9687979" y="0"/>
                </a:cubicBezTo>
                <a:cubicBezTo>
                  <a:pt x="10226388" y="-36866"/>
                  <a:pt x="10573201" y="410756"/>
                  <a:pt x="10672550" y="984571"/>
                </a:cubicBezTo>
                <a:cubicBezTo>
                  <a:pt x="10773426" y="2042557"/>
                  <a:pt x="10565237" y="3702772"/>
                  <a:pt x="10672550" y="4922734"/>
                </a:cubicBezTo>
                <a:cubicBezTo>
                  <a:pt x="10690591" y="5374938"/>
                  <a:pt x="10203950" y="5876148"/>
                  <a:pt x="9687979" y="5907305"/>
                </a:cubicBezTo>
                <a:cubicBezTo>
                  <a:pt x="5683381" y="5937132"/>
                  <a:pt x="4826945" y="5827999"/>
                  <a:pt x="984571" y="5907305"/>
                </a:cubicBezTo>
                <a:cubicBezTo>
                  <a:pt x="462592" y="5904842"/>
                  <a:pt x="-20417" y="5470535"/>
                  <a:pt x="0" y="4922734"/>
                </a:cubicBezTo>
                <a:cubicBezTo>
                  <a:pt x="50037" y="4390239"/>
                  <a:pt x="770" y="1712906"/>
                  <a:pt x="0" y="984571"/>
                </a:cubicBezTo>
                <a:close/>
              </a:path>
              <a:path w="10672550" h="5907305" stroke="0" extrusionOk="0">
                <a:moveTo>
                  <a:pt x="0" y="984571"/>
                </a:moveTo>
                <a:cubicBezTo>
                  <a:pt x="87590" y="464682"/>
                  <a:pt x="481868" y="85549"/>
                  <a:pt x="984571" y="0"/>
                </a:cubicBezTo>
                <a:cubicBezTo>
                  <a:pt x="2772985" y="123000"/>
                  <a:pt x="6339851" y="-96860"/>
                  <a:pt x="9687979" y="0"/>
                </a:cubicBezTo>
                <a:cubicBezTo>
                  <a:pt x="10226245" y="-4190"/>
                  <a:pt x="10696376" y="392773"/>
                  <a:pt x="10672550" y="984571"/>
                </a:cubicBezTo>
                <a:cubicBezTo>
                  <a:pt x="10675723" y="1853531"/>
                  <a:pt x="10766817" y="4499066"/>
                  <a:pt x="10672550" y="4922734"/>
                </a:cubicBezTo>
                <a:cubicBezTo>
                  <a:pt x="10613841" y="5487767"/>
                  <a:pt x="10186598" y="5899917"/>
                  <a:pt x="9687979" y="5907305"/>
                </a:cubicBezTo>
                <a:cubicBezTo>
                  <a:pt x="6613918" y="5746598"/>
                  <a:pt x="2165676" y="5946972"/>
                  <a:pt x="984571" y="5907305"/>
                </a:cubicBezTo>
                <a:cubicBezTo>
                  <a:pt x="418304" y="5902760"/>
                  <a:pt x="-9005" y="5462418"/>
                  <a:pt x="0" y="4922734"/>
                </a:cubicBezTo>
                <a:cubicBezTo>
                  <a:pt x="32216" y="3814691"/>
                  <a:pt x="57206" y="2571333"/>
                  <a:pt x="0" y="984571"/>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9">
            <a:extLst>
              <a:ext uri="{FF2B5EF4-FFF2-40B4-BE49-F238E27FC236}">
                <a16:creationId xmlns:a16="http://schemas.microsoft.com/office/drawing/2014/main" id="{43D98960-52BE-B2FB-120C-8FB986CED399}"/>
              </a:ext>
            </a:extLst>
          </p:cNvPr>
          <p:cNvGrpSpPr/>
          <p:nvPr/>
        </p:nvGrpSpPr>
        <p:grpSpPr>
          <a:xfrm>
            <a:off x="1859935" y="979634"/>
            <a:ext cx="3818568" cy="697628"/>
            <a:chOff x="792242" y="471948"/>
            <a:chExt cx="2906797" cy="523221"/>
          </a:xfrm>
        </p:grpSpPr>
        <p:sp>
          <p:nvSpPr>
            <p:cNvPr id="21" name="Oval 50">
              <a:extLst>
                <a:ext uri="{FF2B5EF4-FFF2-40B4-BE49-F238E27FC236}">
                  <a16:creationId xmlns:a16="http://schemas.microsoft.com/office/drawing/2014/main" id="{CE8627B0-1424-E05A-9CBA-BA6D0B65173E}"/>
                </a:ext>
              </a:extLst>
            </p:cNvPr>
            <p:cNvSpPr/>
            <p:nvPr/>
          </p:nvSpPr>
          <p:spPr>
            <a:xfrm>
              <a:off x="792242" y="471948"/>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a:solidFill>
                    <a:srgbClr val="FFFFFF"/>
                  </a:solidFill>
                  <a:latin typeface="Calibri" panose="020F0502020204030204" pitchFamily="34" charset="0"/>
                  <a:cs typeface="Calibri" panose="020F0502020204030204" pitchFamily="34" charset="0"/>
                  <a:sym typeface="Arial"/>
                </a:rPr>
                <a:t>1</a:t>
              </a:r>
              <a:endParaRPr lang="en-US" sz="4267" b="1" kern="0" dirty="0">
                <a:solidFill>
                  <a:srgbClr val="FFFFFF"/>
                </a:solidFill>
                <a:latin typeface="Calibri" panose="020F0502020204030204" pitchFamily="34" charset="0"/>
                <a:cs typeface="Calibri" panose="020F0502020204030204" pitchFamily="34" charset="0"/>
                <a:sym typeface="Arial"/>
              </a:endParaRPr>
            </a:p>
          </p:txBody>
        </p:sp>
        <p:sp>
          <p:nvSpPr>
            <p:cNvPr id="22" name="TextBox 51">
              <a:extLst>
                <a:ext uri="{FF2B5EF4-FFF2-40B4-BE49-F238E27FC236}">
                  <a16:creationId xmlns:a16="http://schemas.microsoft.com/office/drawing/2014/main" id="{2F5CA47C-F555-405A-BA40-B5DD0767DB8B}"/>
                </a:ext>
              </a:extLst>
            </p:cNvPr>
            <p:cNvSpPr txBox="1"/>
            <p:nvPr/>
          </p:nvSpPr>
          <p:spPr>
            <a:xfrm>
              <a:off x="1408819" y="514268"/>
              <a:ext cx="2290220" cy="438581"/>
            </a:xfrm>
            <a:prstGeom prst="rect">
              <a:avLst/>
            </a:prstGeom>
            <a:noFill/>
          </p:spPr>
          <p:txBody>
            <a:bodyPr wrap="square" rtlCol="0">
              <a:spAutoFit/>
            </a:bodyPr>
            <a:lstStyle/>
            <a:p>
              <a:pPr algn="just" defTabSz="1219170">
                <a:buClr>
                  <a:srgbClr val="000000"/>
                </a:buClr>
              </a:pPr>
              <a:r>
                <a:rPr lang="en-US" sz="3200" b="1" kern="0">
                  <a:solidFill>
                    <a:srgbClr val="000000"/>
                  </a:solidFill>
                  <a:latin typeface="Calibri" panose="020F0502020204030204" pitchFamily="34" charset="0"/>
                  <a:cs typeface="Calibri" panose="020F0502020204030204" pitchFamily="34" charset="0"/>
                  <a:sym typeface="Arial"/>
                </a:rPr>
                <a:t>T</a:t>
              </a:r>
              <a:r>
                <a:rPr lang="vi-VN" sz="3200" b="1" kern="0">
                  <a:solidFill>
                    <a:srgbClr val="000000"/>
                  </a:solidFill>
                  <a:latin typeface="Calibri" panose="020F0502020204030204" pitchFamily="34" charset="0"/>
                  <a:cs typeface="Calibri" panose="020F0502020204030204" pitchFamily="34" charset="0"/>
                  <a:sym typeface="Arial"/>
                </a:rPr>
                <a:t>ính.</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grpSp>
      <p:grpSp>
        <p:nvGrpSpPr>
          <p:cNvPr id="166" name="Nhóm 165">
            <a:extLst>
              <a:ext uri="{FF2B5EF4-FFF2-40B4-BE49-F238E27FC236}">
                <a16:creationId xmlns:a16="http://schemas.microsoft.com/office/drawing/2014/main" id="{C484D621-26C3-75E3-6B81-B6AFFA617550}"/>
              </a:ext>
            </a:extLst>
          </p:cNvPr>
          <p:cNvGrpSpPr/>
          <p:nvPr/>
        </p:nvGrpSpPr>
        <p:grpSpPr>
          <a:xfrm>
            <a:off x="5023525" y="1416583"/>
            <a:ext cx="2651877" cy="1108424"/>
            <a:chOff x="2451650" y="1404375"/>
            <a:chExt cx="2651877" cy="1108424"/>
          </a:xfrm>
        </p:grpSpPr>
        <p:sp>
          <p:nvSpPr>
            <p:cNvPr id="167" name="Hộp Văn bản 166">
              <a:extLst>
                <a:ext uri="{FF2B5EF4-FFF2-40B4-BE49-F238E27FC236}">
                  <a16:creationId xmlns:a16="http://schemas.microsoft.com/office/drawing/2014/main" id="{F20D8314-D237-3C92-908B-BFF4D70E6E28}"/>
                </a:ext>
              </a:extLst>
            </p:cNvPr>
            <p:cNvSpPr txBox="1"/>
            <p:nvPr/>
          </p:nvSpPr>
          <p:spPr>
            <a:xfrm>
              <a:off x="3259791" y="1620227"/>
              <a:ext cx="374896" cy="646331"/>
            </a:xfrm>
            <a:prstGeom prst="rect">
              <a:avLst/>
            </a:prstGeom>
            <a:noFill/>
          </p:spPr>
          <p:txBody>
            <a:bodyPr wrap="square">
              <a:spAutoFit/>
            </a:bodyPr>
            <a:lstStyle/>
            <a:p>
              <a:r>
                <a:rPr lang="de-DE" sz="3600" b="1"/>
                <a:t>+        </a:t>
              </a:r>
              <a:endParaRPr lang="en-US" sz="3600" b="1"/>
            </a:p>
          </p:txBody>
        </p:sp>
        <p:grpSp>
          <p:nvGrpSpPr>
            <p:cNvPr id="168" name="Nhóm 167">
              <a:extLst>
                <a:ext uri="{FF2B5EF4-FFF2-40B4-BE49-F238E27FC236}">
                  <a16:creationId xmlns:a16="http://schemas.microsoft.com/office/drawing/2014/main" id="{3BDB615D-627D-6FFD-6DA0-0EB2A9B5D3B4}"/>
                </a:ext>
              </a:extLst>
            </p:cNvPr>
            <p:cNvGrpSpPr/>
            <p:nvPr/>
          </p:nvGrpSpPr>
          <p:grpSpPr>
            <a:xfrm>
              <a:off x="2451650" y="1404375"/>
              <a:ext cx="962580" cy="1108424"/>
              <a:chOff x="7131439" y="4320248"/>
              <a:chExt cx="962580" cy="1108424"/>
            </a:xfrm>
          </p:grpSpPr>
          <p:sp>
            <p:nvSpPr>
              <p:cNvPr id="177" name="Hộp Văn bản 176">
                <a:extLst>
                  <a:ext uri="{FF2B5EF4-FFF2-40B4-BE49-F238E27FC236}">
                    <a16:creationId xmlns:a16="http://schemas.microsoft.com/office/drawing/2014/main" id="{89406876-3A45-566F-7A3E-71ABDE4D6718}"/>
                  </a:ext>
                </a:extLst>
              </p:cNvPr>
              <p:cNvSpPr txBox="1"/>
              <p:nvPr/>
            </p:nvSpPr>
            <p:spPr>
              <a:xfrm flipH="1">
                <a:off x="7131439"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19</a:t>
                </a:r>
              </a:p>
            </p:txBody>
          </p:sp>
          <p:sp>
            <p:nvSpPr>
              <p:cNvPr id="178" name="Hộp Văn bản 177">
                <a:extLst>
                  <a:ext uri="{FF2B5EF4-FFF2-40B4-BE49-F238E27FC236}">
                    <a16:creationId xmlns:a16="http://schemas.microsoft.com/office/drawing/2014/main" id="{012BDC70-7CA0-B985-1821-AE0C9A355F72}"/>
                  </a:ext>
                </a:extLst>
              </p:cNvPr>
              <p:cNvSpPr txBox="1"/>
              <p:nvPr/>
            </p:nvSpPr>
            <p:spPr>
              <a:xfrm flipH="1">
                <a:off x="7230191"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15</a:t>
                </a:r>
              </a:p>
            </p:txBody>
          </p:sp>
          <p:cxnSp>
            <p:nvCxnSpPr>
              <p:cNvPr id="179" name="Đường nối Thẳng 178">
                <a:extLst>
                  <a:ext uri="{FF2B5EF4-FFF2-40B4-BE49-F238E27FC236}">
                    <a16:creationId xmlns:a16="http://schemas.microsoft.com/office/drawing/2014/main" id="{832BA13B-CBC8-64EB-7D26-262034152F39}"/>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9" name="Nhóm 168">
              <a:extLst>
                <a:ext uri="{FF2B5EF4-FFF2-40B4-BE49-F238E27FC236}">
                  <a16:creationId xmlns:a16="http://schemas.microsoft.com/office/drawing/2014/main" id="{4086596F-5D4B-2565-56EF-2187083877ED}"/>
                </a:ext>
              </a:extLst>
            </p:cNvPr>
            <p:cNvGrpSpPr/>
            <p:nvPr/>
          </p:nvGrpSpPr>
          <p:grpSpPr>
            <a:xfrm>
              <a:off x="3323497" y="1404375"/>
              <a:ext cx="1780030" cy="1108424"/>
              <a:chOff x="6941954" y="4320248"/>
              <a:chExt cx="1780030" cy="1108424"/>
            </a:xfrm>
          </p:grpSpPr>
          <p:sp>
            <p:nvSpPr>
              <p:cNvPr id="171" name="Hộp Văn bản 170">
                <a:extLst>
                  <a:ext uri="{FF2B5EF4-FFF2-40B4-BE49-F238E27FC236}">
                    <a16:creationId xmlns:a16="http://schemas.microsoft.com/office/drawing/2014/main" id="{724EF2B3-4FC4-C855-3CB7-C2B5B34F6B3A}"/>
                  </a:ext>
                </a:extLst>
              </p:cNvPr>
              <p:cNvSpPr txBox="1"/>
              <p:nvPr/>
            </p:nvSpPr>
            <p:spPr>
              <a:xfrm flipH="1">
                <a:off x="6941954" y="4578347"/>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0</a:t>
                </a:r>
              </a:p>
            </p:txBody>
          </p:sp>
          <p:sp>
            <p:nvSpPr>
              <p:cNvPr id="174" name="Hộp Văn bản 173">
                <a:extLst>
                  <a:ext uri="{FF2B5EF4-FFF2-40B4-BE49-F238E27FC236}">
                    <a16:creationId xmlns:a16="http://schemas.microsoft.com/office/drawing/2014/main" id="{97BC7C37-0CAB-5F2A-44CB-5AD557AF5556}"/>
                  </a:ext>
                </a:extLst>
              </p:cNvPr>
              <p:cNvSpPr txBox="1"/>
              <p:nvPr/>
            </p:nvSpPr>
            <p:spPr>
              <a:xfrm flipH="1">
                <a:off x="7759404" y="4320248"/>
                <a:ext cx="962580"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11</a:t>
                </a:r>
              </a:p>
            </p:txBody>
          </p:sp>
          <p:sp>
            <p:nvSpPr>
              <p:cNvPr id="175" name="Hộp Văn bản 174">
                <a:extLst>
                  <a:ext uri="{FF2B5EF4-FFF2-40B4-BE49-F238E27FC236}">
                    <a16:creationId xmlns:a16="http://schemas.microsoft.com/office/drawing/2014/main" id="{EAE40E42-3326-D809-6376-A88C87571AEE}"/>
                  </a:ext>
                </a:extLst>
              </p:cNvPr>
              <p:cNvSpPr txBox="1"/>
              <p:nvPr/>
            </p:nvSpPr>
            <p:spPr>
              <a:xfrm flipH="1">
                <a:off x="7858156" y="4843897"/>
                <a:ext cx="765075" cy="584775"/>
              </a:xfrm>
              <a:prstGeom prst="rect">
                <a:avLst/>
              </a:prstGeom>
              <a:noFill/>
            </p:spPr>
            <p:txBody>
              <a:bodyPr wrap="square" rtlCol="0">
                <a:spAutoFit/>
              </a:bodyPr>
              <a:lstStyle/>
              <a:p>
                <a:pPr algn="ctr"/>
                <a:r>
                  <a:rPr lang="en-US" sz="3200" b="1">
                    <a:latin typeface="Calibri" panose="020F0502020204030204" pitchFamily="34" charset="0"/>
                    <a:cs typeface="Calibri" panose="020F0502020204030204" pitchFamily="34" charset="0"/>
                  </a:rPr>
                  <a:t>15</a:t>
                </a:r>
              </a:p>
            </p:txBody>
          </p:sp>
          <p:cxnSp>
            <p:nvCxnSpPr>
              <p:cNvPr id="176" name="Đường nối Thẳng 175">
                <a:extLst>
                  <a:ext uri="{FF2B5EF4-FFF2-40B4-BE49-F238E27FC236}">
                    <a16:creationId xmlns:a16="http://schemas.microsoft.com/office/drawing/2014/main" id="{387A3413-1CC2-F7AF-E4DE-5825CB796D4C}"/>
                  </a:ext>
                </a:extLst>
              </p:cNvPr>
              <p:cNvCxnSpPr>
                <a:cxnSpLocks/>
              </p:cNvCxnSpPr>
              <p:nvPr/>
            </p:nvCxnSpPr>
            <p:spPr>
              <a:xfrm>
                <a:off x="8012596"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0" name="Hộp Văn bản 169">
              <a:extLst>
                <a:ext uri="{FF2B5EF4-FFF2-40B4-BE49-F238E27FC236}">
                  <a16:creationId xmlns:a16="http://schemas.microsoft.com/office/drawing/2014/main" id="{4C678DC5-89C5-4852-4E6F-13391B751B46}"/>
                </a:ext>
              </a:extLst>
            </p:cNvPr>
            <p:cNvSpPr txBox="1"/>
            <p:nvPr/>
          </p:nvSpPr>
          <p:spPr>
            <a:xfrm>
              <a:off x="3941014" y="1610767"/>
              <a:ext cx="374896" cy="646331"/>
            </a:xfrm>
            <a:prstGeom prst="rect">
              <a:avLst/>
            </a:prstGeom>
            <a:noFill/>
          </p:spPr>
          <p:txBody>
            <a:bodyPr wrap="square">
              <a:spAutoFit/>
            </a:bodyPr>
            <a:lstStyle/>
            <a:p>
              <a:r>
                <a:rPr lang="de-DE" sz="3600" b="1"/>
                <a:t>+        </a:t>
              </a:r>
              <a:endParaRPr lang="en-US" sz="3600" b="1"/>
            </a:p>
          </p:txBody>
        </p:sp>
      </p:grpSp>
      <p:sp>
        <p:nvSpPr>
          <p:cNvPr id="180" name="Hộp Văn bản 179">
            <a:extLst>
              <a:ext uri="{FF2B5EF4-FFF2-40B4-BE49-F238E27FC236}">
                <a16:creationId xmlns:a16="http://schemas.microsoft.com/office/drawing/2014/main" id="{34B92680-D437-60CD-370A-4940F5DF1F51}"/>
              </a:ext>
            </a:extLst>
          </p:cNvPr>
          <p:cNvSpPr txBox="1"/>
          <p:nvPr/>
        </p:nvSpPr>
        <p:spPr>
          <a:xfrm>
            <a:off x="4673839" y="1645373"/>
            <a:ext cx="599160" cy="584775"/>
          </a:xfrm>
          <a:prstGeom prst="rect">
            <a:avLst/>
          </a:prstGeom>
          <a:noFill/>
        </p:spPr>
        <p:txBody>
          <a:bodyPr wrap="square">
            <a:spAutoFit/>
          </a:bodyPr>
          <a:lstStyle/>
          <a:p>
            <a:r>
              <a:rPr lang="de-DE" sz="3200" b="1">
                <a:solidFill>
                  <a:srgbClr val="FF0066"/>
                </a:solidFill>
              </a:rPr>
              <a:t>c)</a:t>
            </a:r>
            <a:endParaRPr lang="en-US" sz="3200" b="1">
              <a:solidFill>
                <a:srgbClr val="FF0066"/>
              </a:solidFill>
            </a:endParaRPr>
          </a:p>
        </p:txBody>
      </p:sp>
      <p:grpSp>
        <p:nvGrpSpPr>
          <p:cNvPr id="194" name="Nhóm 193">
            <a:extLst>
              <a:ext uri="{FF2B5EF4-FFF2-40B4-BE49-F238E27FC236}">
                <a16:creationId xmlns:a16="http://schemas.microsoft.com/office/drawing/2014/main" id="{B3D3CB21-6D7C-FA11-4207-EBF315FC9C5D}"/>
              </a:ext>
            </a:extLst>
          </p:cNvPr>
          <p:cNvGrpSpPr/>
          <p:nvPr/>
        </p:nvGrpSpPr>
        <p:grpSpPr>
          <a:xfrm>
            <a:off x="4555239" y="4584533"/>
            <a:ext cx="2659650" cy="1085118"/>
            <a:chOff x="5655873" y="1662676"/>
            <a:chExt cx="2659650" cy="1085118"/>
          </a:xfrm>
        </p:grpSpPr>
        <p:sp>
          <p:nvSpPr>
            <p:cNvPr id="195" name="Hộp Văn bản 194">
              <a:extLst>
                <a:ext uri="{FF2B5EF4-FFF2-40B4-BE49-F238E27FC236}">
                  <a16:creationId xmlns:a16="http://schemas.microsoft.com/office/drawing/2014/main" id="{6952ABD0-2059-D9F0-0F49-0E1490F5AA45}"/>
                </a:ext>
              </a:extLst>
            </p:cNvPr>
            <p:cNvSpPr txBox="1"/>
            <p:nvPr/>
          </p:nvSpPr>
          <p:spPr>
            <a:xfrm flipH="1">
              <a:off x="7550447" y="1662676"/>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30</a:t>
              </a:r>
            </a:p>
          </p:txBody>
        </p:sp>
        <p:sp>
          <p:nvSpPr>
            <p:cNvPr id="196" name="Hộp Văn bản 195">
              <a:extLst>
                <a:ext uri="{FF2B5EF4-FFF2-40B4-BE49-F238E27FC236}">
                  <a16:creationId xmlns:a16="http://schemas.microsoft.com/office/drawing/2014/main" id="{E39DFB32-B529-27B9-70CE-5CE77028007D}"/>
                </a:ext>
              </a:extLst>
            </p:cNvPr>
            <p:cNvSpPr txBox="1"/>
            <p:nvPr/>
          </p:nvSpPr>
          <p:spPr>
            <a:xfrm flipH="1">
              <a:off x="7535933" y="2163019"/>
              <a:ext cx="765075"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15</a:t>
              </a:r>
            </a:p>
          </p:txBody>
        </p:sp>
        <p:cxnSp>
          <p:nvCxnSpPr>
            <p:cNvPr id="197" name="Đường nối Thẳng 196">
              <a:extLst>
                <a:ext uri="{FF2B5EF4-FFF2-40B4-BE49-F238E27FC236}">
                  <a16:creationId xmlns:a16="http://schemas.microsoft.com/office/drawing/2014/main" id="{376EE38F-4FC9-3C45-19B8-8DC56EFF3734}"/>
                </a:ext>
              </a:extLst>
            </p:cNvPr>
            <p:cNvCxnSpPr>
              <a:cxnSpLocks/>
            </p:cNvCxnSpPr>
            <p:nvPr/>
          </p:nvCxnSpPr>
          <p:spPr>
            <a:xfrm>
              <a:off x="7673677" y="2195549"/>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Hộp Văn bản 197">
              <a:extLst>
                <a:ext uri="{FF2B5EF4-FFF2-40B4-BE49-F238E27FC236}">
                  <a16:creationId xmlns:a16="http://schemas.microsoft.com/office/drawing/2014/main" id="{2E734DA9-2AE5-184A-861D-373226896D72}"/>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grpSp>
        <p:nvGrpSpPr>
          <p:cNvPr id="199" name="Nhóm 198">
            <a:extLst>
              <a:ext uri="{FF2B5EF4-FFF2-40B4-BE49-F238E27FC236}">
                <a16:creationId xmlns:a16="http://schemas.microsoft.com/office/drawing/2014/main" id="{3DC05761-FA60-8190-D927-83C7E706A071}"/>
              </a:ext>
            </a:extLst>
          </p:cNvPr>
          <p:cNvGrpSpPr/>
          <p:nvPr/>
        </p:nvGrpSpPr>
        <p:grpSpPr>
          <a:xfrm>
            <a:off x="4760773" y="3483620"/>
            <a:ext cx="3123632" cy="1108424"/>
            <a:chOff x="2306868" y="1382679"/>
            <a:chExt cx="3123632" cy="1108424"/>
          </a:xfrm>
        </p:grpSpPr>
        <p:sp>
          <p:nvSpPr>
            <p:cNvPr id="200" name="Hộp Văn bản 199">
              <a:extLst>
                <a:ext uri="{FF2B5EF4-FFF2-40B4-BE49-F238E27FC236}">
                  <a16:creationId xmlns:a16="http://schemas.microsoft.com/office/drawing/2014/main" id="{E80DEE70-0286-F432-0A5F-F834246485BF}"/>
                </a:ext>
              </a:extLst>
            </p:cNvPr>
            <p:cNvSpPr txBox="1"/>
            <p:nvPr/>
          </p:nvSpPr>
          <p:spPr>
            <a:xfrm>
              <a:off x="4244849" y="1619213"/>
              <a:ext cx="374896" cy="584775"/>
            </a:xfrm>
            <a:prstGeom prst="rect">
              <a:avLst/>
            </a:prstGeom>
            <a:noFill/>
          </p:spPr>
          <p:txBody>
            <a:bodyPr wrap="square">
              <a:spAutoFit/>
            </a:bodyPr>
            <a:lstStyle/>
            <a:p>
              <a:r>
                <a:rPr lang="de-DE" sz="3200"/>
                <a:t>+        </a:t>
              </a:r>
              <a:endParaRPr lang="en-US" sz="3200"/>
            </a:p>
          </p:txBody>
        </p:sp>
        <p:grpSp>
          <p:nvGrpSpPr>
            <p:cNvPr id="201" name="Nhóm 200">
              <a:extLst>
                <a:ext uri="{FF2B5EF4-FFF2-40B4-BE49-F238E27FC236}">
                  <a16:creationId xmlns:a16="http://schemas.microsoft.com/office/drawing/2014/main" id="{9B75677D-5FB2-17D5-7CD7-54AF12A1B37F}"/>
                </a:ext>
              </a:extLst>
            </p:cNvPr>
            <p:cNvGrpSpPr/>
            <p:nvPr/>
          </p:nvGrpSpPr>
          <p:grpSpPr>
            <a:xfrm>
              <a:off x="3001283" y="1382679"/>
              <a:ext cx="962580" cy="1108424"/>
              <a:chOff x="7681072" y="4298552"/>
              <a:chExt cx="962580" cy="1108424"/>
            </a:xfrm>
          </p:grpSpPr>
          <p:sp>
            <p:nvSpPr>
              <p:cNvPr id="207" name="Hộp Văn bản 206">
                <a:extLst>
                  <a:ext uri="{FF2B5EF4-FFF2-40B4-BE49-F238E27FC236}">
                    <a16:creationId xmlns:a16="http://schemas.microsoft.com/office/drawing/2014/main" id="{B51B4DD9-F8F7-A437-B11A-F1666B941A28}"/>
                  </a:ext>
                </a:extLst>
              </p:cNvPr>
              <p:cNvSpPr txBox="1"/>
              <p:nvPr/>
            </p:nvSpPr>
            <p:spPr>
              <a:xfrm flipH="1">
                <a:off x="7681072" y="4298552"/>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30</a:t>
                </a:r>
              </a:p>
            </p:txBody>
          </p:sp>
          <p:sp>
            <p:nvSpPr>
              <p:cNvPr id="208" name="Hộp Văn bản 207">
                <a:extLst>
                  <a:ext uri="{FF2B5EF4-FFF2-40B4-BE49-F238E27FC236}">
                    <a16:creationId xmlns:a16="http://schemas.microsoft.com/office/drawing/2014/main" id="{16A57EA0-7852-9FD7-FCB5-00200B452D95}"/>
                  </a:ext>
                </a:extLst>
              </p:cNvPr>
              <p:cNvSpPr txBox="1"/>
              <p:nvPr/>
            </p:nvSpPr>
            <p:spPr>
              <a:xfrm flipH="1">
                <a:off x="7779824" y="4822201"/>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15</a:t>
                </a:r>
              </a:p>
            </p:txBody>
          </p:sp>
          <p:cxnSp>
            <p:nvCxnSpPr>
              <p:cNvPr id="209" name="Đường nối Thẳng 208">
                <a:extLst>
                  <a:ext uri="{FF2B5EF4-FFF2-40B4-BE49-F238E27FC236}">
                    <a16:creationId xmlns:a16="http://schemas.microsoft.com/office/drawing/2014/main" id="{7291480B-9C52-1BBA-2B42-00AF8F17D037}"/>
                  </a:ext>
                </a:extLst>
              </p:cNvPr>
              <p:cNvCxnSpPr>
                <a:cxnSpLocks/>
              </p:cNvCxnSpPr>
              <p:nvPr/>
            </p:nvCxnSpPr>
            <p:spPr>
              <a:xfrm>
                <a:off x="7934264" y="4837570"/>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4" name="Hộp Văn bản 203">
              <a:extLst>
                <a:ext uri="{FF2B5EF4-FFF2-40B4-BE49-F238E27FC236}">
                  <a16:creationId xmlns:a16="http://schemas.microsoft.com/office/drawing/2014/main" id="{2BAC6D4B-D17C-89B1-0E2D-50126C8F7077}"/>
                </a:ext>
              </a:extLst>
            </p:cNvPr>
            <p:cNvSpPr txBox="1"/>
            <p:nvPr/>
          </p:nvSpPr>
          <p:spPr>
            <a:xfrm flipH="1">
              <a:off x="4467920" y="1595652"/>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0</a:t>
              </a:r>
            </a:p>
          </p:txBody>
        </p:sp>
        <p:sp>
          <p:nvSpPr>
            <p:cNvPr id="203" name="Hộp Văn bản 202">
              <a:extLst>
                <a:ext uri="{FF2B5EF4-FFF2-40B4-BE49-F238E27FC236}">
                  <a16:creationId xmlns:a16="http://schemas.microsoft.com/office/drawing/2014/main" id="{C202EA16-6CA2-803B-ADF1-8A8CEEE69C2D}"/>
                </a:ext>
              </a:extLst>
            </p:cNvPr>
            <p:cNvSpPr txBox="1"/>
            <p:nvPr/>
          </p:nvSpPr>
          <p:spPr>
            <a:xfrm>
              <a:off x="2306868" y="1635224"/>
              <a:ext cx="374896" cy="584775"/>
            </a:xfrm>
            <a:prstGeom prst="rect">
              <a:avLst/>
            </a:prstGeom>
            <a:noFill/>
          </p:spPr>
          <p:txBody>
            <a:bodyPr wrap="square">
              <a:spAutoFit/>
            </a:bodyPr>
            <a:lstStyle/>
            <a:p>
              <a:r>
                <a:rPr lang="de-DE" sz="3200"/>
                <a:t>=        </a:t>
              </a:r>
              <a:endParaRPr lang="en-US" sz="3200"/>
            </a:p>
          </p:txBody>
        </p:sp>
      </p:grpSp>
      <p:grpSp>
        <p:nvGrpSpPr>
          <p:cNvPr id="210" name="Nhóm 209">
            <a:extLst>
              <a:ext uri="{FF2B5EF4-FFF2-40B4-BE49-F238E27FC236}">
                <a16:creationId xmlns:a16="http://schemas.microsoft.com/office/drawing/2014/main" id="{4977A943-471F-0CDA-F095-0EBEE542F1E4}"/>
              </a:ext>
            </a:extLst>
          </p:cNvPr>
          <p:cNvGrpSpPr/>
          <p:nvPr/>
        </p:nvGrpSpPr>
        <p:grpSpPr>
          <a:xfrm>
            <a:off x="4790767" y="2496958"/>
            <a:ext cx="3094124" cy="1108424"/>
            <a:chOff x="2280570" y="1404375"/>
            <a:chExt cx="3094124" cy="1108424"/>
          </a:xfrm>
        </p:grpSpPr>
        <p:sp>
          <p:nvSpPr>
            <p:cNvPr id="211" name="Hộp Văn bản 210">
              <a:extLst>
                <a:ext uri="{FF2B5EF4-FFF2-40B4-BE49-F238E27FC236}">
                  <a16:creationId xmlns:a16="http://schemas.microsoft.com/office/drawing/2014/main" id="{D300E046-4D16-0D79-35D5-32DC14E32D72}"/>
                </a:ext>
              </a:extLst>
            </p:cNvPr>
            <p:cNvSpPr txBox="1"/>
            <p:nvPr/>
          </p:nvSpPr>
          <p:spPr>
            <a:xfrm>
              <a:off x="3259791" y="1620227"/>
              <a:ext cx="374896" cy="646331"/>
            </a:xfrm>
            <a:prstGeom prst="rect">
              <a:avLst/>
            </a:prstGeom>
            <a:noFill/>
          </p:spPr>
          <p:txBody>
            <a:bodyPr wrap="square">
              <a:spAutoFit/>
            </a:bodyPr>
            <a:lstStyle/>
            <a:p>
              <a:r>
                <a:rPr lang="de-DE" sz="3600"/>
                <a:t>+        </a:t>
              </a:r>
              <a:endParaRPr lang="en-US" sz="3600"/>
            </a:p>
          </p:txBody>
        </p:sp>
        <p:grpSp>
          <p:nvGrpSpPr>
            <p:cNvPr id="212" name="Nhóm 211">
              <a:extLst>
                <a:ext uri="{FF2B5EF4-FFF2-40B4-BE49-F238E27FC236}">
                  <a16:creationId xmlns:a16="http://schemas.microsoft.com/office/drawing/2014/main" id="{31F747EB-0145-DB41-EDBB-85EB57FEBD68}"/>
                </a:ext>
              </a:extLst>
            </p:cNvPr>
            <p:cNvGrpSpPr/>
            <p:nvPr/>
          </p:nvGrpSpPr>
          <p:grpSpPr>
            <a:xfrm>
              <a:off x="2451650" y="1404375"/>
              <a:ext cx="962580" cy="1108424"/>
              <a:chOff x="7131439" y="4320248"/>
              <a:chExt cx="962580" cy="1108424"/>
            </a:xfrm>
          </p:grpSpPr>
          <p:sp>
            <p:nvSpPr>
              <p:cNvPr id="222" name="Hộp Văn bản 221">
                <a:extLst>
                  <a:ext uri="{FF2B5EF4-FFF2-40B4-BE49-F238E27FC236}">
                    <a16:creationId xmlns:a16="http://schemas.microsoft.com/office/drawing/2014/main" id="{A0B4B172-C51F-7B98-24F7-C4AD598C1BC0}"/>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19</a:t>
                </a:r>
              </a:p>
            </p:txBody>
          </p:sp>
          <p:sp>
            <p:nvSpPr>
              <p:cNvPr id="223" name="Hộp Văn bản 222">
                <a:extLst>
                  <a:ext uri="{FF2B5EF4-FFF2-40B4-BE49-F238E27FC236}">
                    <a16:creationId xmlns:a16="http://schemas.microsoft.com/office/drawing/2014/main" id="{6D0F244A-3313-BF65-FF9D-5A69FB163AC4}"/>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15</a:t>
                </a:r>
              </a:p>
            </p:txBody>
          </p:sp>
          <p:cxnSp>
            <p:nvCxnSpPr>
              <p:cNvPr id="224" name="Đường nối Thẳng 223">
                <a:extLst>
                  <a:ext uri="{FF2B5EF4-FFF2-40B4-BE49-F238E27FC236}">
                    <a16:creationId xmlns:a16="http://schemas.microsoft.com/office/drawing/2014/main" id="{F6593F6E-A5E0-7DAF-E10D-5267BF2B5567}"/>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3" name="Nhóm 212">
              <a:extLst>
                <a:ext uri="{FF2B5EF4-FFF2-40B4-BE49-F238E27FC236}">
                  <a16:creationId xmlns:a16="http://schemas.microsoft.com/office/drawing/2014/main" id="{F996BB2C-D858-3ED1-FAF9-26010C322DCF}"/>
                </a:ext>
              </a:extLst>
            </p:cNvPr>
            <p:cNvGrpSpPr/>
            <p:nvPr/>
          </p:nvGrpSpPr>
          <p:grpSpPr>
            <a:xfrm>
              <a:off x="3512982" y="1404375"/>
              <a:ext cx="1861712" cy="1108424"/>
              <a:chOff x="7131439" y="4320248"/>
              <a:chExt cx="1861712" cy="1108424"/>
            </a:xfrm>
          </p:grpSpPr>
          <p:sp>
            <p:nvSpPr>
              <p:cNvPr id="216" name="Hộp Văn bản 215">
                <a:extLst>
                  <a:ext uri="{FF2B5EF4-FFF2-40B4-BE49-F238E27FC236}">
                    <a16:creationId xmlns:a16="http://schemas.microsoft.com/office/drawing/2014/main" id="{C7C9E59F-7A71-2964-F6AE-342800B89FEA}"/>
                  </a:ext>
                </a:extLst>
              </p:cNvPr>
              <p:cNvSpPr txBox="1"/>
              <p:nvPr/>
            </p:nvSpPr>
            <p:spPr>
              <a:xfrm flipH="1">
                <a:off x="7131439" y="4320248"/>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11</a:t>
                </a:r>
              </a:p>
            </p:txBody>
          </p:sp>
          <p:sp>
            <p:nvSpPr>
              <p:cNvPr id="217" name="Hộp Văn bản 216">
                <a:extLst>
                  <a:ext uri="{FF2B5EF4-FFF2-40B4-BE49-F238E27FC236}">
                    <a16:creationId xmlns:a16="http://schemas.microsoft.com/office/drawing/2014/main" id="{61E91257-70DC-FBF4-CD07-D333ED57B960}"/>
                  </a:ext>
                </a:extLst>
              </p:cNvPr>
              <p:cNvSpPr txBox="1"/>
              <p:nvPr/>
            </p:nvSpPr>
            <p:spPr>
              <a:xfrm flipH="1">
                <a:off x="7230191" y="4843897"/>
                <a:ext cx="765075"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15</a:t>
                </a:r>
              </a:p>
            </p:txBody>
          </p:sp>
          <p:cxnSp>
            <p:nvCxnSpPr>
              <p:cNvPr id="218" name="Đường nối Thẳng 217">
                <a:extLst>
                  <a:ext uri="{FF2B5EF4-FFF2-40B4-BE49-F238E27FC236}">
                    <a16:creationId xmlns:a16="http://schemas.microsoft.com/office/drawing/2014/main" id="{AFE91EC8-F216-E550-6EEF-265BEEA6D36F}"/>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Hộp Văn bản 218">
                <a:extLst>
                  <a:ext uri="{FF2B5EF4-FFF2-40B4-BE49-F238E27FC236}">
                    <a16:creationId xmlns:a16="http://schemas.microsoft.com/office/drawing/2014/main" id="{2BCB0561-BF8B-CCF4-BDBC-FFCB46959163}"/>
                  </a:ext>
                </a:extLst>
              </p:cNvPr>
              <p:cNvSpPr txBox="1"/>
              <p:nvPr/>
            </p:nvSpPr>
            <p:spPr>
              <a:xfrm flipH="1">
                <a:off x="8030571" y="4516965"/>
                <a:ext cx="962580" cy="584775"/>
              </a:xfrm>
              <a:prstGeom prst="rect">
                <a:avLst/>
              </a:prstGeom>
              <a:noFill/>
            </p:spPr>
            <p:txBody>
              <a:bodyPr wrap="square" rtlCol="0">
                <a:spAutoFit/>
              </a:bodyPr>
              <a:lstStyle/>
              <a:p>
                <a:pPr algn="ctr"/>
                <a:r>
                  <a:rPr lang="en-US" sz="3200">
                    <a:latin typeface="Calibri" panose="020F0502020204030204" pitchFamily="34" charset="0"/>
                    <a:cs typeface="Calibri" panose="020F0502020204030204" pitchFamily="34" charset="0"/>
                  </a:rPr>
                  <a:t>0</a:t>
                </a:r>
              </a:p>
            </p:txBody>
          </p:sp>
        </p:grpSp>
        <p:sp>
          <p:nvSpPr>
            <p:cNvPr id="214" name="Hộp Văn bản 213">
              <a:extLst>
                <a:ext uri="{FF2B5EF4-FFF2-40B4-BE49-F238E27FC236}">
                  <a16:creationId xmlns:a16="http://schemas.microsoft.com/office/drawing/2014/main" id="{B57A347F-706F-ABBE-F7F6-1FB8FCCD92E1}"/>
                </a:ext>
              </a:extLst>
            </p:cNvPr>
            <p:cNvSpPr txBox="1"/>
            <p:nvPr/>
          </p:nvSpPr>
          <p:spPr>
            <a:xfrm>
              <a:off x="4270295" y="1610767"/>
              <a:ext cx="374896" cy="646331"/>
            </a:xfrm>
            <a:prstGeom prst="rect">
              <a:avLst/>
            </a:prstGeom>
            <a:noFill/>
          </p:spPr>
          <p:txBody>
            <a:bodyPr wrap="square">
              <a:spAutoFit/>
            </a:bodyPr>
            <a:lstStyle/>
            <a:p>
              <a:r>
                <a:rPr lang="de-DE" sz="3600"/>
                <a:t>+        </a:t>
              </a:r>
              <a:endParaRPr lang="en-US" sz="3600"/>
            </a:p>
          </p:txBody>
        </p:sp>
        <p:sp>
          <p:nvSpPr>
            <p:cNvPr id="215" name="Hộp Văn bản 214">
              <a:extLst>
                <a:ext uri="{FF2B5EF4-FFF2-40B4-BE49-F238E27FC236}">
                  <a16:creationId xmlns:a16="http://schemas.microsoft.com/office/drawing/2014/main" id="{AE9D9B43-1883-606F-80A3-F0F7E2394424}"/>
                </a:ext>
              </a:extLst>
            </p:cNvPr>
            <p:cNvSpPr txBox="1"/>
            <p:nvPr/>
          </p:nvSpPr>
          <p:spPr>
            <a:xfrm>
              <a:off x="2280570" y="1608694"/>
              <a:ext cx="374896" cy="646331"/>
            </a:xfrm>
            <a:prstGeom prst="rect">
              <a:avLst/>
            </a:prstGeom>
            <a:noFill/>
          </p:spPr>
          <p:txBody>
            <a:bodyPr wrap="square">
              <a:spAutoFit/>
            </a:bodyPr>
            <a:lstStyle/>
            <a:p>
              <a:r>
                <a:rPr lang="de-DE" sz="3600"/>
                <a:t>=        </a:t>
              </a:r>
              <a:endParaRPr lang="en-US" sz="3600"/>
            </a:p>
          </p:txBody>
        </p:sp>
      </p:grpSp>
      <p:grpSp>
        <p:nvGrpSpPr>
          <p:cNvPr id="225" name="Nhóm 224">
            <a:extLst>
              <a:ext uri="{FF2B5EF4-FFF2-40B4-BE49-F238E27FC236}">
                <a16:creationId xmlns:a16="http://schemas.microsoft.com/office/drawing/2014/main" id="{A0E52F75-A8BE-A5C2-4FC8-733252F53036}"/>
              </a:ext>
            </a:extLst>
          </p:cNvPr>
          <p:cNvGrpSpPr/>
          <p:nvPr/>
        </p:nvGrpSpPr>
        <p:grpSpPr>
          <a:xfrm>
            <a:off x="4544773" y="5660413"/>
            <a:ext cx="2663292" cy="619112"/>
            <a:chOff x="5655873" y="1857565"/>
            <a:chExt cx="2663292" cy="619112"/>
          </a:xfrm>
        </p:grpSpPr>
        <p:sp>
          <p:nvSpPr>
            <p:cNvPr id="226" name="Hộp Văn bản 225">
              <a:extLst>
                <a:ext uri="{FF2B5EF4-FFF2-40B4-BE49-F238E27FC236}">
                  <a16:creationId xmlns:a16="http://schemas.microsoft.com/office/drawing/2014/main" id="{B6FFB19A-D36A-3B9E-E0E1-7ECE785DD885}"/>
                </a:ext>
              </a:extLst>
            </p:cNvPr>
            <p:cNvSpPr txBox="1"/>
            <p:nvPr/>
          </p:nvSpPr>
          <p:spPr>
            <a:xfrm flipH="1">
              <a:off x="7554089" y="1857565"/>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2</a:t>
              </a:r>
            </a:p>
          </p:txBody>
        </p:sp>
        <p:sp>
          <p:nvSpPr>
            <p:cNvPr id="227" name="Hộp Văn bản 226">
              <a:extLst>
                <a:ext uri="{FF2B5EF4-FFF2-40B4-BE49-F238E27FC236}">
                  <a16:creationId xmlns:a16="http://schemas.microsoft.com/office/drawing/2014/main" id="{1AA4B230-E22E-BEC2-AD02-7F742CE769C2}"/>
                </a:ext>
              </a:extLst>
            </p:cNvPr>
            <p:cNvSpPr txBox="1"/>
            <p:nvPr/>
          </p:nvSpPr>
          <p:spPr>
            <a:xfrm flipH="1">
              <a:off x="5655873" y="1891902"/>
              <a:ext cx="765076" cy="584775"/>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789946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barn(inVertical)">
                                      <p:cBhvr>
                                        <p:cTn id="7" dur="500"/>
                                        <p:tgtEl>
                                          <p:spTgt spid="210"/>
                                        </p:tgtEl>
                                      </p:cBhvr>
                                    </p:animEffect>
                                  </p:childTnLst>
                                </p:cTn>
                              </p:par>
                              <p:par>
                                <p:cTn id="8" presetID="22" presetClass="entr" presetSubtype="4" fill="hold" nodeType="withEffect">
                                  <p:stCondLst>
                                    <p:cond delay="500"/>
                                  </p:stCondLst>
                                  <p:childTnLst>
                                    <p:set>
                                      <p:cBhvr>
                                        <p:cTn id="9" dur="1" fill="hold">
                                          <p:stCondLst>
                                            <p:cond delay="0"/>
                                          </p:stCondLst>
                                        </p:cTn>
                                        <p:tgtEl>
                                          <p:spTgt spid="199"/>
                                        </p:tgtEl>
                                        <p:attrNameLst>
                                          <p:attrName>style.visibility</p:attrName>
                                        </p:attrNameLst>
                                      </p:cBhvr>
                                      <p:to>
                                        <p:strVal val="visible"/>
                                      </p:to>
                                    </p:set>
                                    <p:animEffect transition="in" filter="wipe(down)">
                                      <p:cBhvr>
                                        <p:cTn id="10" dur="500"/>
                                        <p:tgtEl>
                                          <p:spTgt spid="199"/>
                                        </p:tgtEl>
                                      </p:cBhvr>
                                    </p:animEffect>
                                  </p:childTnLst>
                                </p:cTn>
                              </p:par>
                              <p:par>
                                <p:cTn id="11" presetID="16" presetClass="entr" presetSubtype="21" fill="hold" nodeType="withEffect">
                                  <p:stCondLst>
                                    <p:cond delay="1000"/>
                                  </p:stCondLst>
                                  <p:childTnLst>
                                    <p:set>
                                      <p:cBhvr>
                                        <p:cTn id="12" dur="1" fill="hold">
                                          <p:stCondLst>
                                            <p:cond delay="0"/>
                                          </p:stCondLst>
                                        </p:cTn>
                                        <p:tgtEl>
                                          <p:spTgt spid="194"/>
                                        </p:tgtEl>
                                        <p:attrNameLst>
                                          <p:attrName>style.visibility</p:attrName>
                                        </p:attrNameLst>
                                      </p:cBhvr>
                                      <p:to>
                                        <p:strVal val="visible"/>
                                      </p:to>
                                    </p:set>
                                    <p:animEffect transition="in" filter="barn(inVertical)">
                                      <p:cBhvr>
                                        <p:cTn id="13" dur="500"/>
                                        <p:tgtEl>
                                          <p:spTgt spid="194"/>
                                        </p:tgtEl>
                                      </p:cBhvr>
                                    </p:animEffect>
                                  </p:childTnLst>
                                </p:cTn>
                              </p:par>
                              <p:par>
                                <p:cTn id="14" presetID="16" presetClass="entr" presetSubtype="21" fill="hold" nodeType="withEffect">
                                  <p:stCondLst>
                                    <p:cond delay="1500"/>
                                  </p:stCondLst>
                                  <p:childTnLst>
                                    <p:set>
                                      <p:cBhvr>
                                        <p:cTn id="15" dur="1" fill="hold">
                                          <p:stCondLst>
                                            <p:cond delay="0"/>
                                          </p:stCondLst>
                                        </p:cTn>
                                        <p:tgtEl>
                                          <p:spTgt spid="225"/>
                                        </p:tgtEl>
                                        <p:attrNameLst>
                                          <p:attrName>style.visibility</p:attrName>
                                        </p:attrNameLst>
                                      </p:cBhvr>
                                      <p:to>
                                        <p:strVal val="visible"/>
                                      </p:to>
                                    </p:set>
                                    <p:animEffect transition="in" filter="barn(inVertical)">
                                      <p:cBhvr>
                                        <p:cTn id="16"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15000"/>
          </a:stretch>
        </a:blip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C3A58F6-AB7D-9906-7DBD-2C57A0A5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419" y="3241881"/>
            <a:ext cx="3793490" cy="3777068"/>
          </a:xfrm>
          <a:prstGeom prst="rect">
            <a:avLst/>
          </a:prstGeom>
        </p:spPr>
      </p:pic>
      <p:grpSp>
        <p:nvGrpSpPr>
          <p:cNvPr id="2" name="Group 11">
            <a:extLst>
              <a:ext uri="{FF2B5EF4-FFF2-40B4-BE49-F238E27FC236}">
                <a16:creationId xmlns:a16="http://schemas.microsoft.com/office/drawing/2014/main" id="{81A484B8-A175-E2AE-3F9D-49593AEC8D2C}"/>
              </a:ext>
            </a:extLst>
          </p:cNvPr>
          <p:cNvGrpSpPr/>
          <p:nvPr/>
        </p:nvGrpSpPr>
        <p:grpSpPr>
          <a:xfrm>
            <a:off x="89699" y="-155835"/>
            <a:ext cx="12102301" cy="4386321"/>
            <a:chOff x="89699" y="-292995"/>
            <a:chExt cx="12102301" cy="4386321"/>
          </a:xfrm>
        </p:grpSpPr>
        <p:pic>
          <p:nvPicPr>
            <p:cNvPr id="3" name="Picture 7">
              <a:extLst>
                <a:ext uri="{FF2B5EF4-FFF2-40B4-BE49-F238E27FC236}">
                  <a16:creationId xmlns:a16="http://schemas.microsoft.com/office/drawing/2014/main" id="{341C2D56-3F33-5F17-686F-2E28182F76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10" name="Picture 7">
              <a:extLst>
                <a:ext uri="{FF2B5EF4-FFF2-40B4-BE49-F238E27FC236}">
                  <a16:creationId xmlns:a16="http://schemas.microsoft.com/office/drawing/2014/main" id="{EE0EEB4F-1EA8-AB72-F724-37E1AC93CA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grpSp>
          <p:nvGrpSpPr>
            <p:cNvPr id="11" name="Group 3">
              <a:extLst>
                <a:ext uri="{FF2B5EF4-FFF2-40B4-BE49-F238E27FC236}">
                  <a16:creationId xmlns:a16="http://schemas.microsoft.com/office/drawing/2014/main" id="{C10D0132-50EA-DBA7-24A4-69F52E9C0EFF}"/>
                </a:ext>
              </a:extLst>
            </p:cNvPr>
            <p:cNvGrpSpPr/>
            <p:nvPr/>
          </p:nvGrpSpPr>
          <p:grpSpPr>
            <a:xfrm>
              <a:off x="1071824" y="-292995"/>
              <a:ext cx="10048352" cy="3227522"/>
              <a:chOff x="1071824" y="-146590"/>
              <a:chExt cx="10048352" cy="3227522"/>
            </a:xfrm>
          </p:grpSpPr>
          <p:pic>
            <p:nvPicPr>
              <p:cNvPr id="12" name="Picture 12">
                <a:extLst>
                  <a:ext uri="{FF2B5EF4-FFF2-40B4-BE49-F238E27FC236}">
                    <a16:creationId xmlns:a16="http://schemas.microsoft.com/office/drawing/2014/main" id="{1B70D34D-45DB-62FA-005A-A6C06D63AF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159344"/>
                <a:ext cx="4696391" cy="921588"/>
              </a:xfrm>
              <a:prstGeom prst="rect">
                <a:avLst/>
              </a:prstGeom>
            </p:spPr>
          </p:pic>
          <p:grpSp>
            <p:nvGrpSpPr>
              <p:cNvPr id="13" name="Group 5">
                <a:extLst>
                  <a:ext uri="{FF2B5EF4-FFF2-40B4-BE49-F238E27FC236}">
                    <a16:creationId xmlns:a16="http://schemas.microsoft.com/office/drawing/2014/main" id="{6C8C9A0A-D89E-6682-3C02-204EB98735AA}"/>
                  </a:ext>
                </a:extLst>
              </p:cNvPr>
              <p:cNvGrpSpPr/>
              <p:nvPr/>
            </p:nvGrpSpPr>
            <p:grpSpPr>
              <a:xfrm>
                <a:off x="1071824" y="-146590"/>
                <a:ext cx="10048352" cy="2584181"/>
                <a:chOff x="5250002" y="5929085"/>
                <a:chExt cx="13208093" cy="3731937"/>
              </a:xfrm>
            </p:grpSpPr>
            <p:sp>
              <p:nvSpPr>
                <p:cNvPr id="14" name="TextBox 6">
                  <a:extLst>
                    <a:ext uri="{FF2B5EF4-FFF2-40B4-BE49-F238E27FC236}">
                      <a16:creationId xmlns:a16="http://schemas.microsoft.com/office/drawing/2014/main" id="{6C90EFBA-63C6-F5D2-6B6E-F3219A5C6E3E}"/>
                    </a:ext>
                  </a:extLst>
                </p:cNvPr>
                <p:cNvSpPr txBox="1"/>
                <p:nvPr/>
              </p:nvSpPr>
              <p:spPr>
                <a:xfrm>
                  <a:off x="5250002" y="5954752"/>
                  <a:ext cx="13208087" cy="3706270"/>
                </a:xfrm>
                <a:prstGeom prst="rect">
                  <a:avLst/>
                </a:prstGeom>
                <a:noFill/>
              </p:spPr>
              <p:txBody>
                <a:bodyPr wrap="square" rtlCol="0">
                  <a:spAutoFit/>
                </a:bodyPr>
                <a:lstStyle/>
                <a:p>
                  <a:pPr algn="ctr">
                    <a:lnSpc>
                      <a:spcPct val="130000"/>
                    </a:lnSpc>
                  </a:pPr>
                  <a:r>
                    <a:rPr lang="en-US" sz="13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VẬN DỤNG</a:t>
                  </a:r>
                </a:p>
              </p:txBody>
            </p:sp>
            <p:sp>
              <p:nvSpPr>
                <p:cNvPr id="15" name="TextBox 7">
                  <a:extLst>
                    <a:ext uri="{FF2B5EF4-FFF2-40B4-BE49-F238E27FC236}">
                      <a16:creationId xmlns:a16="http://schemas.microsoft.com/office/drawing/2014/main" id="{B91B3C89-8365-81D4-961D-AEBD32DD9C0A}"/>
                    </a:ext>
                  </a:extLst>
                </p:cNvPr>
                <p:cNvSpPr txBox="1"/>
                <p:nvPr/>
              </p:nvSpPr>
              <p:spPr>
                <a:xfrm>
                  <a:off x="5250005" y="5929085"/>
                  <a:ext cx="13208090" cy="3706270"/>
                </a:xfrm>
                <a:prstGeom prst="rect">
                  <a:avLst/>
                </a:prstGeom>
                <a:noFill/>
              </p:spPr>
              <p:txBody>
                <a:bodyPr wrap="square" rtlCol="0">
                  <a:spAutoFit/>
                </a:bodyPr>
                <a:lstStyle/>
                <a:p>
                  <a:pPr algn="ctr">
                    <a:lnSpc>
                      <a:spcPct val="130000"/>
                    </a:lnSpc>
                  </a:pP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V</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Ậ</a:t>
                  </a:r>
                  <a:r>
                    <a:rPr lang="en-US" sz="13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N </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D</a:t>
                  </a:r>
                  <a:r>
                    <a:rPr lang="en-US" sz="138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Ụ</a:t>
                  </a: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N</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G</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endParaRPr>
                </a:p>
              </p:txBody>
            </p:sp>
          </p:grpSp>
        </p:grpSp>
      </p:grpSp>
    </p:spTree>
    <p:extLst>
      <p:ext uri="{BB962C8B-B14F-4D97-AF65-F5344CB8AC3E}">
        <p14:creationId xmlns:p14="http://schemas.microsoft.com/office/powerpoint/2010/main" val="192783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1" fill="hold" nodeType="withEffect" p14:presetBounceEnd="72000">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14:bounceEnd="72000">
                                          <p:cBhvr additive="base">
                                            <p:cTn id="1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2"/>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1" fill="hold" nodeType="withEffect">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D1F4FA59-E7A8-EF6B-F94A-504198D5C773}"/>
              </a:ext>
            </a:extLst>
          </p:cNvPr>
          <p:cNvSpPr/>
          <p:nvPr/>
        </p:nvSpPr>
        <p:spPr>
          <a:xfrm>
            <a:off x="242825" y="384313"/>
            <a:ext cx="11706349" cy="6162261"/>
          </a:xfrm>
          <a:custGeom>
            <a:avLst/>
            <a:gdLst>
              <a:gd name="connsiteX0" fmla="*/ 0 w 11706349"/>
              <a:gd name="connsiteY0" fmla="*/ 1027064 h 6162261"/>
              <a:gd name="connsiteX1" fmla="*/ 1027064 w 11706349"/>
              <a:gd name="connsiteY1" fmla="*/ 0 h 6162261"/>
              <a:gd name="connsiteX2" fmla="*/ 10679285 w 11706349"/>
              <a:gd name="connsiteY2" fmla="*/ 0 h 6162261"/>
              <a:gd name="connsiteX3" fmla="*/ 11706349 w 11706349"/>
              <a:gd name="connsiteY3" fmla="*/ 1027064 h 6162261"/>
              <a:gd name="connsiteX4" fmla="*/ 11706349 w 11706349"/>
              <a:gd name="connsiteY4" fmla="*/ 5135197 h 6162261"/>
              <a:gd name="connsiteX5" fmla="*/ 10679285 w 11706349"/>
              <a:gd name="connsiteY5" fmla="*/ 6162261 h 6162261"/>
              <a:gd name="connsiteX6" fmla="*/ 1027064 w 11706349"/>
              <a:gd name="connsiteY6" fmla="*/ 6162261 h 6162261"/>
              <a:gd name="connsiteX7" fmla="*/ 0 w 11706349"/>
              <a:gd name="connsiteY7" fmla="*/ 5135197 h 6162261"/>
              <a:gd name="connsiteX8" fmla="*/ 0 w 11706349"/>
              <a:gd name="connsiteY8" fmla="*/ 1027064 h 616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349" h="6162261" fill="none" extrusionOk="0">
                <a:moveTo>
                  <a:pt x="0" y="1027064"/>
                </a:moveTo>
                <a:cubicBezTo>
                  <a:pt x="3841" y="563807"/>
                  <a:pt x="473444" y="22845"/>
                  <a:pt x="1027064" y="0"/>
                </a:cubicBezTo>
                <a:cubicBezTo>
                  <a:pt x="4127888" y="72427"/>
                  <a:pt x="8610097" y="61419"/>
                  <a:pt x="10679285" y="0"/>
                </a:cubicBezTo>
                <a:cubicBezTo>
                  <a:pt x="11237675" y="-60866"/>
                  <a:pt x="11675834" y="450602"/>
                  <a:pt x="11706349" y="1027064"/>
                </a:cubicBezTo>
                <a:cubicBezTo>
                  <a:pt x="11807225" y="2549507"/>
                  <a:pt x="11599036" y="3563359"/>
                  <a:pt x="11706349" y="5135197"/>
                </a:cubicBezTo>
                <a:cubicBezTo>
                  <a:pt x="11727674" y="5594201"/>
                  <a:pt x="11207785" y="6118842"/>
                  <a:pt x="10679285" y="6162261"/>
                </a:cubicBezTo>
                <a:cubicBezTo>
                  <a:pt x="6636308" y="6192088"/>
                  <a:pt x="4148072" y="6082955"/>
                  <a:pt x="1027064" y="6162261"/>
                </a:cubicBezTo>
                <a:cubicBezTo>
                  <a:pt x="488953" y="6158969"/>
                  <a:pt x="-14818" y="5705359"/>
                  <a:pt x="0" y="5135197"/>
                </a:cubicBezTo>
                <a:cubicBezTo>
                  <a:pt x="50037" y="3410931"/>
                  <a:pt x="770" y="2381913"/>
                  <a:pt x="0" y="1027064"/>
                </a:cubicBezTo>
                <a:close/>
              </a:path>
              <a:path w="11706349" h="6162261" stroke="0" extrusionOk="0">
                <a:moveTo>
                  <a:pt x="0" y="1027064"/>
                </a:moveTo>
                <a:cubicBezTo>
                  <a:pt x="68082" y="478390"/>
                  <a:pt x="507763" y="99863"/>
                  <a:pt x="1027064" y="0"/>
                </a:cubicBezTo>
                <a:cubicBezTo>
                  <a:pt x="2975997" y="123000"/>
                  <a:pt x="6326488" y="-96860"/>
                  <a:pt x="10679285" y="0"/>
                </a:cubicBezTo>
                <a:cubicBezTo>
                  <a:pt x="11206296" y="-30654"/>
                  <a:pt x="11746734" y="378414"/>
                  <a:pt x="11706349" y="1027064"/>
                </a:cubicBezTo>
                <a:cubicBezTo>
                  <a:pt x="11709522" y="1704951"/>
                  <a:pt x="11800616" y="4654689"/>
                  <a:pt x="11706349" y="5135197"/>
                </a:cubicBezTo>
                <a:cubicBezTo>
                  <a:pt x="11610364" y="5737202"/>
                  <a:pt x="11171099" y="6149918"/>
                  <a:pt x="10679285" y="6162261"/>
                </a:cubicBezTo>
                <a:cubicBezTo>
                  <a:pt x="6768174" y="6001554"/>
                  <a:pt x="2171775" y="6201928"/>
                  <a:pt x="1027064" y="6162261"/>
                </a:cubicBezTo>
                <a:cubicBezTo>
                  <a:pt x="387451" y="6147642"/>
                  <a:pt x="-82185" y="5665197"/>
                  <a:pt x="0" y="5135197"/>
                </a:cubicBezTo>
                <a:cubicBezTo>
                  <a:pt x="32216" y="4338555"/>
                  <a:pt x="57206" y="3004280"/>
                  <a:pt x="0" y="1027064"/>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9">
            <a:extLst>
              <a:ext uri="{FF2B5EF4-FFF2-40B4-BE49-F238E27FC236}">
                <a16:creationId xmlns:a16="http://schemas.microsoft.com/office/drawing/2014/main" id="{43D98960-52BE-B2FB-120C-8FB986CED399}"/>
              </a:ext>
            </a:extLst>
          </p:cNvPr>
          <p:cNvGrpSpPr/>
          <p:nvPr/>
        </p:nvGrpSpPr>
        <p:grpSpPr>
          <a:xfrm>
            <a:off x="919425" y="712838"/>
            <a:ext cx="10353147" cy="2017605"/>
            <a:chOff x="792242" y="471948"/>
            <a:chExt cx="7881095" cy="1513204"/>
          </a:xfrm>
        </p:grpSpPr>
        <p:sp>
          <p:nvSpPr>
            <p:cNvPr id="21" name="Oval 50">
              <a:extLst>
                <a:ext uri="{FF2B5EF4-FFF2-40B4-BE49-F238E27FC236}">
                  <a16:creationId xmlns:a16="http://schemas.microsoft.com/office/drawing/2014/main" id="{CE8627B0-1424-E05A-9CBA-BA6D0B65173E}"/>
                </a:ext>
              </a:extLst>
            </p:cNvPr>
            <p:cNvSpPr/>
            <p:nvPr/>
          </p:nvSpPr>
          <p:spPr>
            <a:xfrm>
              <a:off x="792242" y="471948"/>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a:solidFill>
                    <a:srgbClr val="FFFFFF"/>
                  </a:solidFill>
                  <a:latin typeface="Calibri" panose="020F0502020204030204" pitchFamily="34" charset="0"/>
                  <a:cs typeface="Calibri" panose="020F0502020204030204" pitchFamily="34" charset="0"/>
                  <a:sym typeface="Arial"/>
                </a:rPr>
                <a:t>2</a:t>
              </a:r>
              <a:endParaRPr lang="en-US" sz="4267" b="1" kern="0" dirty="0">
                <a:solidFill>
                  <a:srgbClr val="FFFFFF"/>
                </a:solidFill>
                <a:latin typeface="Calibri" panose="020F0502020204030204" pitchFamily="34" charset="0"/>
                <a:cs typeface="Calibri" panose="020F0502020204030204" pitchFamily="34" charset="0"/>
                <a:sym typeface="Arial"/>
              </a:endParaRPr>
            </a:p>
          </p:txBody>
        </p:sp>
        <p:sp>
          <p:nvSpPr>
            <p:cNvPr id="22" name="TextBox 51">
              <a:extLst>
                <a:ext uri="{FF2B5EF4-FFF2-40B4-BE49-F238E27FC236}">
                  <a16:creationId xmlns:a16="http://schemas.microsoft.com/office/drawing/2014/main" id="{2F5CA47C-F555-405A-BA40-B5DD0767DB8B}"/>
                </a:ext>
              </a:extLst>
            </p:cNvPr>
            <p:cNvSpPr txBox="1"/>
            <p:nvPr/>
          </p:nvSpPr>
          <p:spPr>
            <a:xfrm>
              <a:off x="1408818" y="514268"/>
              <a:ext cx="7264519" cy="1470884"/>
            </a:xfrm>
            <a:prstGeom prst="rect">
              <a:avLst/>
            </a:prstGeom>
            <a:noFill/>
          </p:spPr>
          <p:txBody>
            <a:bodyPr wrap="square" rtlCol="0">
              <a:spAutoFit/>
            </a:bodyPr>
            <a:lstStyle/>
            <a:p>
              <a:pPr algn="just" defTabSz="1219170">
                <a:lnSpc>
                  <a:spcPct val="130000"/>
                </a:lnSpc>
                <a:buClr>
                  <a:srgbClr val="000000"/>
                </a:buClr>
              </a:pPr>
              <a:r>
                <a:rPr lang="vi-VN" sz="3200" b="1" kern="0">
                  <a:solidFill>
                    <a:srgbClr val="000000"/>
                  </a:solidFill>
                  <a:latin typeface="Calibri" panose="020F0502020204030204" pitchFamily="34" charset="0"/>
                  <a:cs typeface="Calibri" panose="020F0502020204030204" pitchFamily="34" charset="0"/>
                  <a:sym typeface="Arial"/>
                </a:rPr>
                <a:t>Một xe tải giờ đầu chạy được</a:t>
              </a:r>
              <a:r>
                <a:rPr lang="en-US" sz="3200" b="1" kern="0">
                  <a:solidFill>
                    <a:srgbClr val="000000"/>
                  </a:solidFill>
                  <a:latin typeface="Calibri" panose="020F0502020204030204" pitchFamily="34" charset="0"/>
                  <a:cs typeface="Calibri" panose="020F0502020204030204" pitchFamily="34" charset="0"/>
                  <a:sym typeface="Arial"/>
                </a:rPr>
                <a:t>       </a:t>
              </a:r>
              <a:r>
                <a:rPr lang="vi-VN" sz="3200" b="1" kern="0">
                  <a:solidFill>
                    <a:srgbClr val="000000"/>
                  </a:solidFill>
                  <a:latin typeface="Calibri" panose="020F0502020204030204" pitchFamily="34" charset="0"/>
                  <a:cs typeface="Calibri" panose="020F0502020204030204" pitchFamily="34" charset="0"/>
                  <a:sym typeface="Arial"/>
                </a:rPr>
                <a:t>quãng đường, giờ thứ hai chạy được </a:t>
              </a:r>
              <a:r>
                <a:rPr lang="en-US" sz="3200" b="1" kern="0">
                  <a:solidFill>
                    <a:srgbClr val="000000"/>
                  </a:solidFill>
                  <a:latin typeface="Calibri" panose="020F0502020204030204" pitchFamily="34" charset="0"/>
                  <a:cs typeface="Calibri" panose="020F0502020204030204" pitchFamily="34" charset="0"/>
                  <a:sym typeface="Arial"/>
                </a:rPr>
                <a:t>       </a:t>
              </a:r>
              <a:r>
                <a:rPr lang="vi-VN" sz="3200" b="1" kern="0">
                  <a:solidFill>
                    <a:srgbClr val="000000"/>
                  </a:solidFill>
                  <a:latin typeface="Calibri" panose="020F0502020204030204" pitchFamily="34" charset="0"/>
                  <a:cs typeface="Calibri" panose="020F0502020204030204" pitchFamily="34" charset="0"/>
                  <a:sym typeface="Arial"/>
                </a:rPr>
                <a:t>quãng đường. Hỏi sau hai giờ, xe tải đó chạy được bao nhiêu phần của quãng đường?</a:t>
              </a:r>
              <a:r>
                <a:rPr lang="en-US" sz="3200" b="1" kern="0">
                  <a:solidFill>
                    <a:srgbClr val="000000"/>
                  </a:solidFill>
                  <a:latin typeface="Calibri" panose="020F0502020204030204" pitchFamily="34" charset="0"/>
                  <a:cs typeface="Calibri" panose="020F0502020204030204" pitchFamily="34" charset="0"/>
                  <a:sym typeface="Arial"/>
                </a:rPr>
                <a:t> </a:t>
              </a:r>
              <a:r>
                <a:rPr lang="vi-VN" sz="3200" b="1" kern="0">
                  <a:solidFill>
                    <a:srgbClr val="000000"/>
                  </a:solidFill>
                  <a:latin typeface="Calibri" panose="020F0502020204030204" pitchFamily="34" charset="0"/>
                  <a:cs typeface="Calibri" panose="020F0502020204030204" pitchFamily="34" charset="0"/>
                  <a:sym typeface="Arial"/>
                </a:rPr>
                <a:t> </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grpSp>
      <p:grpSp>
        <p:nvGrpSpPr>
          <p:cNvPr id="3" name="Nhóm 2">
            <a:extLst>
              <a:ext uri="{FF2B5EF4-FFF2-40B4-BE49-F238E27FC236}">
                <a16:creationId xmlns:a16="http://schemas.microsoft.com/office/drawing/2014/main" id="{958044D1-F8C3-B143-5D62-B5C1C5441C4F}"/>
              </a:ext>
            </a:extLst>
          </p:cNvPr>
          <p:cNvGrpSpPr/>
          <p:nvPr/>
        </p:nvGrpSpPr>
        <p:grpSpPr>
          <a:xfrm>
            <a:off x="7199095" y="664736"/>
            <a:ext cx="779590" cy="1085118"/>
            <a:chOff x="7535933" y="1662676"/>
            <a:chExt cx="779590" cy="1085118"/>
          </a:xfrm>
        </p:grpSpPr>
        <p:sp>
          <p:nvSpPr>
            <p:cNvPr id="4" name="Hộp Văn bản 3">
              <a:extLst>
                <a:ext uri="{FF2B5EF4-FFF2-40B4-BE49-F238E27FC236}">
                  <a16:creationId xmlns:a16="http://schemas.microsoft.com/office/drawing/2014/main" id="{FAD8B4DD-9672-E49A-F1E9-FF29C256618C}"/>
                </a:ext>
              </a:extLst>
            </p:cNvPr>
            <p:cNvSpPr txBox="1"/>
            <p:nvPr/>
          </p:nvSpPr>
          <p:spPr>
            <a:xfrm flipH="1">
              <a:off x="7550447" y="1662676"/>
              <a:ext cx="765076" cy="584775"/>
            </a:xfrm>
            <a:prstGeom prst="rect">
              <a:avLst/>
            </a:prstGeom>
            <a:noFill/>
          </p:spPr>
          <p:txBody>
            <a:bodyPr wrap="square" rtlCol="0">
              <a:spAutoFit/>
            </a:bodyPr>
            <a:lstStyle/>
            <a:p>
              <a:pPr algn="ctr"/>
              <a:r>
                <a:rPr lang="en-US" sz="3200" b="1">
                  <a:solidFill>
                    <a:srgbClr val="000000"/>
                  </a:solidFill>
                  <a:latin typeface="Calibri" panose="020F0502020204030204" pitchFamily="34" charset="0"/>
                  <a:cs typeface="Calibri" panose="020F0502020204030204" pitchFamily="34" charset="0"/>
                </a:rPr>
                <a:t>2</a:t>
              </a:r>
            </a:p>
          </p:txBody>
        </p:sp>
        <p:sp>
          <p:nvSpPr>
            <p:cNvPr id="5" name="Hộp Văn bản 4">
              <a:extLst>
                <a:ext uri="{FF2B5EF4-FFF2-40B4-BE49-F238E27FC236}">
                  <a16:creationId xmlns:a16="http://schemas.microsoft.com/office/drawing/2014/main" id="{351394A8-B346-53B7-0EE8-4F660A45E79A}"/>
                </a:ext>
              </a:extLst>
            </p:cNvPr>
            <p:cNvSpPr txBox="1"/>
            <p:nvPr/>
          </p:nvSpPr>
          <p:spPr>
            <a:xfrm flipH="1">
              <a:off x="7535933" y="2163019"/>
              <a:ext cx="765075" cy="584775"/>
            </a:xfrm>
            <a:prstGeom prst="rect">
              <a:avLst/>
            </a:prstGeom>
            <a:noFill/>
          </p:spPr>
          <p:txBody>
            <a:bodyPr wrap="square" rtlCol="0">
              <a:spAutoFit/>
            </a:bodyPr>
            <a:lstStyle/>
            <a:p>
              <a:pPr algn="ctr"/>
              <a:r>
                <a:rPr lang="en-US" sz="3200" b="1">
                  <a:solidFill>
                    <a:srgbClr val="000000"/>
                  </a:solidFill>
                  <a:latin typeface="Calibri" panose="020F0502020204030204" pitchFamily="34" charset="0"/>
                  <a:cs typeface="Calibri" panose="020F0502020204030204" pitchFamily="34" charset="0"/>
                </a:rPr>
                <a:t>5</a:t>
              </a:r>
            </a:p>
          </p:txBody>
        </p:sp>
        <p:cxnSp>
          <p:nvCxnSpPr>
            <p:cNvPr id="6" name="Đường nối Thẳng 5">
              <a:extLst>
                <a:ext uri="{FF2B5EF4-FFF2-40B4-BE49-F238E27FC236}">
                  <a16:creationId xmlns:a16="http://schemas.microsoft.com/office/drawing/2014/main" id="{C4E39378-1875-A545-7EF6-E7C7714AD8C5}"/>
                </a:ext>
              </a:extLst>
            </p:cNvPr>
            <p:cNvCxnSpPr>
              <a:cxnSpLocks/>
            </p:cNvCxnSpPr>
            <p:nvPr/>
          </p:nvCxnSpPr>
          <p:spPr>
            <a:xfrm>
              <a:off x="7673677" y="2195549"/>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Nhóm 12">
            <a:extLst>
              <a:ext uri="{FF2B5EF4-FFF2-40B4-BE49-F238E27FC236}">
                <a16:creationId xmlns:a16="http://schemas.microsoft.com/office/drawing/2014/main" id="{ACB7E754-847F-5729-8FEC-51B93798CF47}"/>
              </a:ext>
            </a:extLst>
          </p:cNvPr>
          <p:cNvGrpSpPr/>
          <p:nvPr/>
        </p:nvGrpSpPr>
        <p:grpSpPr>
          <a:xfrm>
            <a:off x="5122410" y="1278586"/>
            <a:ext cx="779590" cy="1085118"/>
            <a:chOff x="7535933" y="1662676"/>
            <a:chExt cx="779590" cy="1085118"/>
          </a:xfrm>
        </p:grpSpPr>
        <p:sp>
          <p:nvSpPr>
            <p:cNvPr id="14" name="Hộp Văn bản 13">
              <a:extLst>
                <a:ext uri="{FF2B5EF4-FFF2-40B4-BE49-F238E27FC236}">
                  <a16:creationId xmlns:a16="http://schemas.microsoft.com/office/drawing/2014/main" id="{9F4C1A03-2540-505A-C8FA-BA6439867E74}"/>
                </a:ext>
              </a:extLst>
            </p:cNvPr>
            <p:cNvSpPr txBox="1"/>
            <p:nvPr/>
          </p:nvSpPr>
          <p:spPr>
            <a:xfrm flipH="1">
              <a:off x="7550447" y="1662676"/>
              <a:ext cx="765076" cy="584775"/>
            </a:xfrm>
            <a:prstGeom prst="rect">
              <a:avLst/>
            </a:prstGeom>
            <a:noFill/>
          </p:spPr>
          <p:txBody>
            <a:bodyPr wrap="square" rtlCol="0">
              <a:spAutoFit/>
            </a:bodyPr>
            <a:lstStyle/>
            <a:p>
              <a:pPr algn="ctr"/>
              <a:r>
                <a:rPr lang="en-US" sz="3200" b="1">
                  <a:solidFill>
                    <a:srgbClr val="000000"/>
                  </a:solidFill>
                  <a:latin typeface="Calibri" panose="020F0502020204030204" pitchFamily="34" charset="0"/>
                  <a:cs typeface="Calibri" panose="020F0502020204030204" pitchFamily="34" charset="0"/>
                </a:rPr>
                <a:t>3</a:t>
              </a:r>
            </a:p>
          </p:txBody>
        </p:sp>
        <p:sp>
          <p:nvSpPr>
            <p:cNvPr id="15" name="Hộp Văn bản 14">
              <a:extLst>
                <a:ext uri="{FF2B5EF4-FFF2-40B4-BE49-F238E27FC236}">
                  <a16:creationId xmlns:a16="http://schemas.microsoft.com/office/drawing/2014/main" id="{DC7CA912-F079-2D8E-AC32-DA0AF98C9E36}"/>
                </a:ext>
              </a:extLst>
            </p:cNvPr>
            <p:cNvSpPr txBox="1"/>
            <p:nvPr/>
          </p:nvSpPr>
          <p:spPr>
            <a:xfrm flipH="1">
              <a:off x="7535933" y="2163019"/>
              <a:ext cx="765075" cy="584775"/>
            </a:xfrm>
            <a:prstGeom prst="rect">
              <a:avLst/>
            </a:prstGeom>
            <a:noFill/>
          </p:spPr>
          <p:txBody>
            <a:bodyPr wrap="square" rtlCol="0">
              <a:spAutoFit/>
            </a:bodyPr>
            <a:lstStyle/>
            <a:p>
              <a:pPr algn="ctr"/>
              <a:r>
                <a:rPr lang="en-US" sz="3200" b="1">
                  <a:solidFill>
                    <a:srgbClr val="000000"/>
                  </a:solidFill>
                  <a:latin typeface="Calibri" panose="020F0502020204030204" pitchFamily="34" charset="0"/>
                  <a:cs typeface="Calibri" panose="020F0502020204030204" pitchFamily="34" charset="0"/>
                </a:rPr>
                <a:t>10</a:t>
              </a:r>
            </a:p>
          </p:txBody>
        </p:sp>
        <p:cxnSp>
          <p:nvCxnSpPr>
            <p:cNvPr id="16" name="Đường nối Thẳng 15">
              <a:extLst>
                <a:ext uri="{FF2B5EF4-FFF2-40B4-BE49-F238E27FC236}">
                  <a16:creationId xmlns:a16="http://schemas.microsoft.com/office/drawing/2014/main" id="{0027FCF1-2CE8-58D3-1235-0533C1F18E4F}"/>
                </a:ext>
              </a:extLst>
            </p:cNvPr>
            <p:cNvCxnSpPr>
              <a:cxnSpLocks/>
            </p:cNvCxnSpPr>
            <p:nvPr/>
          </p:nvCxnSpPr>
          <p:spPr>
            <a:xfrm>
              <a:off x="7673677" y="2195549"/>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8" name="Hình ảnh 17" descr="Ảnh có chứa bầu trời, màu vàng, ngoài trời, mù tạt&#10;&#10;Mô tả được tạo tự động">
            <a:extLst>
              <a:ext uri="{FF2B5EF4-FFF2-40B4-BE49-F238E27FC236}">
                <a16:creationId xmlns:a16="http://schemas.microsoft.com/office/drawing/2014/main" id="{8F3A673F-4786-0159-4C8F-D2E6692E8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57" y="2864047"/>
            <a:ext cx="11698465" cy="2157163"/>
          </a:xfrm>
          <a:prstGeom prst="rect">
            <a:avLst/>
          </a:prstGeom>
          <a:ln>
            <a:noFill/>
          </a:ln>
          <a:effectLst>
            <a:softEdge rad="112500"/>
          </a:effectLst>
        </p:spPr>
      </p:pic>
      <p:sp>
        <p:nvSpPr>
          <p:cNvPr id="19" name="Hộp Văn bản 18">
            <a:extLst>
              <a:ext uri="{FF2B5EF4-FFF2-40B4-BE49-F238E27FC236}">
                <a16:creationId xmlns:a16="http://schemas.microsoft.com/office/drawing/2014/main" id="{754ACC83-BCB6-E360-F0DF-64E14C0003CA}"/>
              </a:ext>
            </a:extLst>
          </p:cNvPr>
          <p:cNvSpPr txBox="1"/>
          <p:nvPr/>
        </p:nvSpPr>
        <p:spPr>
          <a:xfrm>
            <a:off x="1757573" y="5025416"/>
            <a:ext cx="8941422" cy="1107996"/>
          </a:xfrm>
          <a:prstGeom prst="rect">
            <a:avLst/>
          </a:prstGeom>
          <a:noFill/>
        </p:spPr>
        <p:txBody>
          <a:bodyPr wrap="square">
            <a:spAutoFit/>
          </a:bodyPr>
          <a:lstStyle/>
          <a:p>
            <a:pPr algn="ctr"/>
            <a:r>
              <a:rPr lang="en-US" sz="6600">
                <a:solidFill>
                  <a:srgbClr val="FF0066"/>
                </a:solidFill>
                <a:latin typeface="UTM Mother" panose="02040603050506020204" pitchFamily="18" charset="0"/>
              </a:rPr>
              <a:t>Thực hiện cá nhân</a:t>
            </a:r>
          </a:p>
        </p:txBody>
      </p:sp>
      <p:sp>
        <p:nvSpPr>
          <p:cNvPr id="23" name="TextBox 2">
            <a:extLst>
              <a:ext uri="{FF2B5EF4-FFF2-40B4-BE49-F238E27FC236}">
                <a16:creationId xmlns:a16="http://schemas.microsoft.com/office/drawing/2014/main" id="{3F383185-A6F8-3CE9-EF1A-A7A2336B18B4}"/>
              </a:ext>
            </a:extLst>
          </p:cNvPr>
          <p:cNvSpPr txBox="1"/>
          <p:nvPr/>
        </p:nvSpPr>
        <p:spPr>
          <a:xfrm>
            <a:off x="2283580" y="4917406"/>
            <a:ext cx="7889408" cy="923330"/>
          </a:xfrm>
          <a:prstGeom prst="rect">
            <a:avLst/>
          </a:prstGeom>
          <a:noFill/>
        </p:spPr>
        <p:txBody>
          <a:bodyPr wrap="square" rtlCol="0">
            <a:spAutoFit/>
          </a:bodyPr>
          <a:lstStyle/>
          <a:p>
            <a:pPr lvl="0" algn="ctr">
              <a:defRPr/>
            </a:pPr>
            <a:r>
              <a:rPr lang="en-US" sz="5400" b="1">
                <a:ln w="6600">
                  <a:solidFill>
                    <a:srgbClr val="0070C0"/>
                  </a:solidFill>
                  <a:prstDash val="solid"/>
                </a:ln>
                <a:solidFill>
                  <a:srgbClr val="66FF66"/>
                </a:solidFill>
                <a:effectLst>
                  <a:outerShdw dist="38100" dir="2700000" algn="tl" rotWithShape="0">
                    <a:srgbClr val="5B9BD5">
                      <a:lumMod val="75000"/>
                    </a:srgbClr>
                  </a:outerShdw>
                </a:effectLst>
                <a:latin typeface="SVN-ARCO Typography" panose="020B0603050302020204" pitchFamily="34" charset="2"/>
              </a:rPr>
              <a:t>CHIA</a:t>
            </a:r>
            <a:r>
              <a:rPr kumimoji="0" lang="en-US" sz="54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5400" b="1" noProof="0">
                <a:ln w="6600">
                  <a:solidFill>
                    <a:srgbClr val="0070C0"/>
                  </a:solidFill>
                  <a:prstDash val="solid"/>
                </a:ln>
                <a:solidFill>
                  <a:srgbClr val="FF7575"/>
                </a:solidFill>
                <a:effectLst>
                  <a:outerShdw dist="38100" dir="2700000" algn="tl" rotWithShape="0">
                    <a:srgbClr val="5B9BD5">
                      <a:lumMod val="75000"/>
                    </a:srgbClr>
                  </a:outerShdw>
                </a:effectLst>
                <a:latin typeface="SVN-ARCO Typography" panose="020B0603050302020204" pitchFamily="34" charset="2"/>
              </a:rPr>
              <a:t>SẺ</a:t>
            </a:r>
            <a:r>
              <a:rPr kumimoji="0" lang="en-US" sz="54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5400" b="1">
                <a:ln w="6600">
                  <a:solidFill>
                    <a:srgbClr val="0070C0"/>
                  </a:solidFill>
                  <a:prstDash val="solid"/>
                </a:ln>
                <a:solidFill>
                  <a:srgbClr val="FFFF66"/>
                </a:solidFill>
                <a:effectLst>
                  <a:outerShdw dist="38100" dir="2700000" algn="tl" rotWithShape="0">
                    <a:srgbClr val="5B9BD5">
                      <a:lumMod val="75000"/>
                    </a:srgbClr>
                  </a:outerShdw>
                </a:effectLst>
                <a:latin typeface="SVN-ARCO Typography" panose="020B0603050302020204" pitchFamily="34" charset="2"/>
              </a:rPr>
              <a:t>NHÓM</a:t>
            </a:r>
            <a:r>
              <a:rPr kumimoji="0" lang="en-US" sz="54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rPr>
              <a:t> </a:t>
            </a:r>
            <a:r>
              <a:rPr lang="en-US" sz="5400" b="1" noProof="0">
                <a:ln w="6600">
                  <a:solidFill>
                    <a:srgbClr val="0070C0"/>
                  </a:solidFill>
                  <a:prstDash val="solid"/>
                </a:ln>
                <a:solidFill>
                  <a:srgbClr val="CC66FF"/>
                </a:solidFill>
                <a:effectLst>
                  <a:outerShdw dist="38100" dir="2700000" algn="tl" rotWithShape="0">
                    <a:srgbClr val="5B9BD5">
                      <a:lumMod val="75000"/>
                    </a:srgbClr>
                  </a:outerShdw>
                </a:effectLst>
                <a:latin typeface="SVN-ARCO Typography" panose="020B0603050302020204" pitchFamily="34" charset="2"/>
              </a:rPr>
              <a:t>đôi</a:t>
            </a:r>
            <a:endParaRPr kumimoji="0" lang="vi-VN" sz="54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ARCO Typography" panose="020B0603050302020204" pitchFamily="34" charset="2"/>
            </a:endParaRPr>
          </a:p>
        </p:txBody>
      </p:sp>
      <p:grpSp>
        <p:nvGrpSpPr>
          <p:cNvPr id="24" name="Group 5">
            <a:extLst>
              <a:ext uri="{FF2B5EF4-FFF2-40B4-BE49-F238E27FC236}">
                <a16:creationId xmlns:a16="http://schemas.microsoft.com/office/drawing/2014/main" id="{40C47773-AD0A-EEEF-D7D5-E3B1864D18C2}"/>
              </a:ext>
            </a:extLst>
          </p:cNvPr>
          <p:cNvGrpSpPr/>
          <p:nvPr/>
        </p:nvGrpSpPr>
        <p:grpSpPr>
          <a:xfrm>
            <a:off x="3472276" y="5579413"/>
            <a:ext cx="5337571" cy="928607"/>
            <a:chOff x="2302333" y="1742761"/>
            <a:chExt cx="11694429" cy="2038023"/>
          </a:xfrm>
        </p:grpSpPr>
        <p:pic>
          <p:nvPicPr>
            <p:cNvPr id="25" name="Picture 1">
              <a:extLst>
                <a:ext uri="{FF2B5EF4-FFF2-40B4-BE49-F238E27FC236}">
                  <a16:creationId xmlns:a16="http://schemas.microsoft.com/office/drawing/2014/main" id="{C74A132F-CFA1-2D12-AD83-153F4AAF2E2A}"/>
                </a:ext>
              </a:extLst>
            </p:cNvPr>
            <p:cNvPicPr>
              <a:picLocks noChangeAspect="1"/>
            </p:cNvPicPr>
            <p:nvPr/>
          </p:nvPicPr>
          <p:blipFill>
            <a:blip r:embed="rId4"/>
            <a:stretch>
              <a:fillRect/>
            </a:stretch>
          </p:blipFill>
          <p:spPr>
            <a:xfrm>
              <a:off x="2302333" y="1742761"/>
              <a:ext cx="7587334" cy="1999138"/>
            </a:xfrm>
            <a:prstGeom prst="rect">
              <a:avLst/>
            </a:prstGeom>
          </p:spPr>
        </p:pic>
        <p:pic>
          <p:nvPicPr>
            <p:cNvPr id="26" name="Picture 4">
              <a:extLst>
                <a:ext uri="{FF2B5EF4-FFF2-40B4-BE49-F238E27FC236}">
                  <a16:creationId xmlns:a16="http://schemas.microsoft.com/office/drawing/2014/main" id="{BC8B7CC7-1565-086D-7944-0F1D15594DB4}"/>
                </a:ext>
              </a:extLst>
            </p:cNvPr>
            <p:cNvPicPr>
              <a:picLocks noChangeAspect="1"/>
            </p:cNvPicPr>
            <p:nvPr/>
          </p:nvPicPr>
          <p:blipFill>
            <a:blip r:embed="rId5"/>
            <a:stretch>
              <a:fillRect/>
            </a:stretch>
          </p:blipFill>
          <p:spPr>
            <a:xfrm>
              <a:off x="10302415" y="1844307"/>
              <a:ext cx="3694347" cy="1936477"/>
            </a:xfrm>
            <a:prstGeom prst="rect">
              <a:avLst/>
            </a:prstGeom>
          </p:spPr>
        </p:pic>
      </p:grpSp>
    </p:spTree>
    <p:extLst>
      <p:ext uri="{BB962C8B-B14F-4D97-AF65-F5344CB8AC3E}">
        <p14:creationId xmlns:p14="http://schemas.microsoft.com/office/powerpoint/2010/main" val="4235070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26" presetClass="entr" presetSubtype="0" fill="hold" grpId="0" nodeType="withEffect">
                                  <p:stCondLst>
                                    <p:cond delay="50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435">
                                          <p:stCondLst>
                                            <p:cond delay="0"/>
                                          </p:stCondLst>
                                        </p:cTn>
                                        <p:tgtEl>
                                          <p:spTgt spid="23"/>
                                        </p:tgtEl>
                                      </p:cBhvr>
                                    </p:animEffect>
                                    <p:anim calcmode="lin" valueType="num">
                                      <p:cBhvr>
                                        <p:cTn id="29" dur="1367"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0" dur="498"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1" dur="498" tmFilter="0, 0; 0.125,0.2665; 0.25,0.4; 0.375,0.465; 0.5,0.5;  0.625,0.535; 0.75,0.6; 0.875,0.7335; 1,1">
                                          <p:stCondLst>
                                            <p:cond delay="498"/>
                                          </p:stCondLst>
                                        </p:cTn>
                                        <p:tgtEl>
                                          <p:spTgt spid="23"/>
                                        </p:tgtEl>
                                        <p:attrNameLst>
                                          <p:attrName>ppt_y</p:attrName>
                                        </p:attrNameLst>
                                      </p:cBhvr>
                                      <p:tavLst>
                                        <p:tav tm="0" fmla="#ppt_y-sin(pi*$)/9">
                                          <p:val>
                                            <p:fltVal val="0"/>
                                          </p:val>
                                        </p:tav>
                                        <p:tav tm="100000">
                                          <p:val>
                                            <p:fltVal val="1"/>
                                          </p:val>
                                        </p:tav>
                                      </p:tavLst>
                                    </p:anim>
                                    <p:anim calcmode="lin" valueType="num">
                                      <p:cBhvr>
                                        <p:cTn id="32" dur="249" tmFilter="0, 0; 0.125,0.2665; 0.25,0.4; 0.375,0.465; 0.5,0.5;  0.625,0.535; 0.75,0.6; 0.875,0.7335; 1,1">
                                          <p:stCondLst>
                                            <p:cond delay="993"/>
                                          </p:stCondLst>
                                        </p:cTn>
                                        <p:tgtEl>
                                          <p:spTgt spid="23"/>
                                        </p:tgtEl>
                                        <p:attrNameLst>
                                          <p:attrName>ppt_y</p:attrName>
                                        </p:attrNameLst>
                                      </p:cBhvr>
                                      <p:tavLst>
                                        <p:tav tm="0" fmla="#ppt_y-sin(pi*$)/27">
                                          <p:val>
                                            <p:fltVal val="0"/>
                                          </p:val>
                                        </p:tav>
                                        <p:tav tm="100000">
                                          <p:val>
                                            <p:fltVal val="1"/>
                                          </p:val>
                                        </p:tav>
                                      </p:tavLst>
                                    </p:anim>
                                    <p:anim calcmode="lin" valueType="num">
                                      <p:cBhvr>
                                        <p:cTn id="33" dur="123" tmFilter="0, 0; 0.125,0.2665; 0.25,0.4; 0.375,0.465; 0.5,0.5;  0.625,0.535; 0.75,0.6; 0.875,0.7335; 1,1">
                                          <p:stCondLst>
                                            <p:cond delay="1242"/>
                                          </p:stCondLst>
                                        </p:cTn>
                                        <p:tgtEl>
                                          <p:spTgt spid="23"/>
                                        </p:tgtEl>
                                        <p:attrNameLst>
                                          <p:attrName>ppt_y</p:attrName>
                                        </p:attrNameLst>
                                      </p:cBhvr>
                                      <p:tavLst>
                                        <p:tav tm="0" fmla="#ppt_y-sin(pi*$)/81">
                                          <p:val>
                                            <p:fltVal val="0"/>
                                          </p:val>
                                        </p:tav>
                                        <p:tav tm="100000">
                                          <p:val>
                                            <p:fltVal val="1"/>
                                          </p:val>
                                        </p:tav>
                                      </p:tavLst>
                                    </p:anim>
                                    <p:animScale>
                                      <p:cBhvr>
                                        <p:cTn id="34" dur="20">
                                          <p:stCondLst>
                                            <p:cond delay="487"/>
                                          </p:stCondLst>
                                        </p:cTn>
                                        <p:tgtEl>
                                          <p:spTgt spid="23"/>
                                        </p:tgtEl>
                                      </p:cBhvr>
                                      <p:to x="100000" y="60000"/>
                                    </p:animScale>
                                    <p:animScale>
                                      <p:cBhvr>
                                        <p:cTn id="35" dur="124" decel="50000">
                                          <p:stCondLst>
                                            <p:cond delay="507"/>
                                          </p:stCondLst>
                                        </p:cTn>
                                        <p:tgtEl>
                                          <p:spTgt spid="23"/>
                                        </p:tgtEl>
                                      </p:cBhvr>
                                      <p:to x="100000" y="100000"/>
                                    </p:animScale>
                                    <p:animScale>
                                      <p:cBhvr>
                                        <p:cTn id="36" dur="20">
                                          <p:stCondLst>
                                            <p:cond delay="984"/>
                                          </p:stCondLst>
                                        </p:cTn>
                                        <p:tgtEl>
                                          <p:spTgt spid="23"/>
                                        </p:tgtEl>
                                      </p:cBhvr>
                                      <p:to x="100000" y="80000"/>
                                    </p:animScale>
                                    <p:animScale>
                                      <p:cBhvr>
                                        <p:cTn id="37" dur="124" decel="50000">
                                          <p:stCondLst>
                                            <p:cond delay="1004"/>
                                          </p:stCondLst>
                                        </p:cTn>
                                        <p:tgtEl>
                                          <p:spTgt spid="23"/>
                                        </p:tgtEl>
                                      </p:cBhvr>
                                      <p:to x="100000" y="100000"/>
                                    </p:animScale>
                                    <p:animScale>
                                      <p:cBhvr>
                                        <p:cTn id="38" dur="20">
                                          <p:stCondLst>
                                            <p:cond delay="1231"/>
                                          </p:stCondLst>
                                        </p:cTn>
                                        <p:tgtEl>
                                          <p:spTgt spid="23"/>
                                        </p:tgtEl>
                                      </p:cBhvr>
                                      <p:to x="100000" y="90000"/>
                                    </p:animScale>
                                    <p:animScale>
                                      <p:cBhvr>
                                        <p:cTn id="39" dur="124" decel="50000">
                                          <p:stCondLst>
                                            <p:cond delay="1251"/>
                                          </p:stCondLst>
                                        </p:cTn>
                                        <p:tgtEl>
                                          <p:spTgt spid="23"/>
                                        </p:tgtEl>
                                      </p:cBhvr>
                                      <p:to x="100000" y="100000"/>
                                    </p:animScale>
                                    <p:animScale>
                                      <p:cBhvr>
                                        <p:cTn id="40" dur="20">
                                          <p:stCondLst>
                                            <p:cond delay="1356"/>
                                          </p:stCondLst>
                                        </p:cTn>
                                        <p:tgtEl>
                                          <p:spTgt spid="23"/>
                                        </p:tgtEl>
                                      </p:cBhvr>
                                      <p:to x="100000" y="95000"/>
                                    </p:animScale>
                                    <p:animScale>
                                      <p:cBhvr>
                                        <p:cTn id="41" dur="124" decel="50000">
                                          <p:stCondLst>
                                            <p:cond delay="1375"/>
                                          </p:stCondLst>
                                        </p:cTn>
                                        <p:tgtEl>
                                          <p:spTgt spid="23"/>
                                        </p:tgtEl>
                                      </p:cBhvr>
                                      <p:to x="100000" y="100000"/>
                                    </p:animScale>
                                  </p:childTnLst>
                                </p:cTn>
                              </p:par>
                              <p:par>
                                <p:cTn id="42" presetID="26" presetClass="entr" presetSubtype="0" fill="hold" nodeType="withEffect">
                                  <p:stCondLst>
                                    <p:cond delay="50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435">
                                          <p:stCondLst>
                                            <p:cond delay="0"/>
                                          </p:stCondLst>
                                        </p:cTn>
                                        <p:tgtEl>
                                          <p:spTgt spid="24"/>
                                        </p:tgtEl>
                                      </p:cBhvr>
                                    </p:animEffect>
                                    <p:anim calcmode="lin" valueType="num">
                                      <p:cBhvr>
                                        <p:cTn id="45" dur="1367"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6" dur="498"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7" dur="498" tmFilter="0, 0; 0.125,0.2665; 0.25,0.4; 0.375,0.465; 0.5,0.5;  0.625,0.535; 0.75,0.6; 0.875,0.7335; 1,1">
                                          <p:stCondLst>
                                            <p:cond delay="498"/>
                                          </p:stCondLst>
                                        </p:cTn>
                                        <p:tgtEl>
                                          <p:spTgt spid="24"/>
                                        </p:tgtEl>
                                        <p:attrNameLst>
                                          <p:attrName>ppt_y</p:attrName>
                                        </p:attrNameLst>
                                      </p:cBhvr>
                                      <p:tavLst>
                                        <p:tav tm="0" fmla="#ppt_y-sin(pi*$)/9">
                                          <p:val>
                                            <p:fltVal val="0"/>
                                          </p:val>
                                        </p:tav>
                                        <p:tav tm="100000">
                                          <p:val>
                                            <p:fltVal val="1"/>
                                          </p:val>
                                        </p:tav>
                                      </p:tavLst>
                                    </p:anim>
                                    <p:anim calcmode="lin" valueType="num">
                                      <p:cBhvr>
                                        <p:cTn id="48" dur="249" tmFilter="0, 0; 0.125,0.2665; 0.25,0.4; 0.375,0.465; 0.5,0.5;  0.625,0.535; 0.75,0.6; 0.875,0.7335; 1,1">
                                          <p:stCondLst>
                                            <p:cond delay="993"/>
                                          </p:stCondLst>
                                        </p:cTn>
                                        <p:tgtEl>
                                          <p:spTgt spid="24"/>
                                        </p:tgtEl>
                                        <p:attrNameLst>
                                          <p:attrName>ppt_y</p:attrName>
                                        </p:attrNameLst>
                                      </p:cBhvr>
                                      <p:tavLst>
                                        <p:tav tm="0" fmla="#ppt_y-sin(pi*$)/27">
                                          <p:val>
                                            <p:fltVal val="0"/>
                                          </p:val>
                                        </p:tav>
                                        <p:tav tm="100000">
                                          <p:val>
                                            <p:fltVal val="1"/>
                                          </p:val>
                                        </p:tav>
                                      </p:tavLst>
                                    </p:anim>
                                    <p:anim calcmode="lin" valueType="num">
                                      <p:cBhvr>
                                        <p:cTn id="49" dur="123" tmFilter="0, 0; 0.125,0.2665; 0.25,0.4; 0.375,0.465; 0.5,0.5;  0.625,0.535; 0.75,0.6; 0.875,0.7335; 1,1">
                                          <p:stCondLst>
                                            <p:cond delay="1242"/>
                                          </p:stCondLst>
                                        </p:cTn>
                                        <p:tgtEl>
                                          <p:spTgt spid="24"/>
                                        </p:tgtEl>
                                        <p:attrNameLst>
                                          <p:attrName>ppt_y</p:attrName>
                                        </p:attrNameLst>
                                      </p:cBhvr>
                                      <p:tavLst>
                                        <p:tav tm="0" fmla="#ppt_y-sin(pi*$)/81">
                                          <p:val>
                                            <p:fltVal val="0"/>
                                          </p:val>
                                        </p:tav>
                                        <p:tav tm="100000">
                                          <p:val>
                                            <p:fltVal val="1"/>
                                          </p:val>
                                        </p:tav>
                                      </p:tavLst>
                                    </p:anim>
                                    <p:animScale>
                                      <p:cBhvr>
                                        <p:cTn id="50" dur="20">
                                          <p:stCondLst>
                                            <p:cond delay="487"/>
                                          </p:stCondLst>
                                        </p:cTn>
                                        <p:tgtEl>
                                          <p:spTgt spid="24"/>
                                        </p:tgtEl>
                                      </p:cBhvr>
                                      <p:to x="100000" y="60000"/>
                                    </p:animScale>
                                    <p:animScale>
                                      <p:cBhvr>
                                        <p:cTn id="51" dur="124" decel="50000">
                                          <p:stCondLst>
                                            <p:cond delay="507"/>
                                          </p:stCondLst>
                                        </p:cTn>
                                        <p:tgtEl>
                                          <p:spTgt spid="24"/>
                                        </p:tgtEl>
                                      </p:cBhvr>
                                      <p:to x="100000" y="100000"/>
                                    </p:animScale>
                                    <p:animScale>
                                      <p:cBhvr>
                                        <p:cTn id="52" dur="20">
                                          <p:stCondLst>
                                            <p:cond delay="984"/>
                                          </p:stCondLst>
                                        </p:cTn>
                                        <p:tgtEl>
                                          <p:spTgt spid="24"/>
                                        </p:tgtEl>
                                      </p:cBhvr>
                                      <p:to x="100000" y="80000"/>
                                    </p:animScale>
                                    <p:animScale>
                                      <p:cBhvr>
                                        <p:cTn id="53" dur="124" decel="50000">
                                          <p:stCondLst>
                                            <p:cond delay="1004"/>
                                          </p:stCondLst>
                                        </p:cTn>
                                        <p:tgtEl>
                                          <p:spTgt spid="24"/>
                                        </p:tgtEl>
                                      </p:cBhvr>
                                      <p:to x="100000" y="100000"/>
                                    </p:animScale>
                                    <p:animScale>
                                      <p:cBhvr>
                                        <p:cTn id="54" dur="20">
                                          <p:stCondLst>
                                            <p:cond delay="1231"/>
                                          </p:stCondLst>
                                        </p:cTn>
                                        <p:tgtEl>
                                          <p:spTgt spid="24"/>
                                        </p:tgtEl>
                                      </p:cBhvr>
                                      <p:to x="100000" y="90000"/>
                                    </p:animScale>
                                    <p:animScale>
                                      <p:cBhvr>
                                        <p:cTn id="55" dur="124" decel="50000">
                                          <p:stCondLst>
                                            <p:cond delay="1251"/>
                                          </p:stCondLst>
                                        </p:cTn>
                                        <p:tgtEl>
                                          <p:spTgt spid="24"/>
                                        </p:tgtEl>
                                      </p:cBhvr>
                                      <p:to x="100000" y="100000"/>
                                    </p:animScale>
                                    <p:animScale>
                                      <p:cBhvr>
                                        <p:cTn id="56" dur="20">
                                          <p:stCondLst>
                                            <p:cond delay="1356"/>
                                          </p:stCondLst>
                                        </p:cTn>
                                        <p:tgtEl>
                                          <p:spTgt spid="24"/>
                                        </p:tgtEl>
                                      </p:cBhvr>
                                      <p:to x="100000" y="95000"/>
                                    </p:animScale>
                                    <p:animScale>
                                      <p:cBhvr>
                                        <p:cTn id="57" dur="124" decel="50000">
                                          <p:stCondLst>
                                            <p:cond delay="1375"/>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D1F4FA59-E7A8-EF6B-F94A-504198D5C773}"/>
              </a:ext>
            </a:extLst>
          </p:cNvPr>
          <p:cNvSpPr/>
          <p:nvPr/>
        </p:nvSpPr>
        <p:spPr>
          <a:xfrm>
            <a:off x="242825" y="384313"/>
            <a:ext cx="11706349" cy="6162261"/>
          </a:xfrm>
          <a:custGeom>
            <a:avLst/>
            <a:gdLst>
              <a:gd name="connsiteX0" fmla="*/ 0 w 11706349"/>
              <a:gd name="connsiteY0" fmla="*/ 1027064 h 6162261"/>
              <a:gd name="connsiteX1" fmla="*/ 1027064 w 11706349"/>
              <a:gd name="connsiteY1" fmla="*/ 0 h 6162261"/>
              <a:gd name="connsiteX2" fmla="*/ 10679285 w 11706349"/>
              <a:gd name="connsiteY2" fmla="*/ 0 h 6162261"/>
              <a:gd name="connsiteX3" fmla="*/ 11706349 w 11706349"/>
              <a:gd name="connsiteY3" fmla="*/ 1027064 h 6162261"/>
              <a:gd name="connsiteX4" fmla="*/ 11706349 w 11706349"/>
              <a:gd name="connsiteY4" fmla="*/ 5135197 h 6162261"/>
              <a:gd name="connsiteX5" fmla="*/ 10679285 w 11706349"/>
              <a:gd name="connsiteY5" fmla="*/ 6162261 h 6162261"/>
              <a:gd name="connsiteX6" fmla="*/ 1027064 w 11706349"/>
              <a:gd name="connsiteY6" fmla="*/ 6162261 h 6162261"/>
              <a:gd name="connsiteX7" fmla="*/ 0 w 11706349"/>
              <a:gd name="connsiteY7" fmla="*/ 5135197 h 6162261"/>
              <a:gd name="connsiteX8" fmla="*/ 0 w 11706349"/>
              <a:gd name="connsiteY8" fmla="*/ 1027064 h 616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349" h="6162261" fill="none" extrusionOk="0">
                <a:moveTo>
                  <a:pt x="0" y="1027064"/>
                </a:moveTo>
                <a:cubicBezTo>
                  <a:pt x="3841" y="563807"/>
                  <a:pt x="473444" y="22845"/>
                  <a:pt x="1027064" y="0"/>
                </a:cubicBezTo>
                <a:cubicBezTo>
                  <a:pt x="4127888" y="72427"/>
                  <a:pt x="8610097" y="61419"/>
                  <a:pt x="10679285" y="0"/>
                </a:cubicBezTo>
                <a:cubicBezTo>
                  <a:pt x="11237675" y="-60866"/>
                  <a:pt x="11675834" y="450602"/>
                  <a:pt x="11706349" y="1027064"/>
                </a:cubicBezTo>
                <a:cubicBezTo>
                  <a:pt x="11807225" y="2549507"/>
                  <a:pt x="11599036" y="3563359"/>
                  <a:pt x="11706349" y="5135197"/>
                </a:cubicBezTo>
                <a:cubicBezTo>
                  <a:pt x="11727674" y="5594201"/>
                  <a:pt x="11207785" y="6118842"/>
                  <a:pt x="10679285" y="6162261"/>
                </a:cubicBezTo>
                <a:cubicBezTo>
                  <a:pt x="6636308" y="6192088"/>
                  <a:pt x="4148072" y="6082955"/>
                  <a:pt x="1027064" y="6162261"/>
                </a:cubicBezTo>
                <a:cubicBezTo>
                  <a:pt x="488953" y="6158969"/>
                  <a:pt x="-14818" y="5705359"/>
                  <a:pt x="0" y="5135197"/>
                </a:cubicBezTo>
                <a:cubicBezTo>
                  <a:pt x="50037" y="3410931"/>
                  <a:pt x="770" y="2381913"/>
                  <a:pt x="0" y="1027064"/>
                </a:cubicBezTo>
                <a:close/>
              </a:path>
              <a:path w="11706349" h="6162261" stroke="0" extrusionOk="0">
                <a:moveTo>
                  <a:pt x="0" y="1027064"/>
                </a:moveTo>
                <a:cubicBezTo>
                  <a:pt x="68082" y="478390"/>
                  <a:pt x="507763" y="99863"/>
                  <a:pt x="1027064" y="0"/>
                </a:cubicBezTo>
                <a:cubicBezTo>
                  <a:pt x="2975997" y="123000"/>
                  <a:pt x="6326488" y="-96860"/>
                  <a:pt x="10679285" y="0"/>
                </a:cubicBezTo>
                <a:cubicBezTo>
                  <a:pt x="11206296" y="-30654"/>
                  <a:pt x="11746734" y="378414"/>
                  <a:pt x="11706349" y="1027064"/>
                </a:cubicBezTo>
                <a:cubicBezTo>
                  <a:pt x="11709522" y="1704951"/>
                  <a:pt x="11800616" y="4654689"/>
                  <a:pt x="11706349" y="5135197"/>
                </a:cubicBezTo>
                <a:cubicBezTo>
                  <a:pt x="11610364" y="5737202"/>
                  <a:pt x="11171099" y="6149918"/>
                  <a:pt x="10679285" y="6162261"/>
                </a:cubicBezTo>
                <a:cubicBezTo>
                  <a:pt x="6768174" y="6001554"/>
                  <a:pt x="2171775" y="6201928"/>
                  <a:pt x="1027064" y="6162261"/>
                </a:cubicBezTo>
                <a:cubicBezTo>
                  <a:pt x="387451" y="6147642"/>
                  <a:pt x="-82185" y="5665197"/>
                  <a:pt x="0" y="5135197"/>
                </a:cubicBezTo>
                <a:cubicBezTo>
                  <a:pt x="32216" y="4338555"/>
                  <a:pt x="57206" y="3004280"/>
                  <a:pt x="0" y="1027064"/>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9">
            <a:extLst>
              <a:ext uri="{FF2B5EF4-FFF2-40B4-BE49-F238E27FC236}">
                <a16:creationId xmlns:a16="http://schemas.microsoft.com/office/drawing/2014/main" id="{43D98960-52BE-B2FB-120C-8FB986CED399}"/>
              </a:ext>
            </a:extLst>
          </p:cNvPr>
          <p:cNvGrpSpPr/>
          <p:nvPr/>
        </p:nvGrpSpPr>
        <p:grpSpPr>
          <a:xfrm>
            <a:off x="919425" y="712838"/>
            <a:ext cx="10353147" cy="2017605"/>
            <a:chOff x="792242" y="471948"/>
            <a:chExt cx="7881095" cy="1513204"/>
          </a:xfrm>
        </p:grpSpPr>
        <p:sp>
          <p:nvSpPr>
            <p:cNvPr id="21" name="Oval 50">
              <a:extLst>
                <a:ext uri="{FF2B5EF4-FFF2-40B4-BE49-F238E27FC236}">
                  <a16:creationId xmlns:a16="http://schemas.microsoft.com/office/drawing/2014/main" id="{CE8627B0-1424-E05A-9CBA-BA6D0B65173E}"/>
                </a:ext>
              </a:extLst>
            </p:cNvPr>
            <p:cNvSpPr/>
            <p:nvPr/>
          </p:nvSpPr>
          <p:spPr>
            <a:xfrm>
              <a:off x="792242" y="471948"/>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a:solidFill>
                    <a:srgbClr val="FFFFFF"/>
                  </a:solidFill>
                  <a:latin typeface="Calibri" panose="020F0502020204030204" pitchFamily="34" charset="0"/>
                  <a:cs typeface="Calibri" panose="020F0502020204030204" pitchFamily="34" charset="0"/>
                  <a:sym typeface="Arial"/>
                </a:rPr>
                <a:t>2</a:t>
              </a:r>
              <a:endParaRPr lang="en-US" sz="4267" b="1" kern="0" dirty="0">
                <a:solidFill>
                  <a:srgbClr val="FFFFFF"/>
                </a:solidFill>
                <a:latin typeface="Calibri" panose="020F0502020204030204" pitchFamily="34" charset="0"/>
                <a:cs typeface="Calibri" panose="020F0502020204030204" pitchFamily="34" charset="0"/>
                <a:sym typeface="Arial"/>
              </a:endParaRPr>
            </a:p>
          </p:txBody>
        </p:sp>
        <p:sp>
          <p:nvSpPr>
            <p:cNvPr id="22" name="TextBox 51">
              <a:extLst>
                <a:ext uri="{FF2B5EF4-FFF2-40B4-BE49-F238E27FC236}">
                  <a16:creationId xmlns:a16="http://schemas.microsoft.com/office/drawing/2014/main" id="{2F5CA47C-F555-405A-BA40-B5DD0767DB8B}"/>
                </a:ext>
              </a:extLst>
            </p:cNvPr>
            <p:cNvSpPr txBox="1"/>
            <p:nvPr/>
          </p:nvSpPr>
          <p:spPr>
            <a:xfrm>
              <a:off x="1408818" y="514268"/>
              <a:ext cx="7264519" cy="1470884"/>
            </a:xfrm>
            <a:prstGeom prst="rect">
              <a:avLst/>
            </a:prstGeom>
            <a:noFill/>
          </p:spPr>
          <p:txBody>
            <a:bodyPr wrap="square" rtlCol="0">
              <a:spAutoFit/>
            </a:bodyPr>
            <a:lstStyle/>
            <a:p>
              <a:pPr algn="just" defTabSz="1219170">
                <a:lnSpc>
                  <a:spcPct val="130000"/>
                </a:lnSpc>
                <a:buClr>
                  <a:srgbClr val="000000"/>
                </a:buClr>
              </a:pPr>
              <a:r>
                <a:rPr lang="vi-VN" sz="3200" b="1" kern="0">
                  <a:solidFill>
                    <a:srgbClr val="000000"/>
                  </a:solidFill>
                  <a:latin typeface="Calibri" panose="020F0502020204030204" pitchFamily="34" charset="0"/>
                  <a:cs typeface="Calibri" panose="020F0502020204030204" pitchFamily="34" charset="0"/>
                  <a:sym typeface="Arial"/>
                </a:rPr>
                <a:t>Một xe tải giờ đầu chạy được</a:t>
              </a:r>
              <a:r>
                <a:rPr lang="en-US" sz="3200" b="1" kern="0">
                  <a:solidFill>
                    <a:srgbClr val="000000"/>
                  </a:solidFill>
                  <a:latin typeface="Calibri" panose="020F0502020204030204" pitchFamily="34" charset="0"/>
                  <a:cs typeface="Calibri" panose="020F0502020204030204" pitchFamily="34" charset="0"/>
                  <a:sym typeface="Arial"/>
                </a:rPr>
                <a:t>       </a:t>
              </a:r>
              <a:r>
                <a:rPr lang="vi-VN" sz="3200" b="1" kern="0">
                  <a:solidFill>
                    <a:srgbClr val="000000"/>
                  </a:solidFill>
                  <a:latin typeface="Calibri" panose="020F0502020204030204" pitchFamily="34" charset="0"/>
                  <a:cs typeface="Calibri" panose="020F0502020204030204" pitchFamily="34" charset="0"/>
                  <a:sym typeface="Arial"/>
                </a:rPr>
                <a:t>quãng đường, giờ thứ hai chạy được </a:t>
              </a:r>
              <a:r>
                <a:rPr lang="en-US" sz="3200" b="1" kern="0">
                  <a:solidFill>
                    <a:srgbClr val="000000"/>
                  </a:solidFill>
                  <a:latin typeface="Calibri" panose="020F0502020204030204" pitchFamily="34" charset="0"/>
                  <a:cs typeface="Calibri" panose="020F0502020204030204" pitchFamily="34" charset="0"/>
                  <a:sym typeface="Arial"/>
                </a:rPr>
                <a:t>       </a:t>
              </a:r>
              <a:r>
                <a:rPr lang="vi-VN" sz="3200" b="1" kern="0">
                  <a:solidFill>
                    <a:srgbClr val="000000"/>
                  </a:solidFill>
                  <a:latin typeface="Calibri" panose="020F0502020204030204" pitchFamily="34" charset="0"/>
                  <a:cs typeface="Calibri" panose="020F0502020204030204" pitchFamily="34" charset="0"/>
                  <a:sym typeface="Arial"/>
                </a:rPr>
                <a:t>quãng đường. Hỏi sau hai giờ, xe tải đó chạy được bao nhiêu phần của quãng đường?</a:t>
              </a:r>
              <a:r>
                <a:rPr lang="en-US" sz="3200" b="1" kern="0">
                  <a:solidFill>
                    <a:srgbClr val="000000"/>
                  </a:solidFill>
                  <a:latin typeface="Calibri" panose="020F0502020204030204" pitchFamily="34" charset="0"/>
                  <a:cs typeface="Calibri" panose="020F0502020204030204" pitchFamily="34" charset="0"/>
                  <a:sym typeface="Arial"/>
                </a:rPr>
                <a:t> </a:t>
              </a:r>
              <a:r>
                <a:rPr lang="vi-VN" sz="3200" b="1" kern="0">
                  <a:solidFill>
                    <a:srgbClr val="000000"/>
                  </a:solidFill>
                  <a:latin typeface="Calibri" panose="020F0502020204030204" pitchFamily="34" charset="0"/>
                  <a:cs typeface="Calibri" panose="020F0502020204030204" pitchFamily="34" charset="0"/>
                  <a:sym typeface="Arial"/>
                </a:rPr>
                <a:t> </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grpSp>
      <p:grpSp>
        <p:nvGrpSpPr>
          <p:cNvPr id="3" name="Nhóm 2">
            <a:extLst>
              <a:ext uri="{FF2B5EF4-FFF2-40B4-BE49-F238E27FC236}">
                <a16:creationId xmlns:a16="http://schemas.microsoft.com/office/drawing/2014/main" id="{958044D1-F8C3-B143-5D62-B5C1C5441C4F}"/>
              </a:ext>
            </a:extLst>
          </p:cNvPr>
          <p:cNvGrpSpPr/>
          <p:nvPr/>
        </p:nvGrpSpPr>
        <p:grpSpPr>
          <a:xfrm>
            <a:off x="7199095" y="664736"/>
            <a:ext cx="779590" cy="1085118"/>
            <a:chOff x="7535933" y="1662676"/>
            <a:chExt cx="779590" cy="1085118"/>
          </a:xfrm>
        </p:grpSpPr>
        <p:sp>
          <p:nvSpPr>
            <p:cNvPr id="4" name="Hộp Văn bản 3">
              <a:extLst>
                <a:ext uri="{FF2B5EF4-FFF2-40B4-BE49-F238E27FC236}">
                  <a16:creationId xmlns:a16="http://schemas.microsoft.com/office/drawing/2014/main" id="{FAD8B4DD-9672-E49A-F1E9-FF29C256618C}"/>
                </a:ext>
              </a:extLst>
            </p:cNvPr>
            <p:cNvSpPr txBox="1"/>
            <p:nvPr/>
          </p:nvSpPr>
          <p:spPr>
            <a:xfrm flipH="1">
              <a:off x="7550447" y="1662676"/>
              <a:ext cx="765076" cy="584775"/>
            </a:xfrm>
            <a:prstGeom prst="rect">
              <a:avLst/>
            </a:prstGeom>
            <a:noFill/>
          </p:spPr>
          <p:txBody>
            <a:bodyPr wrap="square" rtlCol="0">
              <a:spAutoFit/>
            </a:bodyPr>
            <a:lstStyle/>
            <a:p>
              <a:pPr algn="ctr"/>
              <a:r>
                <a:rPr lang="en-US" sz="3200" b="1">
                  <a:solidFill>
                    <a:srgbClr val="000000"/>
                  </a:solidFill>
                  <a:latin typeface="Calibri" panose="020F0502020204030204" pitchFamily="34" charset="0"/>
                  <a:cs typeface="Calibri" panose="020F0502020204030204" pitchFamily="34" charset="0"/>
                </a:rPr>
                <a:t>2</a:t>
              </a:r>
            </a:p>
          </p:txBody>
        </p:sp>
        <p:sp>
          <p:nvSpPr>
            <p:cNvPr id="5" name="Hộp Văn bản 4">
              <a:extLst>
                <a:ext uri="{FF2B5EF4-FFF2-40B4-BE49-F238E27FC236}">
                  <a16:creationId xmlns:a16="http://schemas.microsoft.com/office/drawing/2014/main" id="{351394A8-B346-53B7-0EE8-4F660A45E79A}"/>
                </a:ext>
              </a:extLst>
            </p:cNvPr>
            <p:cNvSpPr txBox="1"/>
            <p:nvPr/>
          </p:nvSpPr>
          <p:spPr>
            <a:xfrm flipH="1">
              <a:off x="7535933" y="2163019"/>
              <a:ext cx="765075" cy="584775"/>
            </a:xfrm>
            <a:prstGeom prst="rect">
              <a:avLst/>
            </a:prstGeom>
            <a:noFill/>
          </p:spPr>
          <p:txBody>
            <a:bodyPr wrap="square" rtlCol="0">
              <a:spAutoFit/>
            </a:bodyPr>
            <a:lstStyle/>
            <a:p>
              <a:pPr algn="ctr"/>
              <a:r>
                <a:rPr lang="en-US" sz="3200" b="1">
                  <a:solidFill>
                    <a:srgbClr val="000000"/>
                  </a:solidFill>
                  <a:latin typeface="Calibri" panose="020F0502020204030204" pitchFamily="34" charset="0"/>
                  <a:cs typeface="Calibri" panose="020F0502020204030204" pitchFamily="34" charset="0"/>
                </a:rPr>
                <a:t>5</a:t>
              </a:r>
            </a:p>
          </p:txBody>
        </p:sp>
        <p:cxnSp>
          <p:nvCxnSpPr>
            <p:cNvPr id="6" name="Đường nối Thẳng 5">
              <a:extLst>
                <a:ext uri="{FF2B5EF4-FFF2-40B4-BE49-F238E27FC236}">
                  <a16:creationId xmlns:a16="http://schemas.microsoft.com/office/drawing/2014/main" id="{C4E39378-1875-A545-7EF6-E7C7714AD8C5}"/>
                </a:ext>
              </a:extLst>
            </p:cNvPr>
            <p:cNvCxnSpPr>
              <a:cxnSpLocks/>
            </p:cNvCxnSpPr>
            <p:nvPr/>
          </p:nvCxnSpPr>
          <p:spPr>
            <a:xfrm>
              <a:off x="7673677" y="2195549"/>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Nhóm 12">
            <a:extLst>
              <a:ext uri="{FF2B5EF4-FFF2-40B4-BE49-F238E27FC236}">
                <a16:creationId xmlns:a16="http://schemas.microsoft.com/office/drawing/2014/main" id="{ACB7E754-847F-5729-8FEC-51B93798CF47}"/>
              </a:ext>
            </a:extLst>
          </p:cNvPr>
          <p:cNvGrpSpPr/>
          <p:nvPr/>
        </p:nvGrpSpPr>
        <p:grpSpPr>
          <a:xfrm>
            <a:off x="5122410" y="1278586"/>
            <a:ext cx="779590" cy="1085118"/>
            <a:chOff x="7535933" y="1662676"/>
            <a:chExt cx="779590" cy="1085118"/>
          </a:xfrm>
        </p:grpSpPr>
        <p:sp>
          <p:nvSpPr>
            <p:cNvPr id="14" name="Hộp Văn bản 13">
              <a:extLst>
                <a:ext uri="{FF2B5EF4-FFF2-40B4-BE49-F238E27FC236}">
                  <a16:creationId xmlns:a16="http://schemas.microsoft.com/office/drawing/2014/main" id="{9F4C1A03-2540-505A-C8FA-BA6439867E74}"/>
                </a:ext>
              </a:extLst>
            </p:cNvPr>
            <p:cNvSpPr txBox="1"/>
            <p:nvPr/>
          </p:nvSpPr>
          <p:spPr>
            <a:xfrm flipH="1">
              <a:off x="7550447" y="1662676"/>
              <a:ext cx="765076" cy="584775"/>
            </a:xfrm>
            <a:prstGeom prst="rect">
              <a:avLst/>
            </a:prstGeom>
            <a:noFill/>
          </p:spPr>
          <p:txBody>
            <a:bodyPr wrap="square" rtlCol="0">
              <a:spAutoFit/>
            </a:bodyPr>
            <a:lstStyle/>
            <a:p>
              <a:pPr algn="ctr"/>
              <a:r>
                <a:rPr lang="en-US" sz="3200" b="1">
                  <a:solidFill>
                    <a:srgbClr val="000000"/>
                  </a:solidFill>
                  <a:latin typeface="Calibri" panose="020F0502020204030204" pitchFamily="34" charset="0"/>
                  <a:cs typeface="Calibri" panose="020F0502020204030204" pitchFamily="34" charset="0"/>
                </a:rPr>
                <a:t>3</a:t>
              </a:r>
            </a:p>
          </p:txBody>
        </p:sp>
        <p:sp>
          <p:nvSpPr>
            <p:cNvPr id="15" name="Hộp Văn bản 14">
              <a:extLst>
                <a:ext uri="{FF2B5EF4-FFF2-40B4-BE49-F238E27FC236}">
                  <a16:creationId xmlns:a16="http://schemas.microsoft.com/office/drawing/2014/main" id="{DC7CA912-F079-2D8E-AC32-DA0AF98C9E36}"/>
                </a:ext>
              </a:extLst>
            </p:cNvPr>
            <p:cNvSpPr txBox="1"/>
            <p:nvPr/>
          </p:nvSpPr>
          <p:spPr>
            <a:xfrm flipH="1">
              <a:off x="7535933" y="2163019"/>
              <a:ext cx="765075" cy="584775"/>
            </a:xfrm>
            <a:prstGeom prst="rect">
              <a:avLst/>
            </a:prstGeom>
            <a:noFill/>
          </p:spPr>
          <p:txBody>
            <a:bodyPr wrap="square" rtlCol="0">
              <a:spAutoFit/>
            </a:bodyPr>
            <a:lstStyle/>
            <a:p>
              <a:pPr algn="ctr"/>
              <a:r>
                <a:rPr lang="en-US" sz="3200" b="1">
                  <a:solidFill>
                    <a:srgbClr val="000000"/>
                  </a:solidFill>
                  <a:latin typeface="Calibri" panose="020F0502020204030204" pitchFamily="34" charset="0"/>
                  <a:cs typeface="Calibri" panose="020F0502020204030204" pitchFamily="34" charset="0"/>
                </a:rPr>
                <a:t>10</a:t>
              </a:r>
            </a:p>
          </p:txBody>
        </p:sp>
        <p:cxnSp>
          <p:nvCxnSpPr>
            <p:cNvPr id="16" name="Đường nối Thẳng 15">
              <a:extLst>
                <a:ext uri="{FF2B5EF4-FFF2-40B4-BE49-F238E27FC236}">
                  <a16:creationId xmlns:a16="http://schemas.microsoft.com/office/drawing/2014/main" id="{0027FCF1-2CE8-58D3-1235-0533C1F18E4F}"/>
                </a:ext>
              </a:extLst>
            </p:cNvPr>
            <p:cNvCxnSpPr>
              <a:cxnSpLocks/>
            </p:cNvCxnSpPr>
            <p:nvPr/>
          </p:nvCxnSpPr>
          <p:spPr>
            <a:xfrm>
              <a:off x="7673677" y="2195549"/>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Hộp Văn bản 6">
            <a:extLst>
              <a:ext uri="{FF2B5EF4-FFF2-40B4-BE49-F238E27FC236}">
                <a16:creationId xmlns:a16="http://schemas.microsoft.com/office/drawing/2014/main" id="{2280CF0C-76EB-6846-12F5-90D444FADCE0}"/>
              </a:ext>
            </a:extLst>
          </p:cNvPr>
          <p:cNvSpPr txBox="1"/>
          <p:nvPr/>
        </p:nvSpPr>
        <p:spPr>
          <a:xfrm>
            <a:off x="4105872" y="2730443"/>
            <a:ext cx="3980253" cy="923330"/>
          </a:xfrm>
          <a:prstGeom prst="rect">
            <a:avLst/>
          </a:prstGeom>
          <a:noFill/>
        </p:spPr>
        <p:txBody>
          <a:bodyPr wrap="square">
            <a:spAutoFit/>
          </a:bodyPr>
          <a:lstStyle/>
          <a:p>
            <a:pPr algn="ctr"/>
            <a:r>
              <a:rPr lang="en-US" sz="5400">
                <a:solidFill>
                  <a:srgbClr val="FF0066"/>
                </a:solidFill>
                <a:latin typeface="UTM Mother" panose="02040603050506020204" pitchFamily="18" charset="0"/>
              </a:rPr>
              <a:t>Bài làm</a:t>
            </a:r>
          </a:p>
        </p:txBody>
      </p:sp>
      <p:grpSp>
        <p:nvGrpSpPr>
          <p:cNvPr id="9" name="Nhóm 8">
            <a:extLst>
              <a:ext uri="{FF2B5EF4-FFF2-40B4-BE49-F238E27FC236}">
                <a16:creationId xmlns:a16="http://schemas.microsoft.com/office/drawing/2014/main" id="{26602EF0-2F08-9536-D5AC-B018D6242979}"/>
              </a:ext>
            </a:extLst>
          </p:cNvPr>
          <p:cNvGrpSpPr/>
          <p:nvPr/>
        </p:nvGrpSpPr>
        <p:grpSpPr>
          <a:xfrm>
            <a:off x="3555289" y="3726111"/>
            <a:ext cx="2022422" cy="1255698"/>
            <a:chOff x="7108581" y="4202104"/>
            <a:chExt cx="1300329" cy="1255698"/>
          </a:xfrm>
        </p:grpSpPr>
        <p:sp>
          <p:nvSpPr>
            <p:cNvPr id="10" name="Hộp Văn bản 9">
              <a:extLst>
                <a:ext uri="{FF2B5EF4-FFF2-40B4-BE49-F238E27FC236}">
                  <a16:creationId xmlns:a16="http://schemas.microsoft.com/office/drawing/2014/main" id="{A0C5AC3B-2D27-1399-55F9-C5B759FCE24E}"/>
                </a:ext>
              </a:extLst>
            </p:cNvPr>
            <p:cNvSpPr txBox="1"/>
            <p:nvPr/>
          </p:nvSpPr>
          <p:spPr>
            <a:xfrm flipH="1">
              <a:off x="7117492" y="4217028"/>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2</a:t>
              </a:r>
            </a:p>
          </p:txBody>
        </p:sp>
        <p:sp>
          <p:nvSpPr>
            <p:cNvPr id="11" name="Hộp Văn bản 10">
              <a:extLst>
                <a:ext uri="{FF2B5EF4-FFF2-40B4-BE49-F238E27FC236}">
                  <a16:creationId xmlns:a16="http://schemas.microsoft.com/office/drawing/2014/main" id="{2E5B582E-782A-F12A-EFEA-973A57067BC8}"/>
                </a:ext>
              </a:extLst>
            </p:cNvPr>
            <p:cNvSpPr txBox="1"/>
            <p:nvPr/>
          </p:nvSpPr>
          <p:spPr>
            <a:xfrm flipH="1">
              <a:off x="7108581" y="4807980"/>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5</a:t>
              </a:r>
            </a:p>
          </p:txBody>
        </p:sp>
        <p:cxnSp>
          <p:nvCxnSpPr>
            <p:cNvPr id="12" name="Đường nối Thẳng 11">
              <a:extLst>
                <a:ext uri="{FF2B5EF4-FFF2-40B4-BE49-F238E27FC236}">
                  <a16:creationId xmlns:a16="http://schemas.microsoft.com/office/drawing/2014/main" id="{94FE3096-B827-0E04-60A4-C8F49630A3C4}"/>
                </a:ext>
              </a:extLst>
            </p:cNvPr>
            <p:cNvCxnSpPr>
              <a:cxnSpLocks/>
            </p:cNvCxnSpPr>
            <p:nvPr/>
          </p:nvCxnSpPr>
          <p:spPr>
            <a:xfrm>
              <a:off x="7263143" y="4807911"/>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Hộp Văn bản 16">
              <a:extLst>
                <a:ext uri="{FF2B5EF4-FFF2-40B4-BE49-F238E27FC236}">
                  <a16:creationId xmlns:a16="http://schemas.microsoft.com/office/drawing/2014/main" id="{7B679672-B32B-FAF1-2C73-89FE3926FAB4}"/>
                </a:ext>
              </a:extLst>
            </p:cNvPr>
            <p:cNvSpPr txBox="1"/>
            <p:nvPr/>
          </p:nvSpPr>
          <p:spPr>
            <a:xfrm flipH="1">
              <a:off x="7437235" y="4450401"/>
              <a:ext cx="647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a:t>
              </a:r>
            </a:p>
          </p:txBody>
        </p:sp>
        <p:sp>
          <p:nvSpPr>
            <p:cNvPr id="27" name="Hộp Văn bản 26">
              <a:extLst>
                <a:ext uri="{FF2B5EF4-FFF2-40B4-BE49-F238E27FC236}">
                  <a16:creationId xmlns:a16="http://schemas.microsoft.com/office/drawing/2014/main" id="{4BDFDEA0-D37F-E85B-4B93-F1AE0686BF53}"/>
                </a:ext>
              </a:extLst>
            </p:cNvPr>
            <p:cNvSpPr txBox="1"/>
            <p:nvPr/>
          </p:nvSpPr>
          <p:spPr>
            <a:xfrm flipH="1">
              <a:off x="7761127" y="4202104"/>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atin typeface="Calibri" panose="020F0502020204030204" pitchFamily="34" charset="0"/>
                  <a:cs typeface="Calibri" panose="020F0502020204030204" pitchFamily="34" charset="0"/>
                </a:rPr>
                <a:t>3</a:t>
              </a:r>
              <a:endPar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p:txBody>
        </p:sp>
        <p:sp>
          <p:nvSpPr>
            <p:cNvPr id="28" name="Hộp Văn bản 27">
              <a:extLst>
                <a:ext uri="{FF2B5EF4-FFF2-40B4-BE49-F238E27FC236}">
                  <a16:creationId xmlns:a16="http://schemas.microsoft.com/office/drawing/2014/main" id="{7F114377-8821-4140-DB3F-CABBEF576126}"/>
                </a:ext>
              </a:extLst>
            </p:cNvPr>
            <p:cNvSpPr txBox="1"/>
            <p:nvPr/>
          </p:nvSpPr>
          <p:spPr>
            <a:xfrm flipH="1">
              <a:off x="7752829" y="4811471"/>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atin typeface="Calibri" panose="020F0502020204030204" pitchFamily="34" charset="0"/>
                  <a:cs typeface="Calibri" panose="020F0502020204030204" pitchFamily="34" charset="0"/>
                </a:rPr>
                <a:t>10</a:t>
              </a:r>
              <a:endPar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p:txBody>
        </p:sp>
        <p:cxnSp>
          <p:nvCxnSpPr>
            <p:cNvPr id="29" name="Đường nối Thẳng 28">
              <a:extLst>
                <a:ext uri="{FF2B5EF4-FFF2-40B4-BE49-F238E27FC236}">
                  <a16:creationId xmlns:a16="http://schemas.microsoft.com/office/drawing/2014/main" id="{2EA5E3F9-EC47-F2AC-F0FC-371C6D9E8E59}"/>
                </a:ext>
              </a:extLst>
            </p:cNvPr>
            <p:cNvCxnSpPr>
              <a:cxnSpLocks/>
            </p:cNvCxnSpPr>
            <p:nvPr/>
          </p:nvCxnSpPr>
          <p:spPr>
            <a:xfrm>
              <a:off x="7907391" y="4811402"/>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Nhóm 35">
            <a:extLst>
              <a:ext uri="{FF2B5EF4-FFF2-40B4-BE49-F238E27FC236}">
                <a16:creationId xmlns:a16="http://schemas.microsoft.com/office/drawing/2014/main" id="{25C4409C-A1E8-C79D-CAA8-159F684E253C}"/>
              </a:ext>
            </a:extLst>
          </p:cNvPr>
          <p:cNvGrpSpPr/>
          <p:nvPr/>
        </p:nvGrpSpPr>
        <p:grpSpPr>
          <a:xfrm>
            <a:off x="7341784" y="3706453"/>
            <a:ext cx="1275790" cy="1221971"/>
            <a:chOff x="6461697" y="2826024"/>
            <a:chExt cx="1275790" cy="1221971"/>
          </a:xfrm>
        </p:grpSpPr>
        <p:sp>
          <p:nvSpPr>
            <p:cNvPr id="37" name="Hộp Văn bản 36">
              <a:extLst>
                <a:ext uri="{FF2B5EF4-FFF2-40B4-BE49-F238E27FC236}">
                  <a16:creationId xmlns:a16="http://schemas.microsoft.com/office/drawing/2014/main" id="{6171538C-1477-F202-6401-714520476E1E}"/>
                </a:ext>
              </a:extLst>
            </p:cNvPr>
            <p:cNvSpPr txBox="1"/>
            <p:nvPr/>
          </p:nvSpPr>
          <p:spPr>
            <a:xfrm flipH="1">
              <a:off x="6972411" y="2826024"/>
              <a:ext cx="765076"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7</a:t>
              </a:r>
            </a:p>
          </p:txBody>
        </p:sp>
        <p:sp>
          <p:nvSpPr>
            <p:cNvPr id="38" name="Hộp Văn bản 37">
              <a:extLst>
                <a:ext uri="{FF2B5EF4-FFF2-40B4-BE49-F238E27FC236}">
                  <a16:creationId xmlns:a16="http://schemas.microsoft.com/office/drawing/2014/main" id="{77A6E734-F7E6-30E1-F145-1AACEA2A23DB}"/>
                </a:ext>
              </a:extLst>
            </p:cNvPr>
            <p:cNvSpPr txBox="1"/>
            <p:nvPr/>
          </p:nvSpPr>
          <p:spPr>
            <a:xfrm flipH="1">
              <a:off x="6972073" y="3401664"/>
              <a:ext cx="765075"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10</a:t>
              </a:r>
            </a:p>
          </p:txBody>
        </p:sp>
        <p:cxnSp>
          <p:nvCxnSpPr>
            <p:cNvPr id="39" name="Đường nối Thẳng 38">
              <a:extLst>
                <a:ext uri="{FF2B5EF4-FFF2-40B4-BE49-F238E27FC236}">
                  <a16:creationId xmlns:a16="http://schemas.microsoft.com/office/drawing/2014/main" id="{A9DCD01E-CD3A-CA1F-7533-95ABAF818138}"/>
                </a:ext>
              </a:extLst>
            </p:cNvPr>
            <p:cNvCxnSpPr>
              <a:cxnSpLocks/>
            </p:cNvCxnSpPr>
            <p:nvPr/>
          </p:nvCxnSpPr>
          <p:spPr>
            <a:xfrm>
              <a:off x="7109817" y="3434194"/>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Hộp Văn bản 39">
              <a:extLst>
                <a:ext uri="{FF2B5EF4-FFF2-40B4-BE49-F238E27FC236}">
                  <a16:creationId xmlns:a16="http://schemas.microsoft.com/office/drawing/2014/main" id="{8A2F8C11-CD6B-DE44-290E-F29BF172E683}"/>
                </a:ext>
              </a:extLst>
            </p:cNvPr>
            <p:cNvSpPr txBox="1"/>
            <p:nvPr/>
          </p:nvSpPr>
          <p:spPr>
            <a:xfrm flipH="1">
              <a:off x="6461697" y="3123790"/>
              <a:ext cx="765076"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a:t>
              </a:r>
            </a:p>
          </p:txBody>
        </p:sp>
      </p:grpSp>
      <p:grpSp>
        <p:nvGrpSpPr>
          <p:cNvPr id="60" name="Nhóm 59">
            <a:extLst>
              <a:ext uri="{FF2B5EF4-FFF2-40B4-BE49-F238E27FC236}">
                <a16:creationId xmlns:a16="http://schemas.microsoft.com/office/drawing/2014/main" id="{8730C383-6F85-DF60-2A22-16334C198842}"/>
              </a:ext>
            </a:extLst>
          </p:cNvPr>
          <p:cNvGrpSpPr/>
          <p:nvPr/>
        </p:nvGrpSpPr>
        <p:grpSpPr>
          <a:xfrm>
            <a:off x="5118060" y="3728552"/>
            <a:ext cx="2560172" cy="1255698"/>
            <a:chOff x="6762831" y="4202104"/>
            <a:chExt cx="1646079" cy="1255698"/>
          </a:xfrm>
        </p:grpSpPr>
        <p:sp>
          <p:nvSpPr>
            <p:cNvPr id="61" name="Hộp Văn bản 60">
              <a:extLst>
                <a:ext uri="{FF2B5EF4-FFF2-40B4-BE49-F238E27FC236}">
                  <a16:creationId xmlns:a16="http://schemas.microsoft.com/office/drawing/2014/main" id="{711F2C49-1083-5FC7-FD70-9AEA3840E2C8}"/>
                </a:ext>
              </a:extLst>
            </p:cNvPr>
            <p:cNvSpPr txBox="1"/>
            <p:nvPr/>
          </p:nvSpPr>
          <p:spPr>
            <a:xfrm flipH="1">
              <a:off x="7117492" y="4217028"/>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4</a:t>
              </a:r>
            </a:p>
          </p:txBody>
        </p:sp>
        <p:sp>
          <p:nvSpPr>
            <p:cNvPr id="62" name="Hộp Văn bản 61">
              <a:extLst>
                <a:ext uri="{FF2B5EF4-FFF2-40B4-BE49-F238E27FC236}">
                  <a16:creationId xmlns:a16="http://schemas.microsoft.com/office/drawing/2014/main" id="{4006FED7-826E-1D6F-38ED-2E55AD0A6887}"/>
                </a:ext>
              </a:extLst>
            </p:cNvPr>
            <p:cNvSpPr txBox="1"/>
            <p:nvPr/>
          </p:nvSpPr>
          <p:spPr>
            <a:xfrm flipH="1">
              <a:off x="7108581" y="4807980"/>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10</a:t>
              </a:r>
            </a:p>
          </p:txBody>
        </p:sp>
        <p:cxnSp>
          <p:nvCxnSpPr>
            <p:cNvPr id="63" name="Đường nối Thẳng 62">
              <a:extLst>
                <a:ext uri="{FF2B5EF4-FFF2-40B4-BE49-F238E27FC236}">
                  <a16:creationId xmlns:a16="http://schemas.microsoft.com/office/drawing/2014/main" id="{7B4B856B-A09E-ED9B-74CB-89ECC5FFFD3A}"/>
                </a:ext>
              </a:extLst>
            </p:cNvPr>
            <p:cNvCxnSpPr>
              <a:cxnSpLocks/>
            </p:cNvCxnSpPr>
            <p:nvPr/>
          </p:nvCxnSpPr>
          <p:spPr>
            <a:xfrm>
              <a:off x="7263143" y="4807911"/>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Hộp Văn bản 63">
              <a:extLst>
                <a:ext uri="{FF2B5EF4-FFF2-40B4-BE49-F238E27FC236}">
                  <a16:creationId xmlns:a16="http://schemas.microsoft.com/office/drawing/2014/main" id="{AC13E918-9165-787E-8732-FCDAFAE9C00D}"/>
                </a:ext>
              </a:extLst>
            </p:cNvPr>
            <p:cNvSpPr txBox="1"/>
            <p:nvPr/>
          </p:nvSpPr>
          <p:spPr>
            <a:xfrm flipH="1">
              <a:off x="7437235" y="4450401"/>
              <a:ext cx="647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t>+</a:t>
              </a:r>
            </a:p>
          </p:txBody>
        </p:sp>
        <p:sp>
          <p:nvSpPr>
            <p:cNvPr id="65" name="Hộp Văn bản 64">
              <a:extLst>
                <a:ext uri="{FF2B5EF4-FFF2-40B4-BE49-F238E27FC236}">
                  <a16:creationId xmlns:a16="http://schemas.microsoft.com/office/drawing/2014/main" id="{E0C1DF06-7A0C-8084-2448-134CF7599C22}"/>
                </a:ext>
              </a:extLst>
            </p:cNvPr>
            <p:cNvSpPr txBox="1"/>
            <p:nvPr/>
          </p:nvSpPr>
          <p:spPr>
            <a:xfrm flipH="1">
              <a:off x="7761127" y="4202104"/>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atin typeface="Calibri" panose="020F0502020204030204" pitchFamily="34" charset="0"/>
                  <a:cs typeface="Calibri" panose="020F0502020204030204" pitchFamily="34" charset="0"/>
                </a:rPr>
                <a:t>3</a:t>
              </a:r>
              <a:endPar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p:txBody>
        </p:sp>
        <p:sp>
          <p:nvSpPr>
            <p:cNvPr id="66" name="Hộp Văn bản 65">
              <a:extLst>
                <a:ext uri="{FF2B5EF4-FFF2-40B4-BE49-F238E27FC236}">
                  <a16:creationId xmlns:a16="http://schemas.microsoft.com/office/drawing/2014/main" id="{8779F2AC-38EC-3830-4F1F-CAB3653174C0}"/>
                </a:ext>
              </a:extLst>
            </p:cNvPr>
            <p:cNvSpPr txBox="1"/>
            <p:nvPr/>
          </p:nvSpPr>
          <p:spPr>
            <a:xfrm flipH="1">
              <a:off x="7752829" y="4811471"/>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atin typeface="Calibri" panose="020F0502020204030204" pitchFamily="34" charset="0"/>
                  <a:cs typeface="Calibri" panose="020F0502020204030204" pitchFamily="34" charset="0"/>
                </a:rPr>
                <a:t>10</a:t>
              </a:r>
              <a:endParaRPr kumimoji="0" lang="en-US" sz="36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p:txBody>
        </p:sp>
        <p:cxnSp>
          <p:nvCxnSpPr>
            <p:cNvPr id="67" name="Đường nối Thẳng 66">
              <a:extLst>
                <a:ext uri="{FF2B5EF4-FFF2-40B4-BE49-F238E27FC236}">
                  <a16:creationId xmlns:a16="http://schemas.microsoft.com/office/drawing/2014/main" id="{2D0E74CA-EB99-DFC7-298D-FEDDDA7E3F6A}"/>
                </a:ext>
              </a:extLst>
            </p:cNvPr>
            <p:cNvCxnSpPr>
              <a:cxnSpLocks/>
            </p:cNvCxnSpPr>
            <p:nvPr/>
          </p:nvCxnSpPr>
          <p:spPr>
            <a:xfrm>
              <a:off x="7907391" y="4811402"/>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Hộp Văn bản 67">
              <a:extLst>
                <a:ext uri="{FF2B5EF4-FFF2-40B4-BE49-F238E27FC236}">
                  <a16:creationId xmlns:a16="http://schemas.microsoft.com/office/drawing/2014/main" id="{DE0E8D03-472A-1B25-552D-D2884E7FB619}"/>
                </a:ext>
              </a:extLst>
            </p:cNvPr>
            <p:cNvSpPr txBox="1"/>
            <p:nvPr/>
          </p:nvSpPr>
          <p:spPr>
            <a:xfrm flipH="1">
              <a:off x="6762831" y="4450401"/>
              <a:ext cx="647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latin typeface="Calibri" panose="020F0502020204030204" pitchFamily="34" charset="0"/>
                  <a:cs typeface="Calibri" panose="020F0502020204030204" pitchFamily="34" charset="0"/>
                </a:rPr>
                <a:t>=</a:t>
              </a:r>
              <a:endParaRPr kumimoji="0" lang="en-US" sz="4000"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endParaRPr>
            </a:p>
          </p:txBody>
        </p:sp>
      </p:grpSp>
      <p:sp>
        <p:nvSpPr>
          <p:cNvPr id="70" name="Hộp Văn bản 69">
            <a:extLst>
              <a:ext uri="{FF2B5EF4-FFF2-40B4-BE49-F238E27FC236}">
                <a16:creationId xmlns:a16="http://schemas.microsoft.com/office/drawing/2014/main" id="{23EECB35-B639-2C5D-A9C9-0AF2A9511522}"/>
              </a:ext>
            </a:extLst>
          </p:cNvPr>
          <p:cNvSpPr txBox="1"/>
          <p:nvPr/>
        </p:nvSpPr>
        <p:spPr>
          <a:xfrm>
            <a:off x="1781504" y="5285934"/>
            <a:ext cx="8688125" cy="584775"/>
          </a:xfrm>
          <a:prstGeom prst="rect">
            <a:avLst/>
          </a:prstGeom>
          <a:noFill/>
        </p:spPr>
        <p:txBody>
          <a:bodyPr wrap="square">
            <a:spAutoFit/>
          </a:bodyPr>
          <a:lstStyle/>
          <a:p>
            <a:r>
              <a:rPr lang="vi-VN" sz="3200">
                <a:latin typeface="Calibri" panose="020F0502020204030204" pitchFamily="34" charset="0"/>
                <a:cs typeface="Calibri" panose="020F0502020204030204" pitchFamily="34" charset="0"/>
              </a:rPr>
              <a:t>Sau hai giờ, xe tải chạy được </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quãng đường</a:t>
            </a:r>
            <a:r>
              <a:rPr lang="en-US" sz="3200">
                <a:latin typeface="Calibri" panose="020F0502020204030204" pitchFamily="34" charset="0"/>
                <a:cs typeface="Calibri" panose="020F0502020204030204" pitchFamily="34" charset="0"/>
              </a:rPr>
              <a:t>.</a:t>
            </a:r>
          </a:p>
        </p:txBody>
      </p:sp>
      <p:grpSp>
        <p:nvGrpSpPr>
          <p:cNvPr id="71" name="Nhóm 70">
            <a:extLst>
              <a:ext uri="{FF2B5EF4-FFF2-40B4-BE49-F238E27FC236}">
                <a16:creationId xmlns:a16="http://schemas.microsoft.com/office/drawing/2014/main" id="{01476E45-BCF0-2FCF-7605-EFE3108CABE6}"/>
              </a:ext>
            </a:extLst>
          </p:cNvPr>
          <p:cNvGrpSpPr/>
          <p:nvPr/>
        </p:nvGrpSpPr>
        <p:grpSpPr>
          <a:xfrm>
            <a:off x="6595289" y="5004733"/>
            <a:ext cx="765414" cy="1221971"/>
            <a:chOff x="6972073" y="2826024"/>
            <a:chExt cx="765414" cy="1221971"/>
          </a:xfrm>
        </p:grpSpPr>
        <p:sp>
          <p:nvSpPr>
            <p:cNvPr id="72" name="Hộp Văn bản 71">
              <a:extLst>
                <a:ext uri="{FF2B5EF4-FFF2-40B4-BE49-F238E27FC236}">
                  <a16:creationId xmlns:a16="http://schemas.microsoft.com/office/drawing/2014/main" id="{842FAC54-26B6-1030-EC2B-62D67EFE0695}"/>
                </a:ext>
              </a:extLst>
            </p:cNvPr>
            <p:cNvSpPr txBox="1"/>
            <p:nvPr/>
          </p:nvSpPr>
          <p:spPr>
            <a:xfrm flipH="1">
              <a:off x="6972411" y="2826024"/>
              <a:ext cx="765076"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7</a:t>
              </a:r>
            </a:p>
          </p:txBody>
        </p:sp>
        <p:sp>
          <p:nvSpPr>
            <p:cNvPr id="73" name="Hộp Văn bản 72">
              <a:extLst>
                <a:ext uri="{FF2B5EF4-FFF2-40B4-BE49-F238E27FC236}">
                  <a16:creationId xmlns:a16="http://schemas.microsoft.com/office/drawing/2014/main" id="{FF98F007-B49C-D584-1C38-6D71C4A7D409}"/>
                </a:ext>
              </a:extLst>
            </p:cNvPr>
            <p:cNvSpPr txBox="1"/>
            <p:nvPr/>
          </p:nvSpPr>
          <p:spPr>
            <a:xfrm flipH="1">
              <a:off x="6972073" y="3401664"/>
              <a:ext cx="765075" cy="646331"/>
            </a:xfrm>
            <a:prstGeom prst="rect">
              <a:avLst/>
            </a:prstGeom>
            <a:noFill/>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10</a:t>
              </a:r>
            </a:p>
          </p:txBody>
        </p:sp>
        <p:cxnSp>
          <p:nvCxnSpPr>
            <p:cNvPr id="74" name="Đường nối Thẳng 73">
              <a:extLst>
                <a:ext uri="{FF2B5EF4-FFF2-40B4-BE49-F238E27FC236}">
                  <a16:creationId xmlns:a16="http://schemas.microsoft.com/office/drawing/2014/main" id="{7396E8BF-9DE9-2E90-56AF-C5B7A0824A35}"/>
                </a:ext>
              </a:extLst>
            </p:cNvPr>
            <p:cNvCxnSpPr>
              <a:cxnSpLocks/>
            </p:cNvCxnSpPr>
            <p:nvPr/>
          </p:nvCxnSpPr>
          <p:spPr>
            <a:xfrm>
              <a:off x="7109817" y="3434194"/>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072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par>
                                <p:cTn id="16" presetID="22" presetClass="entr" presetSubtype="4"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down)">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barn(inVertical)">
                                      <p:cBhvr>
                                        <p:cTn id="23" dur="500"/>
                                        <p:tgtEl>
                                          <p:spTgt spid="7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barn(inVertical)">
                                      <p:cBhvr>
                                        <p:cTn id="26"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15000"/>
          </a:stretch>
        </a:blip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C3A58F6-AB7D-9906-7DBD-2C57A0A5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419" y="3241881"/>
            <a:ext cx="3793490" cy="3777068"/>
          </a:xfrm>
          <a:prstGeom prst="rect">
            <a:avLst/>
          </a:prstGeom>
        </p:spPr>
      </p:pic>
      <p:grpSp>
        <p:nvGrpSpPr>
          <p:cNvPr id="6" name="Group 11">
            <a:extLst>
              <a:ext uri="{FF2B5EF4-FFF2-40B4-BE49-F238E27FC236}">
                <a16:creationId xmlns:a16="http://schemas.microsoft.com/office/drawing/2014/main" id="{0F964A78-4B0D-0E04-ACF4-A208699A126B}"/>
              </a:ext>
            </a:extLst>
          </p:cNvPr>
          <p:cNvGrpSpPr/>
          <p:nvPr/>
        </p:nvGrpSpPr>
        <p:grpSpPr>
          <a:xfrm>
            <a:off x="89699" y="44486"/>
            <a:ext cx="12102301" cy="4186000"/>
            <a:chOff x="89699" y="-92674"/>
            <a:chExt cx="12102301" cy="4186000"/>
          </a:xfrm>
        </p:grpSpPr>
        <p:pic>
          <p:nvPicPr>
            <p:cNvPr id="7" name="Picture 7">
              <a:extLst>
                <a:ext uri="{FF2B5EF4-FFF2-40B4-BE49-F238E27FC236}">
                  <a16:creationId xmlns:a16="http://schemas.microsoft.com/office/drawing/2014/main" id="{48CA75D0-C634-7655-8225-7D2F18909B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8" name="Picture 7">
              <a:extLst>
                <a:ext uri="{FF2B5EF4-FFF2-40B4-BE49-F238E27FC236}">
                  <a16:creationId xmlns:a16="http://schemas.microsoft.com/office/drawing/2014/main" id="{2B1357FC-7ABA-E466-0A3D-04EB181836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grpSp>
          <p:nvGrpSpPr>
            <p:cNvPr id="9" name="Group 3">
              <a:extLst>
                <a:ext uri="{FF2B5EF4-FFF2-40B4-BE49-F238E27FC236}">
                  <a16:creationId xmlns:a16="http://schemas.microsoft.com/office/drawing/2014/main" id="{D31DFB40-0398-E64D-0E5B-8905314E3C46}"/>
                </a:ext>
              </a:extLst>
            </p:cNvPr>
            <p:cNvGrpSpPr/>
            <p:nvPr/>
          </p:nvGrpSpPr>
          <p:grpSpPr>
            <a:xfrm>
              <a:off x="1071822" y="-92674"/>
              <a:ext cx="10048352" cy="3027201"/>
              <a:chOff x="1071822" y="53731"/>
              <a:chExt cx="10048352" cy="3027201"/>
            </a:xfrm>
          </p:grpSpPr>
          <p:pic>
            <p:nvPicPr>
              <p:cNvPr id="16" name="Picture 12">
                <a:extLst>
                  <a:ext uri="{FF2B5EF4-FFF2-40B4-BE49-F238E27FC236}">
                    <a16:creationId xmlns:a16="http://schemas.microsoft.com/office/drawing/2014/main" id="{20F5C50E-3B14-04F2-7100-441C656D48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159344"/>
                <a:ext cx="4696391" cy="921588"/>
              </a:xfrm>
              <a:prstGeom prst="rect">
                <a:avLst/>
              </a:prstGeom>
            </p:spPr>
          </p:pic>
          <p:grpSp>
            <p:nvGrpSpPr>
              <p:cNvPr id="17" name="Group 5">
                <a:extLst>
                  <a:ext uri="{FF2B5EF4-FFF2-40B4-BE49-F238E27FC236}">
                    <a16:creationId xmlns:a16="http://schemas.microsoft.com/office/drawing/2014/main" id="{1A1A567C-4373-5FC7-78A1-03D206ADEE95}"/>
                  </a:ext>
                </a:extLst>
              </p:cNvPr>
              <p:cNvGrpSpPr/>
              <p:nvPr/>
            </p:nvGrpSpPr>
            <p:grpSpPr>
              <a:xfrm>
                <a:off x="1071822" y="53731"/>
                <a:ext cx="10048352" cy="2566408"/>
                <a:chOff x="5250000" y="6218375"/>
                <a:chExt cx="13208091" cy="3706269"/>
              </a:xfrm>
            </p:grpSpPr>
            <p:sp>
              <p:nvSpPr>
                <p:cNvPr id="18" name="TextBox 6">
                  <a:extLst>
                    <a:ext uri="{FF2B5EF4-FFF2-40B4-BE49-F238E27FC236}">
                      <a16:creationId xmlns:a16="http://schemas.microsoft.com/office/drawing/2014/main" id="{EA282CD1-17C7-7008-4D21-0203801D704C}"/>
                    </a:ext>
                  </a:extLst>
                </p:cNvPr>
                <p:cNvSpPr txBox="1"/>
                <p:nvPr/>
              </p:nvSpPr>
              <p:spPr>
                <a:xfrm>
                  <a:off x="5250003" y="6218375"/>
                  <a:ext cx="13208088" cy="3706269"/>
                </a:xfrm>
                <a:prstGeom prst="rect">
                  <a:avLst/>
                </a:prstGeom>
                <a:noFill/>
              </p:spPr>
              <p:txBody>
                <a:bodyPr wrap="square" rtlCol="0">
                  <a:spAutoFit/>
                </a:bodyPr>
                <a:lstStyle/>
                <a:p>
                  <a:pPr algn="ctr">
                    <a:lnSpc>
                      <a:spcPct val="130000"/>
                    </a:lnSpc>
                  </a:pPr>
                  <a:r>
                    <a:rPr lang="en-US" sz="138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CỦNG CỐ</a:t>
                  </a:r>
                  <a:endParaRPr lang="en-US" sz="138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p:txBody>
            </p:sp>
            <p:sp>
              <p:nvSpPr>
                <p:cNvPr id="19" name="TextBox 7">
                  <a:extLst>
                    <a:ext uri="{FF2B5EF4-FFF2-40B4-BE49-F238E27FC236}">
                      <a16:creationId xmlns:a16="http://schemas.microsoft.com/office/drawing/2014/main" id="{2576C15E-90D8-D3C2-E8C5-65E192CA8BE4}"/>
                    </a:ext>
                  </a:extLst>
                </p:cNvPr>
                <p:cNvSpPr txBox="1"/>
                <p:nvPr/>
              </p:nvSpPr>
              <p:spPr>
                <a:xfrm>
                  <a:off x="5250000" y="6218375"/>
                  <a:ext cx="13208090" cy="3706269"/>
                </a:xfrm>
                <a:prstGeom prst="rect">
                  <a:avLst/>
                </a:prstGeom>
                <a:noFill/>
              </p:spPr>
              <p:txBody>
                <a:bodyPr wrap="square" rtlCol="0">
                  <a:spAutoFit/>
                </a:bodyPr>
                <a:lstStyle/>
                <a:p>
                  <a:pPr algn="ctr">
                    <a:lnSpc>
                      <a:spcPct val="130000"/>
                    </a:lnSpc>
                  </a:pP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Ủ</a:t>
                  </a:r>
                  <a:r>
                    <a:rPr lang="en-US" sz="138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N</a:t>
                  </a:r>
                  <a:r>
                    <a:rPr lang="en-US" sz="138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G</a:t>
                  </a:r>
                  <a:r>
                    <a:rPr lang="en-US" sz="138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 C</a:t>
                  </a:r>
                  <a:r>
                    <a:rPr lang="en-US" sz="138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Ố</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endParaRPr>
                </a:p>
              </p:txBody>
            </p:sp>
          </p:grpSp>
        </p:grpSp>
      </p:grpSp>
    </p:spTree>
    <p:extLst>
      <p:ext uri="{BB962C8B-B14F-4D97-AF65-F5344CB8AC3E}">
        <p14:creationId xmlns:p14="http://schemas.microsoft.com/office/powerpoint/2010/main" val="684748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1" fill="hold" nodeType="withEffect" p14:presetBounceEnd="72000">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14:bounceEnd="72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2" presetClass="entr" presetSubtype="1" fill="hold" nodeType="withEffect">
                                      <p:stCondLst>
                                        <p:cond delay="1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E9527E-59BE-8537-EF98-0C9D5176154C}"/>
              </a:ext>
            </a:extLst>
          </p:cNvPr>
          <p:cNvSpPr/>
          <p:nvPr/>
        </p:nvSpPr>
        <p:spPr>
          <a:xfrm>
            <a:off x="2606722" y="453377"/>
            <a:ext cx="6523630" cy="2235598"/>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4800" b="1" kern="0">
                <a:solidFill>
                  <a:srgbClr val="FF0000"/>
                </a:solidFill>
                <a:latin typeface="Calibri" panose="020F0502020204030204" pitchFamily="34" charset="0"/>
                <a:cs typeface="Calibri" panose="020F0502020204030204" pitchFamily="34" charset="0"/>
                <a:sym typeface="Arial"/>
              </a:rPr>
              <a:t>Tính</a:t>
            </a:r>
          </a:p>
          <a:p>
            <a:pPr algn="ctr" defTabSz="1219170">
              <a:buClr>
                <a:srgbClr val="000000"/>
              </a:buClr>
            </a:pPr>
            <a:endParaRPr lang="en-US" sz="4800" b="1" kern="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endParaRPr lang="en-US" sz="4800" b="1" kern="0">
              <a:solidFill>
                <a:srgbClr val="FF0000"/>
              </a:solidFill>
              <a:latin typeface="Calibri" panose="020F0502020204030204" pitchFamily="34" charset="0"/>
              <a:cs typeface="Calibri" panose="020F0502020204030204" pitchFamily="34" charset="0"/>
              <a:sym typeface="Arial"/>
            </a:endParaRPr>
          </a:p>
        </p:txBody>
      </p:sp>
      <p:grpSp>
        <p:nvGrpSpPr>
          <p:cNvPr id="3" name="Nhóm 2">
            <a:extLst>
              <a:ext uri="{FF2B5EF4-FFF2-40B4-BE49-F238E27FC236}">
                <a16:creationId xmlns:a16="http://schemas.microsoft.com/office/drawing/2014/main" id="{979D102D-2DB9-88FB-4DA2-621D7E40ED4A}"/>
              </a:ext>
            </a:extLst>
          </p:cNvPr>
          <p:cNvGrpSpPr/>
          <p:nvPr/>
        </p:nvGrpSpPr>
        <p:grpSpPr>
          <a:xfrm>
            <a:off x="4713517" y="1111304"/>
            <a:ext cx="2430658" cy="1577671"/>
            <a:chOff x="7108581" y="4064797"/>
            <a:chExt cx="1562807" cy="1577671"/>
          </a:xfrm>
        </p:grpSpPr>
        <p:sp>
          <p:nvSpPr>
            <p:cNvPr id="5" name="Hộp Văn bản 4">
              <a:extLst>
                <a:ext uri="{FF2B5EF4-FFF2-40B4-BE49-F238E27FC236}">
                  <a16:creationId xmlns:a16="http://schemas.microsoft.com/office/drawing/2014/main" id="{8AF881DB-C1DF-F81D-95E6-0B54B895C28A}"/>
                </a:ext>
              </a:extLst>
            </p:cNvPr>
            <p:cNvSpPr txBox="1"/>
            <p:nvPr/>
          </p:nvSpPr>
          <p:spPr>
            <a:xfrm flipH="1">
              <a:off x="7116637" y="4064797"/>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3</a:t>
              </a:r>
            </a:p>
          </p:txBody>
        </p:sp>
        <p:sp>
          <p:nvSpPr>
            <p:cNvPr id="10" name="Hộp Văn bản 9">
              <a:extLst>
                <a:ext uri="{FF2B5EF4-FFF2-40B4-BE49-F238E27FC236}">
                  <a16:creationId xmlns:a16="http://schemas.microsoft.com/office/drawing/2014/main" id="{74F1A1D6-3F30-3648-1F98-C7DEDD8688C2}"/>
                </a:ext>
              </a:extLst>
            </p:cNvPr>
            <p:cNvSpPr txBox="1"/>
            <p:nvPr/>
          </p:nvSpPr>
          <p:spPr>
            <a:xfrm flipH="1">
              <a:off x="7108581" y="4807980"/>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2</a:t>
              </a:r>
            </a:p>
          </p:txBody>
        </p:sp>
        <p:cxnSp>
          <p:nvCxnSpPr>
            <p:cNvPr id="11" name="Đường nối Thẳng 10">
              <a:extLst>
                <a:ext uri="{FF2B5EF4-FFF2-40B4-BE49-F238E27FC236}">
                  <a16:creationId xmlns:a16="http://schemas.microsoft.com/office/drawing/2014/main" id="{B985C2D2-5FC3-EDA4-2C85-F6709791A1F1}"/>
                </a:ext>
              </a:extLst>
            </p:cNvPr>
            <p:cNvCxnSpPr>
              <a:cxnSpLocks/>
            </p:cNvCxnSpPr>
            <p:nvPr/>
          </p:nvCxnSpPr>
          <p:spPr>
            <a:xfrm>
              <a:off x="7263143" y="4807911"/>
              <a:ext cx="338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0C719691-D0A1-9B99-CE25-2FC9B0168D24}"/>
                </a:ext>
              </a:extLst>
            </p:cNvPr>
            <p:cNvSpPr txBox="1"/>
            <p:nvPr/>
          </p:nvSpPr>
          <p:spPr>
            <a:xfrm flipH="1">
              <a:off x="7578978" y="4360897"/>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a:t>
              </a:r>
            </a:p>
          </p:txBody>
        </p:sp>
        <p:sp>
          <p:nvSpPr>
            <p:cNvPr id="13" name="Hộp Văn bản 12">
              <a:extLst>
                <a:ext uri="{FF2B5EF4-FFF2-40B4-BE49-F238E27FC236}">
                  <a16:creationId xmlns:a16="http://schemas.microsoft.com/office/drawing/2014/main" id="{328B8405-CDB4-EAD8-EC49-3ADFC89191B9}"/>
                </a:ext>
              </a:extLst>
            </p:cNvPr>
            <p:cNvSpPr txBox="1"/>
            <p:nvPr/>
          </p:nvSpPr>
          <p:spPr>
            <a:xfrm flipH="1">
              <a:off x="8023605" y="4068288"/>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7</a:t>
              </a:r>
            </a:p>
          </p:txBody>
        </p:sp>
        <p:sp>
          <p:nvSpPr>
            <p:cNvPr id="14" name="Hộp Văn bản 13">
              <a:extLst>
                <a:ext uri="{FF2B5EF4-FFF2-40B4-BE49-F238E27FC236}">
                  <a16:creationId xmlns:a16="http://schemas.microsoft.com/office/drawing/2014/main" id="{F015DDE3-6318-FF36-95D4-AA7905B41C3F}"/>
                </a:ext>
              </a:extLst>
            </p:cNvPr>
            <p:cNvSpPr txBox="1"/>
            <p:nvPr/>
          </p:nvSpPr>
          <p:spPr>
            <a:xfrm flipH="1">
              <a:off x="8015551" y="4811471"/>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6</a:t>
              </a:r>
            </a:p>
          </p:txBody>
        </p:sp>
        <p:cxnSp>
          <p:nvCxnSpPr>
            <p:cNvPr id="15" name="Đường nối Thẳng 14">
              <a:extLst>
                <a:ext uri="{FF2B5EF4-FFF2-40B4-BE49-F238E27FC236}">
                  <a16:creationId xmlns:a16="http://schemas.microsoft.com/office/drawing/2014/main" id="{0C64988B-DB68-8D09-8EFE-F2D5BB28B5FC}"/>
                </a:ext>
              </a:extLst>
            </p:cNvPr>
            <p:cNvCxnSpPr>
              <a:cxnSpLocks/>
            </p:cNvCxnSpPr>
            <p:nvPr/>
          </p:nvCxnSpPr>
          <p:spPr>
            <a:xfrm>
              <a:off x="8170113" y="4811402"/>
              <a:ext cx="338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Rectangle: Rounded Corners 6">
            <a:extLst>
              <a:ext uri="{FF2B5EF4-FFF2-40B4-BE49-F238E27FC236}">
                <a16:creationId xmlns:a16="http://schemas.microsoft.com/office/drawing/2014/main" id="{20BF1AB3-20A7-D780-222C-3800CB462FC3}"/>
              </a:ext>
            </a:extLst>
          </p:cNvPr>
          <p:cNvSpPr/>
          <p:nvPr/>
        </p:nvSpPr>
        <p:spPr>
          <a:xfrm>
            <a:off x="2773336" y="2981515"/>
            <a:ext cx="6188616" cy="2995146"/>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4800" b="1" kern="0" dirty="0">
              <a:solidFill>
                <a:sysClr val="windowText" lastClr="000000"/>
              </a:solidFill>
              <a:latin typeface="Calibri" panose="020F0502020204030204" pitchFamily="34" charset="0"/>
              <a:cs typeface="Calibri" panose="020F0502020204030204" pitchFamily="34" charset="0"/>
              <a:sym typeface="Arial"/>
            </a:endParaRPr>
          </a:p>
        </p:txBody>
      </p:sp>
      <p:grpSp>
        <p:nvGrpSpPr>
          <p:cNvPr id="21" name="Nhóm 20">
            <a:extLst>
              <a:ext uri="{FF2B5EF4-FFF2-40B4-BE49-F238E27FC236}">
                <a16:creationId xmlns:a16="http://schemas.microsoft.com/office/drawing/2014/main" id="{B22C30B1-0621-BFDC-6FE4-62832A073169}"/>
              </a:ext>
            </a:extLst>
          </p:cNvPr>
          <p:cNvGrpSpPr/>
          <p:nvPr/>
        </p:nvGrpSpPr>
        <p:grpSpPr>
          <a:xfrm>
            <a:off x="2894707" y="3302893"/>
            <a:ext cx="2023124" cy="1369626"/>
            <a:chOff x="2452438" y="1266284"/>
            <a:chExt cx="2023124" cy="1369626"/>
          </a:xfrm>
        </p:grpSpPr>
        <p:sp>
          <p:nvSpPr>
            <p:cNvPr id="22" name="Hộp Văn bản 21">
              <a:extLst>
                <a:ext uri="{FF2B5EF4-FFF2-40B4-BE49-F238E27FC236}">
                  <a16:creationId xmlns:a16="http://schemas.microsoft.com/office/drawing/2014/main" id="{8CCBD10F-F24B-C68E-8E24-E055DE2C007F}"/>
                </a:ext>
              </a:extLst>
            </p:cNvPr>
            <p:cNvSpPr txBox="1"/>
            <p:nvPr/>
          </p:nvSpPr>
          <p:spPr>
            <a:xfrm>
              <a:off x="3259804" y="1560734"/>
              <a:ext cx="374896" cy="769441"/>
            </a:xfrm>
            <a:prstGeom prst="rect">
              <a:avLst/>
            </a:prstGeom>
            <a:noFill/>
          </p:spPr>
          <p:txBody>
            <a:bodyPr wrap="square">
              <a:spAutoFit/>
            </a:bodyPr>
            <a:lstStyle/>
            <a:p>
              <a:r>
                <a:rPr lang="de-DE" sz="4400" b="1"/>
                <a:t>+        </a:t>
              </a:r>
              <a:endParaRPr lang="en-US" sz="4400" b="1"/>
            </a:p>
          </p:txBody>
        </p:sp>
        <p:grpSp>
          <p:nvGrpSpPr>
            <p:cNvPr id="23" name="Nhóm 22">
              <a:extLst>
                <a:ext uri="{FF2B5EF4-FFF2-40B4-BE49-F238E27FC236}">
                  <a16:creationId xmlns:a16="http://schemas.microsoft.com/office/drawing/2014/main" id="{DFF1AA39-8834-8361-67C4-139A74A725E4}"/>
                </a:ext>
              </a:extLst>
            </p:cNvPr>
            <p:cNvGrpSpPr/>
            <p:nvPr/>
          </p:nvGrpSpPr>
          <p:grpSpPr>
            <a:xfrm>
              <a:off x="2452438" y="1294862"/>
              <a:ext cx="962580" cy="1341048"/>
              <a:chOff x="7132227" y="4210735"/>
              <a:chExt cx="962580" cy="1341048"/>
            </a:xfrm>
          </p:grpSpPr>
          <p:sp>
            <p:nvSpPr>
              <p:cNvPr id="28" name="Hộp Văn bản 27">
                <a:extLst>
                  <a:ext uri="{FF2B5EF4-FFF2-40B4-BE49-F238E27FC236}">
                    <a16:creationId xmlns:a16="http://schemas.microsoft.com/office/drawing/2014/main" id="{761AE3B4-BEE0-A3E9-8446-7D76ED3F632D}"/>
                  </a:ext>
                </a:extLst>
              </p:cNvPr>
              <p:cNvSpPr txBox="1"/>
              <p:nvPr/>
            </p:nvSpPr>
            <p:spPr>
              <a:xfrm flipH="1">
                <a:off x="7132227" y="4210735"/>
                <a:ext cx="962580"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3</a:t>
                </a:r>
              </a:p>
            </p:txBody>
          </p:sp>
          <p:sp>
            <p:nvSpPr>
              <p:cNvPr id="29" name="Hộp Văn bản 28">
                <a:extLst>
                  <a:ext uri="{FF2B5EF4-FFF2-40B4-BE49-F238E27FC236}">
                    <a16:creationId xmlns:a16="http://schemas.microsoft.com/office/drawing/2014/main" id="{E95F8D30-F405-9904-E572-9ACF76BD350F}"/>
                  </a:ext>
                </a:extLst>
              </p:cNvPr>
              <p:cNvSpPr txBox="1"/>
              <p:nvPr/>
            </p:nvSpPr>
            <p:spPr>
              <a:xfrm flipH="1">
                <a:off x="7230191" y="4843897"/>
                <a:ext cx="765075"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2</a:t>
                </a:r>
              </a:p>
            </p:txBody>
          </p:sp>
          <p:cxnSp>
            <p:nvCxnSpPr>
              <p:cNvPr id="30" name="Đường nối Thẳng 29">
                <a:extLst>
                  <a:ext uri="{FF2B5EF4-FFF2-40B4-BE49-F238E27FC236}">
                    <a16:creationId xmlns:a16="http://schemas.microsoft.com/office/drawing/2014/main" id="{4E46A1D0-A02E-70DE-7311-45EC55EAA24B}"/>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Nhóm 23">
              <a:extLst>
                <a:ext uri="{FF2B5EF4-FFF2-40B4-BE49-F238E27FC236}">
                  <a16:creationId xmlns:a16="http://schemas.microsoft.com/office/drawing/2014/main" id="{9666791F-C298-00DE-D97F-E23F941B7E5F}"/>
                </a:ext>
              </a:extLst>
            </p:cNvPr>
            <p:cNvGrpSpPr/>
            <p:nvPr/>
          </p:nvGrpSpPr>
          <p:grpSpPr>
            <a:xfrm>
              <a:off x="3512982" y="1266284"/>
              <a:ext cx="962580" cy="1369626"/>
              <a:chOff x="7131439" y="4182157"/>
              <a:chExt cx="962580" cy="1369626"/>
            </a:xfrm>
          </p:grpSpPr>
          <p:sp>
            <p:nvSpPr>
              <p:cNvPr id="25" name="Hộp Văn bản 24">
                <a:extLst>
                  <a:ext uri="{FF2B5EF4-FFF2-40B4-BE49-F238E27FC236}">
                    <a16:creationId xmlns:a16="http://schemas.microsoft.com/office/drawing/2014/main" id="{E48D0D3A-0527-3009-D755-115A5FCFBD0F}"/>
                  </a:ext>
                </a:extLst>
              </p:cNvPr>
              <p:cNvSpPr txBox="1"/>
              <p:nvPr/>
            </p:nvSpPr>
            <p:spPr>
              <a:xfrm flipH="1">
                <a:off x="7131439" y="4182157"/>
                <a:ext cx="962580"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7</a:t>
                </a:r>
              </a:p>
            </p:txBody>
          </p:sp>
          <p:sp>
            <p:nvSpPr>
              <p:cNvPr id="26" name="Hộp Văn bản 25">
                <a:extLst>
                  <a:ext uri="{FF2B5EF4-FFF2-40B4-BE49-F238E27FC236}">
                    <a16:creationId xmlns:a16="http://schemas.microsoft.com/office/drawing/2014/main" id="{07010891-E144-8A2C-552F-D1A7920B32A0}"/>
                  </a:ext>
                </a:extLst>
              </p:cNvPr>
              <p:cNvSpPr txBox="1"/>
              <p:nvPr/>
            </p:nvSpPr>
            <p:spPr>
              <a:xfrm flipH="1">
                <a:off x="7230191" y="4843897"/>
                <a:ext cx="765075"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6</a:t>
                </a:r>
              </a:p>
            </p:txBody>
          </p:sp>
          <p:cxnSp>
            <p:nvCxnSpPr>
              <p:cNvPr id="27" name="Đường nối Thẳng 26">
                <a:extLst>
                  <a:ext uri="{FF2B5EF4-FFF2-40B4-BE49-F238E27FC236}">
                    <a16:creationId xmlns:a16="http://schemas.microsoft.com/office/drawing/2014/main" id="{9D95A696-B345-4D6D-F0D0-4A62093CFA1F}"/>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1" name="Nhóm 30">
            <a:extLst>
              <a:ext uri="{FF2B5EF4-FFF2-40B4-BE49-F238E27FC236}">
                <a16:creationId xmlns:a16="http://schemas.microsoft.com/office/drawing/2014/main" id="{3FBD5411-D49C-6B9A-F826-1C42B598D06D}"/>
              </a:ext>
            </a:extLst>
          </p:cNvPr>
          <p:cNvGrpSpPr/>
          <p:nvPr/>
        </p:nvGrpSpPr>
        <p:grpSpPr>
          <a:xfrm>
            <a:off x="6266781" y="4596777"/>
            <a:ext cx="1275217" cy="1329375"/>
            <a:chOff x="5610846" y="1548287"/>
            <a:chExt cx="1275217" cy="1329375"/>
          </a:xfrm>
        </p:grpSpPr>
        <p:sp>
          <p:nvSpPr>
            <p:cNvPr id="32" name="Hộp Văn bản 31">
              <a:extLst>
                <a:ext uri="{FF2B5EF4-FFF2-40B4-BE49-F238E27FC236}">
                  <a16:creationId xmlns:a16="http://schemas.microsoft.com/office/drawing/2014/main" id="{7356288C-1F4A-FCC9-3B7C-31ADAB808B47}"/>
                </a:ext>
              </a:extLst>
            </p:cNvPr>
            <p:cNvSpPr txBox="1"/>
            <p:nvPr/>
          </p:nvSpPr>
          <p:spPr>
            <a:xfrm flipH="1">
              <a:off x="6120987" y="1548287"/>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16</a:t>
              </a:r>
            </a:p>
          </p:txBody>
        </p:sp>
        <p:sp>
          <p:nvSpPr>
            <p:cNvPr id="33" name="Hộp Văn bản 32">
              <a:extLst>
                <a:ext uri="{FF2B5EF4-FFF2-40B4-BE49-F238E27FC236}">
                  <a16:creationId xmlns:a16="http://schemas.microsoft.com/office/drawing/2014/main" id="{18A17648-3006-8B9C-1663-1171A549AC92}"/>
                </a:ext>
              </a:extLst>
            </p:cNvPr>
            <p:cNvSpPr txBox="1"/>
            <p:nvPr/>
          </p:nvSpPr>
          <p:spPr>
            <a:xfrm flipH="1">
              <a:off x="6113241" y="2169776"/>
              <a:ext cx="765075"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6</a:t>
              </a:r>
            </a:p>
          </p:txBody>
        </p:sp>
        <p:cxnSp>
          <p:nvCxnSpPr>
            <p:cNvPr id="34" name="Đường nối Thẳng 33">
              <a:extLst>
                <a:ext uri="{FF2B5EF4-FFF2-40B4-BE49-F238E27FC236}">
                  <a16:creationId xmlns:a16="http://schemas.microsoft.com/office/drawing/2014/main" id="{71AD5922-FBD6-1077-EF5A-9FD7808AF7A5}"/>
                </a:ext>
              </a:extLst>
            </p:cNvPr>
            <p:cNvCxnSpPr>
              <a:cxnSpLocks/>
            </p:cNvCxnSpPr>
            <p:nvPr/>
          </p:nvCxnSpPr>
          <p:spPr>
            <a:xfrm>
              <a:off x="6250985" y="2202306"/>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Hộp Văn bản 34">
              <a:extLst>
                <a:ext uri="{FF2B5EF4-FFF2-40B4-BE49-F238E27FC236}">
                  <a16:creationId xmlns:a16="http://schemas.microsoft.com/office/drawing/2014/main" id="{0C2CE8D5-A68D-CB8F-B2C1-FEA0C4E7DADB}"/>
                </a:ext>
              </a:extLst>
            </p:cNvPr>
            <p:cNvSpPr txBox="1"/>
            <p:nvPr/>
          </p:nvSpPr>
          <p:spPr>
            <a:xfrm flipH="1">
              <a:off x="5610846" y="1824199"/>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a:t>
              </a:r>
            </a:p>
          </p:txBody>
        </p:sp>
      </p:grpSp>
      <p:grpSp>
        <p:nvGrpSpPr>
          <p:cNvPr id="36" name="Nhóm 35">
            <a:extLst>
              <a:ext uri="{FF2B5EF4-FFF2-40B4-BE49-F238E27FC236}">
                <a16:creationId xmlns:a16="http://schemas.microsoft.com/office/drawing/2014/main" id="{7FFEE445-FEE3-ADA3-53CD-E497FE04A972}"/>
              </a:ext>
            </a:extLst>
          </p:cNvPr>
          <p:cNvGrpSpPr/>
          <p:nvPr/>
        </p:nvGrpSpPr>
        <p:grpSpPr>
          <a:xfrm>
            <a:off x="4670365" y="4572919"/>
            <a:ext cx="1873610" cy="1389327"/>
            <a:chOff x="4081480" y="1530551"/>
            <a:chExt cx="1873610" cy="1389327"/>
          </a:xfrm>
        </p:grpSpPr>
        <p:grpSp>
          <p:nvGrpSpPr>
            <p:cNvPr id="37" name="Nhóm 36">
              <a:extLst>
                <a:ext uri="{FF2B5EF4-FFF2-40B4-BE49-F238E27FC236}">
                  <a16:creationId xmlns:a16="http://schemas.microsoft.com/office/drawing/2014/main" id="{AFEB604B-CBAF-CABC-3400-E90BC138919B}"/>
                </a:ext>
              </a:extLst>
            </p:cNvPr>
            <p:cNvGrpSpPr/>
            <p:nvPr/>
          </p:nvGrpSpPr>
          <p:grpSpPr>
            <a:xfrm>
              <a:off x="4619461" y="1530551"/>
              <a:ext cx="1335629" cy="1389327"/>
              <a:chOff x="7122022" y="4194710"/>
              <a:chExt cx="1335629" cy="1389327"/>
            </a:xfrm>
          </p:grpSpPr>
          <p:sp>
            <p:nvSpPr>
              <p:cNvPr id="39" name="Hộp Văn bản 38">
                <a:extLst>
                  <a:ext uri="{FF2B5EF4-FFF2-40B4-BE49-F238E27FC236}">
                    <a16:creationId xmlns:a16="http://schemas.microsoft.com/office/drawing/2014/main" id="{53A7057C-2EB1-5D1B-BBA0-303EF9DDCF38}"/>
                  </a:ext>
                </a:extLst>
              </p:cNvPr>
              <p:cNvSpPr txBox="1"/>
              <p:nvPr/>
            </p:nvSpPr>
            <p:spPr>
              <a:xfrm flipH="1">
                <a:off x="7122022" y="4194710"/>
                <a:ext cx="1335629"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9 + 7</a:t>
                </a:r>
              </a:p>
            </p:txBody>
          </p:sp>
          <p:sp>
            <p:nvSpPr>
              <p:cNvPr id="40" name="Hộp Văn bản 39">
                <a:extLst>
                  <a:ext uri="{FF2B5EF4-FFF2-40B4-BE49-F238E27FC236}">
                    <a16:creationId xmlns:a16="http://schemas.microsoft.com/office/drawing/2014/main" id="{80B0378D-E6E4-0BAA-A6B3-F3FCF2FA2E1E}"/>
                  </a:ext>
                </a:extLst>
              </p:cNvPr>
              <p:cNvSpPr txBox="1"/>
              <p:nvPr/>
            </p:nvSpPr>
            <p:spPr>
              <a:xfrm flipH="1">
                <a:off x="7382292" y="4876151"/>
                <a:ext cx="765075"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6</a:t>
                </a:r>
              </a:p>
            </p:txBody>
          </p:sp>
          <p:cxnSp>
            <p:nvCxnSpPr>
              <p:cNvPr id="41" name="Đường nối Thẳng 40">
                <a:extLst>
                  <a:ext uri="{FF2B5EF4-FFF2-40B4-BE49-F238E27FC236}">
                    <a16:creationId xmlns:a16="http://schemas.microsoft.com/office/drawing/2014/main" id="{1C0C94C3-50A3-0165-B27C-49DECAF29D45}"/>
                  </a:ext>
                </a:extLst>
              </p:cNvPr>
              <p:cNvCxnSpPr>
                <a:cxnSpLocks/>
              </p:cNvCxnSpPr>
              <p:nvPr/>
            </p:nvCxnSpPr>
            <p:spPr>
              <a:xfrm>
                <a:off x="7260608" y="4876151"/>
                <a:ext cx="10464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Hộp Văn bản 37">
              <a:extLst>
                <a:ext uri="{FF2B5EF4-FFF2-40B4-BE49-F238E27FC236}">
                  <a16:creationId xmlns:a16="http://schemas.microsoft.com/office/drawing/2014/main" id="{4895C332-6926-76E6-FF77-8BD655C04B4F}"/>
                </a:ext>
              </a:extLst>
            </p:cNvPr>
            <p:cNvSpPr txBox="1"/>
            <p:nvPr/>
          </p:nvSpPr>
          <p:spPr>
            <a:xfrm flipH="1">
              <a:off x="4081480" y="1830321"/>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a:t>
              </a:r>
            </a:p>
          </p:txBody>
        </p:sp>
      </p:grpSp>
      <p:pic>
        <p:nvPicPr>
          <p:cNvPr id="42" name="Hình ảnh 41" descr="Ảnh có chứa hình mẫu, Phim hoạt hình, minh họa, Hoạt hình&#10;&#10;Mô tả được tạo tự động">
            <a:extLst>
              <a:ext uri="{FF2B5EF4-FFF2-40B4-BE49-F238E27FC236}">
                <a16:creationId xmlns:a16="http://schemas.microsoft.com/office/drawing/2014/main" id="{515A6D6D-07B9-C276-BE0F-43736200A1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49146" b="2034"/>
          <a:stretch/>
        </p:blipFill>
        <p:spPr>
          <a:xfrm>
            <a:off x="9380405" y="2685485"/>
            <a:ext cx="2301214" cy="3870846"/>
          </a:xfrm>
          <a:prstGeom prst="rect">
            <a:avLst/>
          </a:prstGeom>
        </p:spPr>
      </p:pic>
      <p:pic>
        <p:nvPicPr>
          <p:cNvPr id="43" name="Hình ảnh 42" descr="Ảnh có chứa hình mẫu, Phim hoạt hình, minh họa, Hoạt hình&#10;&#10;Mô tả được tạo tự động">
            <a:extLst>
              <a:ext uri="{FF2B5EF4-FFF2-40B4-BE49-F238E27FC236}">
                <a16:creationId xmlns:a16="http://schemas.microsoft.com/office/drawing/2014/main" id="{BE413CAD-9616-CB90-CA35-72AF887526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50564" t="9962" r="15697" b="2945"/>
          <a:stretch/>
        </p:blipFill>
        <p:spPr>
          <a:xfrm>
            <a:off x="253327" y="2685484"/>
            <a:ext cx="2101556" cy="3870847"/>
          </a:xfrm>
          <a:prstGeom prst="rect">
            <a:avLst/>
          </a:prstGeom>
        </p:spPr>
      </p:pic>
      <p:grpSp>
        <p:nvGrpSpPr>
          <p:cNvPr id="77" name="Nhóm 76">
            <a:extLst>
              <a:ext uri="{FF2B5EF4-FFF2-40B4-BE49-F238E27FC236}">
                <a16:creationId xmlns:a16="http://schemas.microsoft.com/office/drawing/2014/main" id="{D46AF230-C325-931E-CEAA-1776EA641949}"/>
              </a:ext>
            </a:extLst>
          </p:cNvPr>
          <p:cNvGrpSpPr/>
          <p:nvPr/>
        </p:nvGrpSpPr>
        <p:grpSpPr>
          <a:xfrm>
            <a:off x="4866496" y="3302893"/>
            <a:ext cx="2303567" cy="1369626"/>
            <a:chOff x="2171995" y="1266284"/>
            <a:chExt cx="2303567" cy="1369626"/>
          </a:xfrm>
        </p:grpSpPr>
        <p:sp>
          <p:nvSpPr>
            <p:cNvPr id="78" name="Hộp Văn bản 77">
              <a:extLst>
                <a:ext uri="{FF2B5EF4-FFF2-40B4-BE49-F238E27FC236}">
                  <a16:creationId xmlns:a16="http://schemas.microsoft.com/office/drawing/2014/main" id="{79B228AC-92E2-0B1F-88CA-EA07D00265C7}"/>
                </a:ext>
              </a:extLst>
            </p:cNvPr>
            <p:cNvSpPr txBox="1"/>
            <p:nvPr/>
          </p:nvSpPr>
          <p:spPr>
            <a:xfrm>
              <a:off x="3259804" y="1560734"/>
              <a:ext cx="374896" cy="769441"/>
            </a:xfrm>
            <a:prstGeom prst="rect">
              <a:avLst/>
            </a:prstGeom>
            <a:noFill/>
          </p:spPr>
          <p:txBody>
            <a:bodyPr wrap="square">
              <a:spAutoFit/>
            </a:bodyPr>
            <a:lstStyle/>
            <a:p>
              <a:r>
                <a:rPr lang="de-DE" sz="4400"/>
                <a:t>+        </a:t>
              </a:r>
              <a:endParaRPr lang="en-US" sz="4400"/>
            </a:p>
          </p:txBody>
        </p:sp>
        <p:grpSp>
          <p:nvGrpSpPr>
            <p:cNvPr id="79" name="Nhóm 78">
              <a:extLst>
                <a:ext uri="{FF2B5EF4-FFF2-40B4-BE49-F238E27FC236}">
                  <a16:creationId xmlns:a16="http://schemas.microsoft.com/office/drawing/2014/main" id="{9257B53E-395A-E5A2-7ADB-F8D38B5D86EB}"/>
                </a:ext>
              </a:extLst>
            </p:cNvPr>
            <p:cNvGrpSpPr/>
            <p:nvPr/>
          </p:nvGrpSpPr>
          <p:grpSpPr>
            <a:xfrm>
              <a:off x="2452438" y="1294862"/>
              <a:ext cx="962580" cy="1341048"/>
              <a:chOff x="7132227" y="4210735"/>
              <a:chExt cx="962580" cy="1341048"/>
            </a:xfrm>
          </p:grpSpPr>
          <p:sp>
            <p:nvSpPr>
              <p:cNvPr id="84" name="Hộp Văn bản 83">
                <a:extLst>
                  <a:ext uri="{FF2B5EF4-FFF2-40B4-BE49-F238E27FC236}">
                    <a16:creationId xmlns:a16="http://schemas.microsoft.com/office/drawing/2014/main" id="{D17531D0-1292-CCC1-8A6E-0DA297B532F9}"/>
                  </a:ext>
                </a:extLst>
              </p:cNvPr>
              <p:cNvSpPr txBox="1"/>
              <p:nvPr/>
            </p:nvSpPr>
            <p:spPr>
              <a:xfrm flipH="1">
                <a:off x="7132227" y="4210735"/>
                <a:ext cx="962580"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9</a:t>
                </a:r>
              </a:p>
            </p:txBody>
          </p:sp>
          <p:sp>
            <p:nvSpPr>
              <p:cNvPr id="85" name="Hộp Văn bản 84">
                <a:extLst>
                  <a:ext uri="{FF2B5EF4-FFF2-40B4-BE49-F238E27FC236}">
                    <a16:creationId xmlns:a16="http://schemas.microsoft.com/office/drawing/2014/main" id="{4DB054C8-7B14-609A-ACFD-7F4267B38EC8}"/>
                  </a:ext>
                </a:extLst>
              </p:cNvPr>
              <p:cNvSpPr txBox="1"/>
              <p:nvPr/>
            </p:nvSpPr>
            <p:spPr>
              <a:xfrm flipH="1">
                <a:off x="7230191" y="4843897"/>
                <a:ext cx="765075"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6</a:t>
                </a:r>
              </a:p>
            </p:txBody>
          </p:sp>
          <p:cxnSp>
            <p:nvCxnSpPr>
              <p:cNvPr id="86" name="Đường nối Thẳng 85">
                <a:extLst>
                  <a:ext uri="{FF2B5EF4-FFF2-40B4-BE49-F238E27FC236}">
                    <a16:creationId xmlns:a16="http://schemas.microsoft.com/office/drawing/2014/main" id="{D93845C6-421C-FFA3-094A-D9624BF154F4}"/>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Nhóm 79">
              <a:extLst>
                <a:ext uri="{FF2B5EF4-FFF2-40B4-BE49-F238E27FC236}">
                  <a16:creationId xmlns:a16="http://schemas.microsoft.com/office/drawing/2014/main" id="{75215314-5BCB-D0C2-2472-165493CACC66}"/>
                </a:ext>
              </a:extLst>
            </p:cNvPr>
            <p:cNvGrpSpPr/>
            <p:nvPr/>
          </p:nvGrpSpPr>
          <p:grpSpPr>
            <a:xfrm>
              <a:off x="3512982" y="1266284"/>
              <a:ext cx="962580" cy="1369626"/>
              <a:chOff x="7131439" y="4182157"/>
              <a:chExt cx="962580" cy="1369626"/>
            </a:xfrm>
          </p:grpSpPr>
          <p:sp>
            <p:nvSpPr>
              <p:cNvPr id="81" name="Hộp Văn bản 80">
                <a:extLst>
                  <a:ext uri="{FF2B5EF4-FFF2-40B4-BE49-F238E27FC236}">
                    <a16:creationId xmlns:a16="http://schemas.microsoft.com/office/drawing/2014/main" id="{058D9784-E5BA-66BF-5C2B-ED498325F303}"/>
                  </a:ext>
                </a:extLst>
              </p:cNvPr>
              <p:cNvSpPr txBox="1"/>
              <p:nvPr/>
            </p:nvSpPr>
            <p:spPr>
              <a:xfrm flipH="1">
                <a:off x="7131439" y="4182157"/>
                <a:ext cx="962580"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7</a:t>
                </a:r>
              </a:p>
            </p:txBody>
          </p:sp>
          <p:sp>
            <p:nvSpPr>
              <p:cNvPr id="82" name="Hộp Văn bản 81">
                <a:extLst>
                  <a:ext uri="{FF2B5EF4-FFF2-40B4-BE49-F238E27FC236}">
                    <a16:creationId xmlns:a16="http://schemas.microsoft.com/office/drawing/2014/main" id="{1D64035C-F3AD-968F-AA4B-12F379807ECC}"/>
                  </a:ext>
                </a:extLst>
              </p:cNvPr>
              <p:cNvSpPr txBox="1"/>
              <p:nvPr/>
            </p:nvSpPr>
            <p:spPr>
              <a:xfrm flipH="1">
                <a:off x="7230191" y="4843897"/>
                <a:ext cx="765075"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6</a:t>
                </a:r>
              </a:p>
            </p:txBody>
          </p:sp>
          <p:cxnSp>
            <p:nvCxnSpPr>
              <p:cNvPr id="83" name="Đường nối Thẳng 82">
                <a:extLst>
                  <a:ext uri="{FF2B5EF4-FFF2-40B4-BE49-F238E27FC236}">
                    <a16:creationId xmlns:a16="http://schemas.microsoft.com/office/drawing/2014/main" id="{FC536F59-0231-B50A-72E5-8248456050E9}"/>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Hộp Văn bản 86">
              <a:extLst>
                <a:ext uri="{FF2B5EF4-FFF2-40B4-BE49-F238E27FC236}">
                  <a16:creationId xmlns:a16="http://schemas.microsoft.com/office/drawing/2014/main" id="{64FF7A76-B70E-CB46-10D1-574333E1D841}"/>
                </a:ext>
              </a:extLst>
            </p:cNvPr>
            <p:cNvSpPr txBox="1"/>
            <p:nvPr/>
          </p:nvSpPr>
          <p:spPr>
            <a:xfrm>
              <a:off x="2171995" y="1549888"/>
              <a:ext cx="374896" cy="769441"/>
            </a:xfrm>
            <a:prstGeom prst="rect">
              <a:avLst/>
            </a:prstGeom>
            <a:noFill/>
          </p:spPr>
          <p:txBody>
            <a:bodyPr wrap="square">
              <a:spAutoFit/>
            </a:bodyPr>
            <a:lstStyle/>
            <a:p>
              <a:r>
                <a:rPr lang="de-DE" sz="4400"/>
                <a:t>=        </a:t>
              </a:r>
              <a:endParaRPr lang="en-US" sz="4400"/>
            </a:p>
          </p:txBody>
        </p:sp>
      </p:grpSp>
      <p:grpSp>
        <p:nvGrpSpPr>
          <p:cNvPr id="88" name="Nhóm 87">
            <a:extLst>
              <a:ext uri="{FF2B5EF4-FFF2-40B4-BE49-F238E27FC236}">
                <a16:creationId xmlns:a16="http://schemas.microsoft.com/office/drawing/2014/main" id="{B8FBA248-2002-ED59-498D-1483E964192D}"/>
              </a:ext>
            </a:extLst>
          </p:cNvPr>
          <p:cNvGrpSpPr/>
          <p:nvPr/>
        </p:nvGrpSpPr>
        <p:grpSpPr>
          <a:xfrm>
            <a:off x="7290287" y="4596777"/>
            <a:ext cx="1275217" cy="1329375"/>
            <a:chOff x="5610846" y="1548287"/>
            <a:chExt cx="1275217" cy="1329375"/>
          </a:xfrm>
        </p:grpSpPr>
        <p:sp>
          <p:nvSpPr>
            <p:cNvPr id="89" name="Hộp Văn bản 88">
              <a:extLst>
                <a:ext uri="{FF2B5EF4-FFF2-40B4-BE49-F238E27FC236}">
                  <a16:creationId xmlns:a16="http://schemas.microsoft.com/office/drawing/2014/main" id="{983954AE-233C-7993-DA1F-0C13DCCA7073}"/>
                </a:ext>
              </a:extLst>
            </p:cNvPr>
            <p:cNvSpPr txBox="1"/>
            <p:nvPr/>
          </p:nvSpPr>
          <p:spPr>
            <a:xfrm flipH="1">
              <a:off x="6120987" y="1548287"/>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8</a:t>
              </a:r>
            </a:p>
          </p:txBody>
        </p:sp>
        <p:sp>
          <p:nvSpPr>
            <p:cNvPr id="90" name="Hộp Văn bản 89">
              <a:extLst>
                <a:ext uri="{FF2B5EF4-FFF2-40B4-BE49-F238E27FC236}">
                  <a16:creationId xmlns:a16="http://schemas.microsoft.com/office/drawing/2014/main" id="{1BFEDF5D-A3B6-647D-EC31-BB7EEB505D09}"/>
                </a:ext>
              </a:extLst>
            </p:cNvPr>
            <p:cNvSpPr txBox="1"/>
            <p:nvPr/>
          </p:nvSpPr>
          <p:spPr>
            <a:xfrm flipH="1">
              <a:off x="6113241" y="2169776"/>
              <a:ext cx="765075"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3</a:t>
              </a:r>
            </a:p>
          </p:txBody>
        </p:sp>
        <p:cxnSp>
          <p:nvCxnSpPr>
            <p:cNvPr id="91" name="Đường nối Thẳng 90">
              <a:extLst>
                <a:ext uri="{FF2B5EF4-FFF2-40B4-BE49-F238E27FC236}">
                  <a16:creationId xmlns:a16="http://schemas.microsoft.com/office/drawing/2014/main" id="{6EF575BB-369A-9A88-0A7F-A9302E02023E}"/>
                </a:ext>
              </a:extLst>
            </p:cNvPr>
            <p:cNvCxnSpPr>
              <a:cxnSpLocks/>
            </p:cNvCxnSpPr>
            <p:nvPr/>
          </p:nvCxnSpPr>
          <p:spPr>
            <a:xfrm>
              <a:off x="6250985" y="2202306"/>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Hộp Văn bản 91">
              <a:extLst>
                <a:ext uri="{FF2B5EF4-FFF2-40B4-BE49-F238E27FC236}">
                  <a16:creationId xmlns:a16="http://schemas.microsoft.com/office/drawing/2014/main" id="{09CC2469-F1A5-B2E4-670D-D9BB3CE1F916}"/>
                </a:ext>
              </a:extLst>
            </p:cNvPr>
            <p:cNvSpPr txBox="1"/>
            <p:nvPr/>
          </p:nvSpPr>
          <p:spPr>
            <a:xfrm flipH="1">
              <a:off x="5610846" y="1824199"/>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25875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2" presetClass="entr" presetSubtype="4"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barn(inVertical)">
                                      <p:cBhvr>
                                        <p:cTn id="27" dur="500"/>
                                        <p:tgtEl>
                                          <p:spTgt spid="77"/>
                                        </p:tgtEl>
                                      </p:cBhvr>
                                    </p:animEffect>
                                  </p:childTnLst>
                                </p:cTn>
                              </p:par>
                              <p:par>
                                <p:cTn id="28" presetID="16" presetClass="entr" presetSubtype="21" fill="hold" nodeType="with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barn(inVertical)">
                                      <p:cBhvr>
                                        <p:cTn id="3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8F9E8E7-6DAB-05F4-D691-29061B7E2F5C}"/>
              </a:ext>
            </a:extLst>
          </p:cNvPr>
          <p:cNvSpPr/>
          <p:nvPr/>
        </p:nvSpPr>
        <p:spPr>
          <a:xfrm>
            <a:off x="180536" y="1463040"/>
            <a:ext cx="11830928" cy="5064370"/>
          </a:xfrm>
          <a:prstGeom prst="roundRect">
            <a:avLst/>
          </a:prstGeom>
          <a:solidFill>
            <a:sysClr val="window" lastClr="FFFFFF">
              <a:alpha val="83000"/>
            </a:sysClr>
          </a:solidFill>
          <a:ln w="38100" cap="flat" cmpd="sng" algn="ctr">
            <a:solidFill>
              <a:srgbClr val="70AD47">
                <a:lumMod val="75000"/>
              </a:srgbClr>
            </a:solidFill>
            <a:prstDash val="lg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
            <a:extLst>
              <a:ext uri="{FF2B5EF4-FFF2-40B4-BE49-F238E27FC236}">
                <a16:creationId xmlns:a16="http://schemas.microsoft.com/office/drawing/2014/main" id="{C68030B2-CBDC-B378-4A12-2916C8E2C987}"/>
              </a:ext>
            </a:extLst>
          </p:cNvPr>
          <p:cNvSpPr txBox="1"/>
          <p:nvPr/>
        </p:nvSpPr>
        <p:spPr>
          <a:xfrm>
            <a:off x="1248598" y="1840198"/>
            <a:ext cx="10354903" cy="1077218"/>
          </a:xfrm>
          <a:prstGeom prst="rect">
            <a:avLst/>
          </a:prstGeom>
          <a:noFill/>
        </p:spPr>
        <p:txBody>
          <a:bodyPr wrap="square">
            <a:spAutoFit/>
          </a:bodyPr>
          <a:lstStyle/>
          <a:p>
            <a:pPr lvl="0" algn="just">
              <a:defRPr/>
            </a:pPr>
            <a:r>
              <a:rPr lang="vi-VN" sz="3200">
                <a:solidFill>
                  <a:prstClr val="black"/>
                </a:solidFill>
                <a:latin typeface="Calibri" panose="020F0502020204030204" pitchFamily="34" charset="0"/>
                <a:cs typeface="Calibri" panose="020F0502020204030204" pitchFamily="34" charset="0"/>
              </a:rPr>
              <a:t>HS thực hiện được phép cộng phân số trong trường hợp có một mẫu số chia hết cho</a:t>
            </a:r>
            <a:r>
              <a:rPr lang="en-US" sz="3200">
                <a:solidFill>
                  <a:prstClr val="black"/>
                </a:solidFill>
                <a:latin typeface="Calibri" panose="020F0502020204030204" pitchFamily="34" charset="0"/>
                <a:cs typeface="Calibri" panose="020F0502020204030204" pitchFamily="34" charset="0"/>
              </a:rPr>
              <a:t> </a:t>
            </a:r>
            <a:r>
              <a:rPr lang="vi-VN" sz="3200">
                <a:solidFill>
                  <a:prstClr val="black"/>
                </a:solidFill>
                <a:latin typeface="Calibri" panose="020F0502020204030204" pitchFamily="34" charset="0"/>
                <a:cs typeface="Calibri" panose="020F0502020204030204" pitchFamily="34" charset="0"/>
              </a:rPr>
              <a:t>các mẫu số còn lại.</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17">
            <a:extLst>
              <a:ext uri="{FF2B5EF4-FFF2-40B4-BE49-F238E27FC236}">
                <a16:creationId xmlns:a16="http://schemas.microsoft.com/office/drawing/2014/main" id="{84363F16-D434-36A9-A0C4-41B7FF0F3994}"/>
              </a:ext>
            </a:extLst>
          </p:cNvPr>
          <p:cNvPicPr>
            <a:picLocks noChangeAspect="1"/>
          </p:cNvPicPr>
          <p:nvPr/>
        </p:nvPicPr>
        <p:blipFill>
          <a:blip r:embed="rId3"/>
          <a:stretch>
            <a:fillRect/>
          </a:stretch>
        </p:blipFill>
        <p:spPr>
          <a:xfrm rot="20229500" flipH="1">
            <a:off x="429305" y="1733255"/>
            <a:ext cx="698323" cy="698323"/>
          </a:xfrm>
          <a:prstGeom prst="rect">
            <a:avLst/>
          </a:prstGeom>
        </p:spPr>
      </p:pic>
      <p:sp>
        <p:nvSpPr>
          <p:cNvPr id="7" name="Hộp Văn bản 6">
            <a:extLst>
              <a:ext uri="{FF2B5EF4-FFF2-40B4-BE49-F238E27FC236}">
                <a16:creationId xmlns:a16="http://schemas.microsoft.com/office/drawing/2014/main" id="{F1EEB235-CEE1-38F7-0A60-A2E2F1D85F74}"/>
              </a:ext>
            </a:extLst>
          </p:cNvPr>
          <p:cNvSpPr txBox="1"/>
          <p:nvPr/>
        </p:nvSpPr>
        <p:spPr>
          <a:xfrm>
            <a:off x="1235787" y="2988624"/>
            <a:ext cx="10523159" cy="1569660"/>
          </a:xfrm>
          <a:prstGeom prst="rect">
            <a:avLst/>
          </a:prstGeom>
          <a:noFill/>
        </p:spPr>
        <p:txBody>
          <a:bodyPr wrap="square">
            <a:spAutoFit/>
          </a:bodyPr>
          <a:lstStyle/>
          <a:p>
            <a:pPr lvl="0" algn="just">
              <a:defRPr/>
            </a:pPr>
            <a:r>
              <a:rPr lang="vi-VN" sz="3200">
                <a:solidFill>
                  <a:prstClr val="black"/>
                </a:solidFill>
                <a:latin typeface="Calibri" panose="020F0502020204030204" pitchFamily="34" charset="0"/>
                <a:cs typeface="Calibri" panose="020F0502020204030204" pitchFamily="34" charset="0"/>
              </a:rPr>
              <a:t>Vận dụng giải quyết các vấn đề đơn giản liên quan đến phép cộng phân số, mở rộng các tính chất của phép cộng các số tự nhiên sang phép cộng phân số.</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17">
            <a:extLst>
              <a:ext uri="{FF2B5EF4-FFF2-40B4-BE49-F238E27FC236}">
                <a16:creationId xmlns:a16="http://schemas.microsoft.com/office/drawing/2014/main" id="{B22DF490-4897-DF69-92D7-FB8620E9151C}"/>
              </a:ext>
            </a:extLst>
          </p:cNvPr>
          <p:cNvPicPr>
            <a:picLocks noChangeAspect="1"/>
          </p:cNvPicPr>
          <p:nvPr/>
        </p:nvPicPr>
        <p:blipFill>
          <a:blip r:embed="rId3"/>
          <a:stretch>
            <a:fillRect/>
          </a:stretch>
        </p:blipFill>
        <p:spPr>
          <a:xfrm rot="20229500" flipH="1">
            <a:off x="416494" y="2881681"/>
            <a:ext cx="698323" cy="698323"/>
          </a:xfrm>
          <a:prstGeom prst="rect">
            <a:avLst/>
          </a:prstGeom>
        </p:spPr>
      </p:pic>
      <p:sp>
        <p:nvSpPr>
          <p:cNvPr id="9" name="Hộp Văn bản 8">
            <a:extLst>
              <a:ext uri="{FF2B5EF4-FFF2-40B4-BE49-F238E27FC236}">
                <a16:creationId xmlns:a16="http://schemas.microsoft.com/office/drawing/2014/main" id="{1BF3F16C-58BA-AC1C-9E8F-C5FA6F060D30}"/>
              </a:ext>
            </a:extLst>
          </p:cNvPr>
          <p:cNvSpPr txBox="1"/>
          <p:nvPr/>
        </p:nvSpPr>
        <p:spPr>
          <a:xfrm>
            <a:off x="1181710" y="4643049"/>
            <a:ext cx="10492286" cy="1569660"/>
          </a:xfrm>
          <a:prstGeom prst="rect">
            <a:avLst/>
          </a:prstGeom>
          <a:noFill/>
        </p:spPr>
        <p:txBody>
          <a:bodyPr wrap="square">
            <a:spAutoFit/>
          </a:bodyPr>
          <a:lstStyle/>
          <a:p>
            <a:pPr lvl="0" algn="just">
              <a:defRPr/>
            </a:pPr>
            <a:r>
              <a:rPr lang="vi-VN" sz="3200">
                <a:solidFill>
                  <a:prstClr val="black"/>
                </a:solidFill>
                <a:latin typeface="Calibri" panose="020F0502020204030204" pitchFamily="34" charset="0"/>
                <a:cs typeface="Calibri" panose="020F0502020204030204" pitchFamily="34" charset="0"/>
              </a:rPr>
              <a:t>HS có cơ hội để phát triển các năng lực tư duy và lập luận toán học, giao tiếp toán học, mô hình hoá toán học, giải quyết vấn đề toán học và các phẩm chất nhân ái, trách nhiệm</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7">
            <a:extLst>
              <a:ext uri="{FF2B5EF4-FFF2-40B4-BE49-F238E27FC236}">
                <a16:creationId xmlns:a16="http://schemas.microsoft.com/office/drawing/2014/main" id="{7F63A822-3A89-2C35-2CF2-5DF0C14D18E1}"/>
              </a:ext>
            </a:extLst>
          </p:cNvPr>
          <p:cNvPicPr>
            <a:picLocks noChangeAspect="1"/>
          </p:cNvPicPr>
          <p:nvPr/>
        </p:nvPicPr>
        <p:blipFill>
          <a:blip r:embed="rId3"/>
          <a:stretch>
            <a:fillRect/>
          </a:stretch>
        </p:blipFill>
        <p:spPr>
          <a:xfrm rot="20229500" flipH="1">
            <a:off x="362416" y="4536106"/>
            <a:ext cx="698323" cy="698323"/>
          </a:xfrm>
          <a:prstGeom prst="rect">
            <a:avLst/>
          </a:prstGeom>
        </p:spPr>
      </p:pic>
      <p:grpSp>
        <p:nvGrpSpPr>
          <p:cNvPr id="28" name="Nhóm 27">
            <a:extLst>
              <a:ext uri="{FF2B5EF4-FFF2-40B4-BE49-F238E27FC236}">
                <a16:creationId xmlns:a16="http://schemas.microsoft.com/office/drawing/2014/main" id="{282D489B-B037-31CD-2AE1-D9B086FC9136}"/>
              </a:ext>
            </a:extLst>
          </p:cNvPr>
          <p:cNvGrpSpPr/>
          <p:nvPr/>
        </p:nvGrpSpPr>
        <p:grpSpPr>
          <a:xfrm>
            <a:off x="-269849" y="33544"/>
            <a:ext cx="12731698" cy="1428148"/>
            <a:chOff x="208469" y="1586507"/>
            <a:chExt cx="11977165" cy="1428148"/>
          </a:xfrm>
        </p:grpSpPr>
        <p:sp>
          <p:nvSpPr>
            <p:cNvPr id="29" name="TextBox 8">
              <a:extLst>
                <a:ext uri="{FF2B5EF4-FFF2-40B4-BE49-F238E27FC236}">
                  <a16:creationId xmlns:a16="http://schemas.microsoft.com/office/drawing/2014/main" id="{4AD973D0-ADD0-7B6C-2B5B-D8042BD1A10E}"/>
                </a:ext>
              </a:extLst>
            </p:cNvPr>
            <p:cNvSpPr txBox="1"/>
            <p:nvPr/>
          </p:nvSpPr>
          <p:spPr>
            <a:xfrm>
              <a:off x="208470" y="1586507"/>
              <a:ext cx="11977164" cy="142814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7200" b="1" i="0" u="none" strike="noStrike" kern="1200" cap="none" spc="0" normalizeH="0" baseline="0" noProof="0">
                  <a:ln w="190500">
                    <a:solidFill>
                      <a:prstClr val="white"/>
                    </a:solidFill>
                    <a:prstDash val="solid"/>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YÊU CẦU CẦN ĐẠT</a:t>
              </a:r>
            </a:p>
          </p:txBody>
        </p:sp>
        <p:sp>
          <p:nvSpPr>
            <p:cNvPr id="30" name="TextBox 8">
              <a:extLst>
                <a:ext uri="{FF2B5EF4-FFF2-40B4-BE49-F238E27FC236}">
                  <a16:creationId xmlns:a16="http://schemas.microsoft.com/office/drawing/2014/main" id="{AE7A97C9-490E-A13B-28A4-F130DBBA1CF6}"/>
                </a:ext>
              </a:extLst>
            </p:cNvPr>
            <p:cNvSpPr txBox="1"/>
            <p:nvPr/>
          </p:nvSpPr>
          <p:spPr>
            <a:xfrm>
              <a:off x="208469" y="1586507"/>
              <a:ext cx="11977164" cy="142814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7200" b="1" i="0" u="none" strike="noStrike" kern="1200" cap="none" spc="0" normalizeH="0" baseline="0" noProof="0">
                  <a:ln w="28575">
                    <a:solidFill>
                      <a:srgbClr val="002060"/>
                    </a:solidFill>
                    <a:prstDash val="solid"/>
                  </a:ln>
                  <a:solidFill>
                    <a:srgbClr val="66FFFF"/>
                  </a:solidFill>
                  <a:effectLst/>
                  <a:uLnTx/>
                  <a:uFillTx/>
                  <a:latin typeface="iCiel Pony" panose="02000000000000000000" pitchFamily="2" charset="0"/>
                  <a:ea typeface="+mn-ea"/>
                  <a:cs typeface="+mn-cs"/>
                </a:rPr>
                <a:t>Y</a:t>
              </a:r>
              <a:r>
                <a:rPr kumimoji="0" lang="en-US" sz="7200" b="1" i="0" u="none" strike="noStrike" kern="1200" cap="none" spc="0" normalizeH="0" baseline="0" noProof="0">
                  <a:ln w="28575">
                    <a:solidFill>
                      <a:srgbClr val="002060"/>
                    </a:solidFill>
                    <a:prstDash val="solid"/>
                  </a:ln>
                  <a:solidFill>
                    <a:srgbClr val="FFFF99"/>
                  </a:solidFill>
                  <a:effectLst/>
                  <a:uLnTx/>
                  <a:uFillTx/>
                  <a:latin typeface="iCiel Pony" panose="02000000000000000000" pitchFamily="2" charset="0"/>
                  <a:ea typeface="+mn-ea"/>
                  <a:cs typeface="+mn-cs"/>
                </a:rPr>
                <a:t>Ê</a:t>
              </a:r>
              <a:r>
                <a:rPr kumimoji="0" lang="en-US" sz="7200" b="1" i="0" u="none" strike="noStrike" kern="1200" cap="none" spc="0" normalizeH="0" baseline="0" noProof="0">
                  <a:ln w="28575">
                    <a:solidFill>
                      <a:srgbClr val="002060"/>
                    </a:solidFill>
                    <a:prstDash val="solid"/>
                  </a:ln>
                  <a:solidFill>
                    <a:srgbClr val="CC99FF"/>
                  </a:solidFill>
                  <a:effectLst/>
                  <a:uLnTx/>
                  <a:uFillTx/>
                  <a:latin typeface="iCiel Pony" panose="02000000000000000000" pitchFamily="2" charset="0"/>
                  <a:ea typeface="+mn-ea"/>
                  <a:cs typeface="+mn-cs"/>
                </a:rPr>
                <a:t>U </a:t>
              </a:r>
              <a:r>
                <a:rPr kumimoji="0" lang="en-US" sz="7200" b="1" i="0" u="none" strike="noStrike" kern="1200" cap="none" spc="0" normalizeH="0" baseline="0" noProof="0">
                  <a:ln w="28575">
                    <a:solidFill>
                      <a:srgbClr val="002060"/>
                    </a:solidFill>
                    <a:prstDash val="solid"/>
                  </a:ln>
                  <a:solidFill>
                    <a:srgbClr val="99FF99"/>
                  </a:solidFill>
                  <a:effectLst/>
                  <a:uLnTx/>
                  <a:uFillTx/>
                  <a:latin typeface="iCiel Pony" panose="02000000000000000000" pitchFamily="2" charset="0"/>
                  <a:ea typeface="+mn-ea"/>
                  <a:cs typeface="+mn-cs"/>
                </a:rPr>
                <a:t>C</a:t>
              </a:r>
              <a:r>
                <a:rPr kumimoji="0" lang="en-US" sz="7200" b="1" i="0" u="none" strike="noStrike" kern="1200" cap="none" spc="0" normalizeH="0" baseline="0" noProof="0">
                  <a:ln w="28575">
                    <a:solidFill>
                      <a:srgbClr val="002060"/>
                    </a:solidFill>
                    <a:prstDash val="solid"/>
                  </a:ln>
                  <a:solidFill>
                    <a:srgbClr val="66FFFF"/>
                  </a:solidFill>
                  <a:effectLst/>
                  <a:uLnTx/>
                  <a:uFillTx/>
                  <a:latin typeface="iCiel Pony" panose="02000000000000000000" pitchFamily="2" charset="0"/>
                  <a:ea typeface="+mn-ea"/>
                  <a:cs typeface="+mn-cs"/>
                </a:rPr>
                <a:t>Ầ</a:t>
              </a:r>
              <a:r>
                <a:rPr kumimoji="0" lang="en-US" sz="7200" b="1" i="0" u="none" strike="noStrike" kern="1200" cap="none" spc="0" normalizeH="0" baseline="0" noProof="0">
                  <a:ln w="28575">
                    <a:solidFill>
                      <a:srgbClr val="002060"/>
                    </a:solidFill>
                    <a:prstDash val="solid"/>
                  </a:ln>
                  <a:solidFill>
                    <a:srgbClr val="FF7C80"/>
                  </a:solidFill>
                  <a:effectLst/>
                  <a:uLnTx/>
                  <a:uFillTx/>
                  <a:latin typeface="iCiel Pony" panose="02000000000000000000" pitchFamily="2" charset="0"/>
                  <a:ea typeface="+mn-ea"/>
                  <a:cs typeface="+mn-cs"/>
                </a:rPr>
                <a:t>U </a:t>
              </a:r>
              <a:r>
                <a:rPr kumimoji="0" lang="en-US" sz="7200" b="1" i="0" u="none" strike="noStrike" kern="1200" cap="none" spc="0" normalizeH="0" baseline="0" noProof="0">
                  <a:ln w="28575">
                    <a:solidFill>
                      <a:srgbClr val="002060"/>
                    </a:solidFill>
                    <a:prstDash val="solid"/>
                  </a:ln>
                  <a:solidFill>
                    <a:srgbClr val="99FF99"/>
                  </a:solidFill>
                  <a:effectLst/>
                  <a:uLnTx/>
                  <a:uFillTx/>
                  <a:latin typeface="iCiel Pony" panose="02000000000000000000" pitchFamily="2" charset="0"/>
                  <a:ea typeface="+mn-ea"/>
                  <a:cs typeface="+mn-cs"/>
                </a:rPr>
                <a:t>C</a:t>
              </a:r>
              <a:r>
                <a:rPr kumimoji="0" lang="en-US" sz="7200" b="1" i="0" u="none" strike="noStrike" kern="1200" cap="none" spc="0" normalizeH="0" baseline="0" noProof="0">
                  <a:ln w="28575">
                    <a:solidFill>
                      <a:srgbClr val="002060"/>
                    </a:solidFill>
                    <a:prstDash val="solid"/>
                  </a:ln>
                  <a:solidFill>
                    <a:srgbClr val="CC99FF"/>
                  </a:solidFill>
                  <a:effectLst/>
                  <a:uLnTx/>
                  <a:uFillTx/>
                  <a:latin typeface="iCiel Pony" panose="02000000000000000000" pitchFamily="2" charset="0"/>
                  <a:ea typeface="+mn-ea"/>
                  <a:cs typeface="+mn-cs"/>
                </a:rPr>
                <a:t>Ầ</a:t>
              </a:r>
              <a:r>
                <a:rPr kumimoji="0" lang="en-US" sz="7200" b="1" i="0" u="none" strike="noStrike" kern="1200" cap="none" spc="0" normalizeH="0" baseline="0" noProof="0">
                  <a:ln w="28575">
                    <a:solidFill>
                      <a:srgbClr val="002060"/>
                    </a:solidFill>
                    <a:prstDash val="solid"/>
                  </a:ln>
                  <a:solidFill>
                    <a:srgbClr val="FFFF99"/>
                  </a:solidFill>
                  <a:effectLst/>
                  <a:uLnTx/>
                  <a:uFillTx/>
                  <a:latin typeface="iCiel Pony" panose="02000000000000000000" pitchFamily="2" charset="0"/>
                  <a:ea typeface="+mn-ea"/>
                  <a:cs typeface="+mn-cs"/>
                </a:rPr>
                <a:t>N </a:t>
              </a:r>
              <a:r>
                <a:rPr kumimoji="0" lang="en-US" sz="7200" b="1" i="0" u="none" strike="noStrike" kern="1200" cap="none" spc="0" normalizeH="0" baseline="0" noProof="0">
                  <a:ln w="28575">
                    <a:solidFill>
                      <a:srgbClr val="002060"/>
                    </a:solidFill>
                    <a:prstDash val="solid"/>
                  </a:ln>
                  <a:solidFill>
                    <a:srgbClr val="99FF99"/>
                  </a:solidFill>
                  <a:effectLst/>
                  <a:uLnTx/>
                  <a:uFillTx/>
                  <a:latin typeface="iCiel Pony" panose="02000000000000000000" pitchFamily="2" charset="0"/>
                  <a:ea typeface="+mn-ea"/>
                  <a:cs typeface="+mn-cs"/>
                </a:rPr>
                <a:t>Đ</a:t>
              </a:r>
              <a:r>
                <a:rPr kumimoji="0" lang="en-US" sz="7200" b="1" i="0" u="none" strike="noStrike" kern="1200" cap="none" spc="0" normalizeH="0" baseline="0" noProof="0">
                  <a:ln w="28575">
                    <a:solidFill>
                      <a:srgbClr val="002060"/>
                    </a:solidFill>
                    <a:prstDash val="solid"/>
                  </a:ln>
                  <a:solidFill>
                    <a:srgbClr val="66FFFF"/>
                  </a:solidFill>
                  <a:effectLst/>
                  <a:uLnTx/>
                  <a:uFillTx/>
                  <a:latin typeface="iCiel Pony" panose="02000000000000000000" pitchFamily="2" charset="0"/>
                  <a:ea typeface="+mn-ea"/>
                  <a:cs typeface="+mn-cs"/>
                </a:rPr>
                <a:t>Ạ</a:t>
              </a:r>
              <a:r>
                <a:rPr kumimoji="0" lang="en-US" sz="7200" b="1" i="0" u="none" strike="noStrike" kern="1200" cap="none" spc="0" normalizeH="0" baseline="0" noProof="0">
                  <a:ln w="28575">
                    <a:solidFill>
                      <a:srgbClr val="002060"/>
                    </a:solidFill>
                    <a:prstDash val="solid"/>
                  </a:ln>
                  <a:solidFill>
                    <a:srgbClr val="FF7C80"/>
                  </a:solidFill>
                  <a:effectLst/>
                  <a:uLnTx/>
                  <a:uFillTx/>
                  <a:latin typeface="iCiel Pony" panose="02000000000000000000" pitchFamily="2" charset="0"/>
                  <a:ea typeface="+mn-ea"/>
                  <a:cs typeface="+mn-cs"/>
                </a:rPr>
                <a:t>T</a:t>
              </a:r>
              <a:endParaRPr kumimoji="0" lang="en-US" sz="7200" b="1" i="0" u="none" strike="noStrike" kern="1200" cap="none" spc="0" normalizeH="0" baseline="0" noProof="0">
                <a:ln w="28575">
                  <a:solidFill>
                    <a:srgbClr val="002060"/>
                  </a:solidFill>
                  <a:prstDash val="solid"/>
                </a:ln>
                <a:solidFill>
                  <a:srgbClr val="FFCC66"/>
                </a:solidFill>
                <a:effectLst/>
                <a:uLnTx/>
                <a:uFillTx/>
                <a:latin typeface="iCiel Pony" panose="02000000000000000000" pitchFamily="2" charset="0"/>
                <a:ea typeface="+mn-ea"/>
                <a:cs typeface="+mn-cs"/>
              </a:endParaRPr>
            </a:p>
          </p:txBody>
        </p:sp>
      </p:grpSp>
    </p:spTree>
    <p:extLst>
      <p:ext uri="{BB962C8B-B14F-4D97-AF65-F5344CB8AC3E}">
        <p14:creationId xmlns:p14="http://schemas.microsoft.com/office/powerpoint/2010/main" val="103716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E9527E-59BE-8537-EF98-0C9D5176154C}"/>
              </a:ext>
            </a:extLst>
          </p:cNvPr>
          <p:cNvSpPr/>
          <p:nvPr/>
        </p:nvSpPr>
        <p:spPr>
          <a:xfrm>
            <a:off x="2606722" y="453377"/>
            <a:ext cx="6523630" cy="2235598"/>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4800" b="1" kern="0">
                <a:solidFill>
                  <a:srgbClr val="FF0000"/>
                </a:solidFill>
                <a:latin typeface="Calibri" panose="020F0502020204030204" pitchFamily="34" charset="0"/>
                <a:cs typeface="Calibri" panose="020F0502020204030204" pitchFamily="34" charset="0"/>
                <a:sym typeface="Arial"/>
              </a:rPr>
              <a:t>Tính</a:t>
            </a:r>
          </a:p>
          <a:p>
            <a:pPr algn="ctr" defTabSz="1219170">
              <a:buClr>
                <a:srgbClr val="000000"/>
              </a:buClr>
            </a:pPr>
            <a:endParaRPr lang="en-US" sz="4800" b="1" kern="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endParaRPr lang="en-US" sz="4800" b="1" kern="0">
              <a:solidFill>
                <a:srgbClr val="FF0000"/>
              </a:solidFill>
              <a:latin typeface="Calibri" panose="020F0502020204030204" pitchFamily="34" charset="0"/>
              <a:cs typeface="Calibri" panose="020F0502020204030204" pitchFamily="34" charset="0"/>
              <a:sym typeface="Arial"/>
            </a:endParaRPr>
          </a:p>
        </p:txBody>
      </p:sp>
      <p:grpSp>
        <p:nvGrpSpPr>
          <p:cNvPr id="3" name="Nhóm 2">
            <a:extLst>
              <a:ext uri="{FF2B5EF4-FFF2-40B4-BE49-F238E27FC236}">
                <a16:creationId xmlns:a16="http://schemas.microsoft.com/office/drawing/2014/main" id="{979D102D-2DB9-88FB-4DA2-621D7E40ED4A}"/>
              </a:ext>
            </a:extLst>
          </p:cNvPr>
          <p:cNvGrpSpPr/>
          <p:nvPr/>
        </p:nvGrpSpPr>
        <p:grpSpPr>
          <a:xfrm>
            <a:off x="4713517" y="1111304"/>
            <a:ext cx="2430658" cy="1577671"/>
            <a:chOff x="7108581" y="4064797"/>
            <a:chExt cx="1562807" cy="1577671"/>
          </a:xfrm>
        </p:grpSpPr>
        <p:sp>
          <p:nvSpPr>
            <p:cNvPr id="5" name="Hộp Văn bản 4">
              <a:extLst>
                <a:ext uri="{FF2B5EF4-FFF2-40B4-BE49-F238E27FC236}">
                  <a16:creationId xmlns:a16="http://schemas.microsoft.com/office/drawing/2014/main" id="{8AF881DB-C1DF-F81D-95E6-0B54B895C28A}"/>
                </a:ext>
              </a:extLst>
            </p:cNvPr>
            <p:cNvSpPr txBox="1"/>
            <p:nvPr/>
          </p:nvSpPr>
          <p:spPr>
            <a:xfrm flipH="1">
              <a:off x="7116637" y="4064797"/>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4</a:t>
              </a:r>
            </a:p>
          </p:txBody>
        </p:sp>
        <p:sp>
          <p:nvSpPr>
            <p:cNvPr id="10" name="Hộp Văn bản 9">
              <a:extLst>
                <a:ext uri="{FF2B5EF4-FFF2-40B4-BE49-F238E27FC236}">
                  <a16:creationId xmlns:a16="http://schemas.microsoft.com/office/drawing/2014/main" id="{74F1A1D6-3F30-3648-1F98-C7DEDD8688C2}"/>
                </a:ext>
              </a:extLst>
            </p:cNvPr>
            <p:cNvSpPr txBox="1"/>
            <p:nvPr/>
          </p:nvSpPr>
          <p:spPr>
            <a:xfrm flipH="1">
              <a:off x="7108581" y="4807980"/>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5</a:t>
              </a:r>
            </a:p>
          </p:txBody>
        </p:sp>
        <p:cxnSp>
          <p:nvCxnSpPr>
            <p:cNvPr id="11" name="Đường nối Thẳng 10">
              <a:extLst>
                <a:ext uri="{FF2B5EF4-FFF2-40B4-BE49-F238E27FC236}">
                  <a16:creationId xmlns:a16="http://schemas.microsoft.com/office/drawing/2014/main" id="{B985C2D2-5FC3-EDA4-2C85-F6709791A1F1}"/>
                </a:ext>
              </a:extLst>
            </p:cNvPr>
            <p:cNvCxnSpPr>
              <a:cxnSpLocks/>
            </p:cNvCxnSpPr>
            <p:nvPr/>
          </p:nvCxnSpPr>
          <p:spPr>
            <a:xfrm>
              <a:off x="7263143" y="4807911"/>
              <a:ext cx="338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0C719691-D0A1-9B99-CE25-2FC9B0168D24}"/>
                </a:ext>
              </a:extLst>
            </p:cNvPr>
            <p:cNvSpPr txBox="1"/>
            <p:nvPr/>
          </p:nvSpPr>
          <p:spPr>
            <a:xfrm flipH="1">
              <a:off x="7578978" y="4360897"/>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a:t>
              </a:r>
            </a:p>
          </p:txBody>
        </p:sp>
        <p:sp>
          <p:nvSpPr>
            <p:cNvPr id="13" name="Hộp Văn bản 12">
              <a:extLst>
                <a:ext uri="{FF2B5EF4-FFF2-40B4-BE49-F238E27FC236}">
                  <a16:creationId xmlns:a16="http://schemas.microsoft.com/office/drawing/2014/main" id="{328B8405-CDB4-EAD8-EC49-3ADFC89191B9}"/>
                </a:ext>
              </a:extLst>
            </p:cNvPr>
            <p:cNvSpPr txBox="1"/>
            <p:nvPr/>
          </p:nvSpPr>
          <p:spPr>
            <a:xfrm flipH="1">
              <a:off x="8023605" y="4068288"/>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7</a:t>
              </a:r>
            </a:p>
          </p:txBody>
        </p:sp>
        <p:sp>
          <p:nvSpPr>
            <p:cNvPr id="14" name="Hộp Văn bản 13">
              <a:extLst>
                <a:ext uri="{FF2B5EF4-FFF2-40B4-BE49-F238E27FC236}">
                  <a16:creationId xmlns:a16="http://schemas.microsoft.com/office/drawing/2014/main" id="{F015DDE3-6318-FF36-95D4-AA7905B41C3F}"/>
                </a:ext>
              </a:extLst>
            </p:cNvPr>
            <p:cNvSpPr txBox="1"/>
            <p:nvPr/>
          </p:nvSpPr>
          <p:spPr>
            <a:xfrm flipH="1">
              <a:off x="8015551" y="4811471"/>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10</a:t>
              </a:r>
            </a:p>
          </p:txBody>
        </p:sp>
        <p:cxnSp>
          <p:nvCxnSpPr>
            <p:cNvPr id="15" name="Đường nối Thẳng 14">
              <a:extLst>
                <a:ext uri="{FF2B5EF4-FFF2-40B4-BE49-F238E27FC236}">
                  <a16:creationId xmlns:a16="http://schemas.microsoft.com/office/drawing/2014/main" id="{0C64988B-DB68-8D09-8EFE-F2D5BB28B5FC}"/>
                </a:ext>
              </a:extLst>
            </p:cNvPr>
            <p:cNvCxnSpPr>
              <a:cxnSpLocks/>
            </p:cNvCxnSpPr>
            <p:nvPr/>
          </p:nvCxnSpPr>
          <p:spPr>
            <a:xfrm>
              <a:off x="8170113" y="4811402"/>
              <a:ext cx="338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Rectangle: Rounded Corners 6">
            <a:extLst>
              <a:ext uri="{FF2B5EF4-FFF2-40B4-BE49-F238E27FC236}">
                <a16:creationId xmlns:a16="http://schemas.microsoft.com/office/drawing/2014/main" id="{20BF1AB3-20A7-D780-222C-3800CB462FC3}"/>
              </a:ext>
            </a:extLst>
          </p:cNvPr>
          <p:cNvSpPr/>
          <p:nvPr/>
        </p:nvSpPr>
        <p:spPr>
          <a:xfrm>
            <a:off x="2773336" y="2981515"/>
            <a:ext cx="6188616" cy="2995146"/>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4800" b="1" kern="0" dirty="0">
              <a:solidFill>
                <a:sysClr val="windowText" lastClr="000000"/>
              </a:solidFill>
              <a:latin typeface="Calibri" panose="020F0502020204030204" pitchFamily="34" charset="0"/>
              <a:cs typeface="Calibri" panose="020F0502020204030204" pitchFamily="34" charset="0"/>
              <a:sym typeface="Arial"/>
            </a:endParaRPr>
          </a:p>
        </p:txBody>
      </p:sp>
      <p:grpSp>
        <p:nvGrpSpPr>
          <p:cNvPr id="21" name="Nhóm 20">
            <a:extLst>
              <a:ext uri="{FF2B5EF4-FFF2-40B4-BE49-F238E27FC236}">
                <a16:creationId xmlns:a16="http://schemas.microsoft.com/office/drawing/2014/main" id="{B22C30B1-0621-BFDC-6FE4-62832A073169}"/>
              </a:ext>
            </a:extLst>
          </p:cNvPr>
          <p:cNvGrpSpPr/>
          <p:nvPr/>
        </p:nvGrpSpPr>
        <p:grpSpPr>
          <a:xfrm>
            <a:off x="2894707" y="3302893"/>
            <a:ext cx="2023124" cy="1369626"/>
            <a:chOff x="2452438" y="1266284"/>
            <a:chExt cx="2023124" cy="1369626"/>
          </a:xfrm>
        </p:grpSpPr>
        <p:sp>
          <p:nvSpPr>
            <p:cNvPr id="22" name="Hộp Văn bản 21">
              <a:extLst>
                <a:ext uri="{FF2B5EF4-FFF2-40B4-BE49-F238E27FC236}">
                  <a16:creationId xmlns:a16="http://schemas.microsoft.com/office/drawing/2014/main" id="{8CCBD10F-F24B-C68E-8E24-E055DE2C007F}"/>
                </a:ext>
              </a:extLst>
            </p:cNvPr>
            <p:cNvSpPr txBox="1"/>
            <p:nvPr/>
          </p:nvSpPr>
          <p:spPr>
            <a:xfrm>
              <a:off x="3259804" y="1560734"/>
              <a:ext cx="374896" cy="769441"/>
            </a:xfrm>
            <a:prstGeom prst="rect">
              <a:avLst/>
            </a:prstGeom>
            <a:noFill/>
          </p:spPr>
          <p:txBody>
            <a:bodyPr wrap="square">
              <a:spAutoFit/>
            </a:bodyPr>
            <a:lstStyle/>
            <a:p>
              <a:r>
                <a:rPr lang="de-DE" sz="4400" b="1"/>
                <a:t>+        </a:t>
              </a:r>
              <a:endParaRPr lang="en-US" sz="4400" b="1"/>
            </a:p>
          </p:txBody>
        </p:sp>
        <p:grpSp>
          <p:nvGrpSpPr>
            <p:cNvPr id="23" name="Nhóm 22">
              <a:extLst>
                <a:ext uri="{FF2B5EF4-FFF2-40B4-BE49-F238E27FC236}">
                  <a16:creationId xmlns:a16="http://schemas.microsoft.com/office/drawing/2014/main" id="{DFF1AA39-8834-8361-67C4-139A74A725E4}"/>
                </a:ext>
              </a:extLst>
            </p:cNvPr>
            <p:cNvGrpSpPr/>
            <p:nvPr/>
          </p:nvGrpSpPr>
          <p:grpSpPr>
            <a:xfrm>
              <a:off x="2452438" y="1294862"/>
              <a:ext cx="962580" cy="1341048"/>
              <a:chOff x="7132227" y="4210735"/>
              <a:chExt cx="962580" cy="1341048"/>
            </a:xfrm>
          </p:grpSpPr>
          <p:sp>
            <p:nvSpPr>
              <p:cNvPr id="28" name="Hộp Văn bản 27">
                <a:extLst>
                  <a:ext uri="{FF2B5EF4-FFF2-40B4-BE49-F238E27FC236}">
                    <a16:creationId xmlns:a16="http://schemas.microsoft.com/office/drawing/2014/main" id="{761AE3B4-BEE0-A3E9-8446-7D76ED3F632D}"/>
                  </a:ext>
                </a:extLst>
              </p:cNvPr>
              <p:cNvSpPr txBox="1"/>
              <p:nvPr/>
            </p:nvSpPr>
            <p:spPr>
              <a:xfrm flipH="1">
                <a:off x="7132227" y="4210735"/>
                <a:ext cx="962580"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4</a:t>
                </a:r>
              </a:p>
            </p:txBody>
          </p:sp>
          <p:sp>
            <p:nvSpPr>
              <p:cNvPr id="29" name="Hộp Văn bản 28">
                <a:extLst>
                  <a:ext uri="{FF2B5EF4-FFF2-40B4-BE49-F238E27FC236}">
                    <a16:creationId xmlns:a16="http://schemas.microsoft.com/office/drawing/2014/main" id="{E95F8D30-F405-9904-E572-9ACF76BD350F}"/>
                  </a:ext>
                </a:extLst>
              </p:cNvPr>
              <p:cNvSpPr txBox="1"/>
              <p:nvPr/>
            </p:nvSpPr>
            <p:spPr>
              <a:xfrm flipH="1">
                <a:off x="7230191" y="4843897"/>
                <a:ext cx="765075"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5</a:t>
                </a:r>
              </a:p>
            </p:txBody>
          </p:sp>
          <p:cxnSp>
            <p:nvCxnSpPr>
              <p:cNvPr id="30" name="Đường nối Thẳng 29">
                <a:extLst>
                  <a:ext uri="{FF2B5EF4-FFF2-40B4-BE49-F238E27FC236}">
                    <a16:creationId xmlns:a16="http://schemas.microsoft.com/office/drawing/2014/main" id="{4E46A1D0-A02E-70DE-7311-45EC55EAA24B}"/>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Nhóm 23">
              <a:extLst>
                <a:ext uri="{FF2B5EF4-FFF2-40B4-BE49-F238E27FC236}">
                  <a16:creationId xmlns:a16="http://schemas.microsoft.com/office/drawing/2014/main" id="{9666791F-C298-00DE-D97F-E23F941B7E5F}"/>
                </a:ext>
              </a:extLst>
            </p:cNvPr>
            <p:cNvGrpSpPr/>
            <p:nvPr/>
          </p:nvGrpSpPr>
          <p:grpSpPr>
            <a:xfrm>
              <a:off x="3512982" y="1266284"/>
              <a:ext cx="962580" cy="1369626"/>
              <a:chOff x="7131439" y="4182157"/>
              <a:chExt cx="962580" cy="1369626"/>
            </a:xfrm>
          </p:grpSpPr>
          <p:sp>
            <p:nvSpPr>
              <p:cNvPr id="25" name="Hộp Văn bản 24">
                <a:extLst>
                  <a:ext uri="{FF2B5EF4-FFF2-40B4-BE49-F238E27FC236}">
                    <a16:creationId xmlns:a16="http://schemas.microsoft.com/office/drawing/2014/main" id="{E48D0D3A-0527-3009-D755-115A5FCFBD0F}"/>
                  </a:ext>
                </a:extLst>
              </p:cNvPr>
              <p:cNvSpPr txBox="1"/>
              <p:nvPr/>
            </p:nvSpPr>
            <p:spPr>
              <a:xfrm flipH="1">
                <a:off x="7131439" y="4182157"/>
                <a:ext cx="962580"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7</a:t>
                </a:r>
              </a:p>
            </p:txBody>
          </p:sp>
          <p:sp>
            <p:nvSpPr>
              <p:cNvPr id="26" name="Hộp Văn bản 25">
                <a:extLst>
                  <a:ext uri="{FF2B5EF4-FFF2-40B4-BE49-F238E27FC236}">
                    <a16:creationId xmlns:a16="http://schemas.microsoft.com/office/drawing/2014/main" id="{07010891-E144-8A2C-552F-D1A7920B32A0}"/>
                  </a:ext>
                </a:extLst>
              </p:cNvPr>
              <p:cNvSpPr txBox="1"/>
              <p:nvPr/>
            </p:nvSpPr>
            <p:spPr>
              <a:xfrm flipH="1">
                <a:off x="7230191" y="4843897"/>
                <a:ext cx="765075"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10</a:t>
                </a:r>
              </a:p>
            </p:txBody>
          </p:sp>
          <p:cxnSp>
            <p:nvCxnSpPr>
              <p:cNvPr id="27" name="Đường nối Thẳng 26">
                <a:extLst>
                  <a:ext uri="{FF2B5EF4-FFF2-40B4-BE49-F238E27FC236}">
                    <a16:creationId xmlns:a16="http://schemas.microsoft.com/office/drawing/2014/main" id="{9D95A696-B345-4D6D-F0D0-4A62093CFA1F}"/>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1" name="Nhóm 30">
            <a:extLst>
              <a:ext uri="{FF2B5EF4-FFF2-40B4-BE49-F238E27FC236}">
                <a16:creationId xmlns:a16="http://schemas.microsoft.com/office/drawing/2014/main" id="{3FBD5411-D49C-6B9A-F826-1C42B598D06D}"/>
              </a:ext>
            </a:extLst>
          </p:cNvPr>
          <p:cNvGrpSpPr/>
          <p:nvPr/>
        </p:nvGrpSpPr>
        <p:grpSpPr>
          <a:xfrm>
            <a:off x="6266781" y="4596777"/>
            <a:ext cx="1275217" cy="1329375"/>
            <a:chOff x="5610846" y="1548287"/>
            <a:chExt cx="1275217" cy="1329375"/>
          </a:xfrm>
        </p:grpSpPr>
        <p:sp>
          <p:nvSpPr>
            <p:cNvPr id="32" name="Hộp Văn bản 31">
              <a:extLst>
                <a:ext uri="{FF2B5EF4-FFF2-40B4-BE49-F238E27FC236}">
                  <a16:creationId xmlns:a16="http://schemas.microsoft.com/office/drawing/2014/main" id="{7356288C-1F4A-FCC9-3B7C-31ADAB808B47}"/>
                </a:ext>
              </a:extLst>
            </p:cNvPr>
            <p:cNvSpPr txBox="1"/>
            <p:nvPr/>
          </p:nvSpPr>
          <p:spPr>
            <a:xfrm flipH="1">
              <a:off x="6120987" y="1548287"/>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15</a:t>
              </a:r>
            </a:p>
          </p:txBody>
        </p:sp>
        <p:sp>
          <p:nvSpPr>
            <p:cNvPr id="33" name="Hộp Văn bản 32">
              <a:extLst>
                <a:ext uri="{FF2B5EF4-FFF2-40B4-BE49-F238E27FC236}">
                  <a16:creationId xmlns:a16="http://schemas.microsoft.com/office/drawing/2014/main" id="{18A17648-3006-8B9C-1663-1171A549AC92}"/>
                </a:ext>
              </a:extLst>
            </p:cNvPr>
            <p:cNvSpPr txBox="1"/>
            <p:nvPr/>
          </p:nvSpPr>
          <p:spPr>
            <a:xfrm flipH="1">
              <a:off x="6113241" y="2169776"/>
              <a:ext cx="765075"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10</a:t>
              </a:r>
            </a:p>
          </p:txBody>
        </p:sp>
        <p:cxnSp>
          <p:nvCxnSpPr>
            <p:cNvPr id="34" name="Đường nối Thẳng 33">
              <a:extLst>
                <a:ext uri="{FF2B5EF4-FFF2-40B4-BE49-F238E27FC236}">
                  <a16:creationId xmlns:a16="http://schemas.microsoft.com/office/drawing/2014/main" id="{71AD5922-FBD6-1077-EF5A-9FD7808AF7A5}"/>
                </a:ext>
              </a:extLst>
            </p:cNvPr>
            <p:cNvCxnSpPr>
              <a:cxnSpLocks/>
            </p:cNvCxnSpPr>
            <p:nvPr/>
          </p:nvCxnSpPr>
          <p:spPr>
            <a:xfrm>
              <a:off x="6250985" y="2202306"/>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Hộp Văn bản 34">
              <a:extLst>
                <a:ext uri="{FF2B5EF4-FFF2-40B4-BE49-F238E27FC236}">
                  <a16:creationId xmlns:a16="http://schemas.microsoft.com/office/drawing/2014/main" id="{0C2CE8D5-A68D-CB8F-B2C1-FEA0C4E7DADB}"/>
                </a:ext>
              </a:extLst>
            </p:cNvPr>
            <p:cNvSpPr txBox="1"/>
            <p:nvPr/>
          </p:nvSpPr>
          <p:spPr>
            <a:xfrm flipH="1">
              <a:off x="5610846" y="1824199"/>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a:t>
              </a:r>
            </a:p>
          </p:txBody>
        </p:sp>
      </p:grpSp>
      <p:grpSp>
        <p:nvGrpSpPr>
          <p:cNvPr id="36" name="Nhóm 35">
            <a:extLst>
              <a:ext uri="{FF2B5EF4-FFF2-40B4-BE49-F238E27FC236}">
                <a16:creationId xmlns:a16="http://schemas.microsoft.com/office/drawing/2014/main" id="{7FFEE445-FEE3-ADA3-53CD-E497FE04A972}"/>
              </a:ext>
            </a:extLst>
          </p:cNvPr>
          <p:cNvGrpSpPr/>
          <p:nvPr/>
        </p:nvGrpSpPr>
        <p:grpSpPr>
          <a:xfrm>
            <a:off x="4670365" y="4572919"/>
            <a:ext cx="1873610" cy="1389327"/>
            <a:chOff x="4081480" y="1530551"/>
            <a:chExt cx="1873610" cy="1389327"/>
          </a:xfrm>
        </p:grpSpPr>
        <p:grpSp>
          <p:nvGrpSpPr>
            <p:cNvPr id="37" name="Nhóm 36">
              <a:extLst>
                <a:ext uri="{FF2B5EF4-FFF2-40B4-BE49-F238E27FC236}">
                  <a16:creationId xmlns:a16="http://schemas.microsoft.com/office/drawing/2014/main" id="{AFEB604B-CBAF-CABC-3400-E90BC138919B}"/>
                </a:ext>
              </a:extLst>
            </p:cNvPr>
            <p:cNvGrpSpPr/>
            <p:nvPr/>
          </p:nvGrpSpPr>
          <p:grpSpPr>
            <a:xfrm>
              <a:off x="4619461" y="1530551"/>
              <a:ext cx="1335629" cy="1389327"/>
              <a:chOff x="7122022" y="4194710"/>
              <a:chExt cx="1335629" cy="1389327"/>
            </a:xfrm>
          </p:grpSpPr>
          <p:sp>
            <p:nvSpPr>
              <p:cNvPr id="39" name="Hộp Văn bản 38">
                <a:extLst>
                  <a:ext uri="{FF2B5EF4-FFF2-40B4-BE49-F238E27FC236}">
                    <a16:creationId xmlns:a16="http://schemas.microsoft.com/office/drawing/2014/main" id="{53A7057C-2EB1-5D1B-BBA0-303EF9DDCF38}"/>
                  </a:ext>
                </a:extLst>
              </p:cNvPr>
              <p:cNvSpPr txBox="1"/>
              <p:nvPr/>
            </p:nvSpPr>
            <p:spPr>
              <a:xfrm flipH="1">
                <a:off x="7122022" y="4194710"/>
                <a:ext cx="1335629"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8 + 7</a:t>
                </a:r>
              </a:p>
            </p:txBody>
          </p:sp>
          <p:sp>
            <p:nvSpPr>
              <p:cNvPr id="40" name="Hộp Văn bản 39">
                <a:extLst>
                  <a:ext uri="{FF2B5EF4-FFF2-40B4-BE49-F238E27FC236}">
                    <a16:creationId xmlns:a16="http://schemas.microsoft.com/office/drawing/2014/main" id="{80B0378D-E6E4-0BAA-A6B3-F3FCF2FA2E1E}"/>
                  </a:ext>
                </a:extLst>
              </p:cNvPr>
              <p:cNvSpPr txBox="1"/>
              <p:nvPr/>
            </p:nvSpPr>
            <p:spPr>
              <a:xfrm flipH="1">
                <a:off x="7382292" y="4876151"/>
                <a:ext cx="765075"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10</a:t>
                </a:r>
              </a:p>
            </p:txBody>
          </p:sp>
          <p:cxnSp>
            <p:nvCxnSpPr>
              <p:cNvPr id="41" name="Đường nối Thẳng 40">
                <a:extLst>
                  <a:ext uri="{FF2B5EF4-FFF2-40B4-BE49-F238E27FC236}">
                    <a16:creationId xmlns:a16="http://schemas.microsoft.com/office/drawing/2014/main" id="{1C0C94C3-50A3-0165-B27C-49DECAF29D45}"/>
                  </a:ext>
                </a:extLst>
              </p:cNvPr>
              <p:cNvCxnSpPr>
                <a:cxnSpLocks/>
              </p:cNvCxnSpPr>
              <p:nvPr/>
            </p:nvCxnSpPr>
            <p:spPr>
              <a:xfrm>
                <a:off x="7260608" y="4876151"/>
                <a:ext cx="10464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Hộp Văn bản 37">
              <a:extLst>
                <a:ext uri="{FF2B5EF4-FFF2-40B4-BE49-F238E27FC236}">
                  <a16:creationId xmlns:a16="http://schemas.microsoft.com/office/drawing/2014/main" id="{4895C332-6926-76E6-FF77-8BD655C04B4F}"/>
                </a:ext>
              </a:extLst>
            </p:cNvPr>
            <p:cNvSpPr txBox="1"/>
            <p:nvPr/>
          </p:nvSpPr>
          <p:spPr>
            <a:xfrm flipH="1">
              <a:off x="4081480" y="1830321"/>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a:t>
              </a:r>
            </a:p>
          </p:txBody>
        </p:sp>
      </p:grpSp>
      <p:pic>
        <p:nvPicPr>
          <p:cNvPr id="42" name="Hình ảnh 41" descr="Ảnh có chứa hình mẫu, Phim hoạt hình, minh họa, Hoạt hình&#10;&#10;Mô tả được tạo tự động">
            <a:extLst>
              <a:ext uri="{FF2B5EF4-FFF2-40B4-BE49-F238E27FC236}">
                <a16:creationId xmlns:a16="http://schemas.microsoft.com/office/drawing/2014/main" id="{515A6D6D-07B9-C276-BE0F-43736200A1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49146" b="2034"/>
          <a:stretch/>
        </p:blipFill>
        <p:spPr>
          <a:xfrm>
            <a:off x="9380405" y="2685485"/>
            <a:ext cx="2301214" cy="3870846"/>
          </a:xfrm>
          <a:prstGeom prst="rect">
            <a:avLst/>
          </a:prstGeom>
        </p:spPr>
      </p:pic>
      <p:pic>
        <p:nvPicPr>
          <p:cNvPr id="43" name="Hình ảnh 42" descr="Ảnh có chứa hình mẫu, Phim hoạt hình, minh họa, Hoạt hình&#10;&#10;Mô tả được tạo tự động">
            <a:extLst>
              <a:ext uri="{FF2B5EF4-FFF2-40B4-BE49-F238E27FC236}">
                <a16:creationId xmlns:a16="http://schemas.microsoft.com/office/drawing/2014/main" id="{BE413CAD-9616-CB90-CA35-72AF887526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50564" t="9962" r="15697" b="2945"/>
          <a:stretch/>
        </p:blipFill>
        <p:spPr>
          <a:xfrm>
            <a:off x="253327" y="2685484"/>
            <a:ext cx="2101556" cy="3870847"/>
          </a:xfrm>
          <a:prstGeom prst="rect">
            <a:avLst/>
          </a:prstGeom>
        </p:spPr>
      </p:pic>
      <p:grpSp>
        <p:nvGrpSpPr>
          <p:cNvPr id="77" name="Nhóm 76">
            <a:extLst>
              <a:ext uri="{FF2B5EF4-FFF2-40B4-BE49-F238E27FC236}">
                <a16:creationId xmlns:a16="http://schemas.microsoft.com/office/drawing/2014/main" id="{D46AF230-C325-931E-CEAA-1776EA641949}"/>
              </a:ext>
            </a:extLst>
          </p:cNvPr>
          <p:cNvGrpSpPr/>
          <p:nvPr/>
        </p:nvGrpSpPr>
        <p:grpSpPr>
          <a:xfrm>
            <a:off x="4866496" y="3302893"/>
            <a:ext cx="2303567" cy="1369626"/>
            <a:chOff x="2171995" y="1266284"/>
            <a:chExt cx="2303567" cy="1369626"/>
          </a:xfrm>
        </p:grpSpPr>
        <p:sp>
          <p:nvSpPr>
            <p:cNvPr id="78" name="Hộp Văn bản 77">
              <a:extLst>
                <a:ext uri="{FF2B5EF4-FFF2-40B4-BE49-F238E27FC236}">
                  <a16:creationId xmlns:a16="http://schemas.microsoft.com/office/drawing/2014/main" id="{79B228AC-92E2-0B1F-88CA-EA07D00265C7}"/>
                </a:ext>
              </a:extLst>
            </p:cNvPr>
            <p:cNvSpPr txBox="1"/>
            <p:nvPr/>
          </p:nvSpPr>
          <p:spPr>
            <a:xfrm>
              <a:off x="3259804" y="1560734"/>
              <a:ext cx="374896" cy="769441"/>
            </a:xfrm>
            <a:prstGeom prst="rect">
              <a:avLst/>
            </a:prstGeom>
            <a:noFill/>
          </p:spPr>
          <p:txBody>
            <a:bodyPr wrap="square">
              <a:spAutoFit/>
            </a:bodyPr>
            <a:lstStyle/>
            <a:p>
              <a:r>
                <a:rPr lang="de-DE" sz="4400"/>
                <a:t>+        </a:t>
              </a:r>
              <a:endParaRPr lang="en-US" sz="4400"/>
            </a:p>
          </p:txBody>
        </p:sp>
        <p:grpSp>
          <p:nvGrpSpPr>
            <p:cNvPr id="79" name="Nhóm 78">
              <a:extLst>
                <a:ext uri="{FF2B5EF4-FFF2-40B4-BE49-F238E27FC236}">
                  <a16:creationId xmlns:a16="http://schemas.microsoft.com/office/drawing/2014/main" id="{9257B53E-395A-E5A2-7ADB-F8D38B5D86EB}"/>
                </a:ext>
              </a:extLst>
            </p:cNvPr>
            <p:cNvGrpSpPr/>
            <p:nvPr/>
          </p:nvGrpSpPr>
          <p:grpSpPr>
            <a:xfrm>
              <a:off x="2452438" y="1294862"/>
              <a:ext cx="962580" cy="1341048"/>
              <a:chOff x="7132227" y="4210735"/>
              <a:chExt cx="962580" cy="1341048"/>
            </a:xfrm>
          </p:grpSpPr>
          <p:sp>
            <p:nvSpPr>
              <p:cNvPr id="84" name="Hộp Văn bản 83">
                <a:extLst>
                  <a:ext uri="{FF2B5EF4-FFF2-40B4-BE49-F238E27FC236}">
                    <a16:creationId xmlns:a16="http://schemas.microsoft.com/office/drawing/2014/main" id="{D17531D0-1292-CCC1-8A6E-0DA297B532F9}"/>
                  </a:ext>
                </a:extLst>
              </p:cNvPr>
              <p:cNvSpPr txBox="1"/>
              <p:nvPr/>
            </p:nvSpPr>
            <p:spPr>
              <a:xfrm flipH="1">
                <a:off x="7132227" y="4210735"/>
                <a:ext cx="962580"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8</a:t>
                </a:r>
              </a:p>
            </p:txBody>
          </p:sp>
          <p:sp>
            <p:nvSpPr>
              <p:cNvPr id="85" name="Hộp Văn bản 84">
                <a:extLst>
                  <a:ext uri="{FF2B5EF4-FFF2-40B4-BE49-F238E27FC236}">
                    <a16:creationId xmlns:a16="http://schemas.microsoft.com/office/drawing/2014/main" id="{4DB054C8-7B14-609A-ACFD-7F4267B38EC8}"/>
                  </a:ext>
                </a:extLst>
              </p:cNvPr>
              <p:cNvSpPr txBox="1"/>
              <p:nvPr/>
            </p:nvSpPr>
            <p:spPr>
              <a:xfrm flipH="1">
                <a:off x="7230191" y="4843897"/>
                <a:ext cx="765075"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10</a:t>
                </a:r>
              </a:p>
            </p:txBody>
          </p:sp>
          <p:cxnSp>
            <p:nvCxnSpPr>
              <p:cNvPr id="86" name="Đường nối Thẳng 85">
                <a:extLst>
                  <a:ext uri="{FF2B5EF4-FFF2-40B4-BE49-F238E27FC236}">
                    <a16:creationId xmlns:a16="http://schemas.microsoft.com/office/drawing/2014/main" id="{D93845C6-421C-FFA3-094A-D9624BF154F4}"/>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Nhóm 79">
              <a:extLst>
                <a:ext uri="{FF2B5EF4-FFF2-40B4-BE49-F238E27FC236}">
                  <a16:creationId xmlns:a16="http://schemas.microsoft.com/office/drawing/2014/main" id="{75215314-5BCB-D0C2-2472-165493CACC66}"/>
                </a:ext>
              </a:extLst>
            </p:cNvPr>
            <p:cNvGrpSpPr/>
            <p:nvPr/>
          </p:nvGrpSpPr>
          <p:grpSpPr>
            <a:xfrm>
              <a:off x="3512982" y="1266284"/>
              <a:ext cx="962580" cy="1369626"/>
              <a:chOff x="7131439" y="4182157"/>
              <a:chExt cx="962580" cy="1369626"/>
            </a:xfrm>
          </p:grpSpPr>
          <p:sp>
            <p:nvSpPr>
              <p:cNvPr id="81" name="Hộp Văn bản 80">
                <a:extLst>
                  <a:ext uri="{FF2B5EF4-FFF2-40B4-BE49-F238E27FC236}">
                    <a16:creationId xmlns:a16="http://schemas.microsoft.com/office/drawing/2014/main" id="{058D9784-E5BA-66BF-5C2B-ED498325F303}"/>
                  </a:ext>
                </a:extLst>
              </p:cNvPr>
              <p:cNvSpPr txBox="1"/>
              <p:nvPr/>
            </p:nvSpPr>
            <p:spPr>
              <a:xfrm flipH="1">
                <a:off x="7131439" y="4182157"/>
                <a:ext cx="962580"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7</a:t>
                </a:r>
              </a:p>
            </p:txBody>
          </p:sp>
          <p:sp>
            <p:nvSpPr>
              <p:cNvPr id="82" name="Hộp Văn bản 81">
                <a:extLst>
                  <a:ext uri="{FF2B5EF4-FFF2-40B4-BE49-F238E27FC236}">
                    <a16:creationId xmlns:a16="http://schemas.microsoft.com/office/drawing/2014/main" id="{1D64035C-F3AD-968F-AA4B-12F379807ECC}"/>
                  </a:ext>
                </a:extLst>
              </p:cNvPr>
              <p:cNvSpPr txBox="1"/>
              <p:nvPr/>
            </p:nvSpPr>
            <p:spPr>
              <a:xfrm flipH="1">
                <a:off x="7230191" y="4843897"/>
                <a:ext cx="765075"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10</a:t>
                </a:r>
              </a:p>
            </p:txBody>
          </p:sp>
          <p:cxnSp>
            <p:nvCxnSpPr>
              <p:cNvPr id="83" name="Đường nối Thẳng 82">
                <a:extLst>
                  <a:ext uri="{FF2B5EF4-FFF2-40B4-BE49-F238E27FC236}">
                    <a16:creationId xmlns:a16="http://schemas.microsoft.com/office/drawing/2014/main" id="{FC536F59-0231-B50A-72E5-8248456050E9}"/>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Hộp Văn bản 86">
              <a:extLst>
                <a:ext uri="{FF2B5EF4-FFF2-40B4-BE49-F238E27FC236}">
                  <a16:creationId xmlns:a16="http://schemas.microsoft.com/office/drawing/2014/main" id="{64FF7A76-B70E-CB46-10D1-574333E1D841}"/>
                </a:ext>
              </a:extLst>
            </p:cNvPr>
            <p:cNvSpPr txBox="1"/>
            <p:nvPr/>
          </p:nvSpPr>
          <p:spPr>
            <a:xfrm>
              <a:off x="2171995" y="1549888"/>
              <a:ext cx="374896" cy="769441"/>
            </a:xfrm>
            <a:prstGeom prst="rect">
              <a:avLst/>
            </a:prstGeom>
            <a:noFill/>
          </p:spPr>
          <p:txBody>
            <a:bodyPr wrap="square">
              <a:spAutoFit/>
            </a:bodyPr>
            <a:lstStyle/>
            <a:p>
              <a:r>
                <a:rPr lang="de-DE" sz="4400"/>
                <a:t>=        </a:t>
              </a:r>
              <a:endParaRPr lang="en-US" sz="4400"/>
            </a:p>
          </p:txBody>
        </p:sp>
      </p:grpSp>
      <p:grpSp>
        <p:nvGrpSpPr>
          <p:cNvPr id="88" name="Nhóm 87">
            <a:extLst>
              <a:ext uri="{FF2B5EF4-FFF2-40B4-BE49-F238E27FC236}">
                <a16:creationId xmlns:a16="http://schemas.microsoft.com/office/drawing/2014/main" id="{B8FBA248-2002-ED59-498D-1483E964192D}"/>
              </a:ext>
            </a:extLst>
          </p:cNvPr>
          <p:cNvGrpSpPr/>
          <p:nvPr/>
        </p:nvGrpSpPr>
        <p:grpSpPr>
          <a:xfrm>
            <a:off x="7290287" y="4596777"/>
            <a:ext cx="1275217" cy="1329375"/>
            <a:chOff x="5610846" y="1548287"/>
            <a:chExt cx="1275217" cy="1329375"/>
          </a:xfrm>
        </p:grpSpPr>
        <p:sp>
          <p:nvSpPr>
            <p:cNvPr id="89" name="Hộp Văn bản 88">
              <a:extLst>
                <a:ext uri="{FF2B5EF4-FFF2-40B4-BE49-F238E27FC236}">
                  <a16:creationId xmlns:a16="http://schemas.microsoft.com/office/drawing/2014/main" id="{983954AE-233C-7993-DA1F-0C13DCCA7073}"/>
                </a:ext>
              </a:extLst>
            </p:cNvPr>
            <p:cNvSpPr txBox="1"/>
            <p:nvPr/>
          </p:nvSpPr>
          <p:spPr>
            <a:xfrm flipH="1">
              <a:off x="6120987" y="1548287"/>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3</a:t>
              </a:r>
            </a:p>
          </p:txBody>
        </p:sp>
        <p:sp>
          <p:nvSpPr>
            <p:cNvPr id="90" name="Hộp Văn bản 89">
              <a:extLst>
                <a:ext uri="{FF2B5EF4-FFF2-40B4-BE49-F238E27FC236}">
                  <a16:creationId xmlns:a16="http://schemas.microsoft.com/office/drawing/2014/main" id="{1BFEDF5D-A3B6-647D-EC31-BB7EEB505D09}"/>
                </a:ext>
              </a:extLst>
            </p:cNvPr>
            <p:cNvSpPr txBox="1"/>
            <p:nvPr/>
          </p:nvSpPr>
          <p:spPr>
            <a:xfrm flipH="1">
              <a:off x="6113241" y="2169776"/>
              <a:ext cx="765075"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2</a:t>
              </a:r>
            </a:p>
          </p:txBody>
        </p:sp>
        <p:cxnSp>
          <p:nvCxnSpPr>
            <p:cNvPr id="91" name="Đường nối Thẳng 90">
              <a:extLst>
                <a:ext uri="{FF2B5EF4-FFF2-40B4-BE49-F238E27FC236}">
                  <a16:creationId xmlns:a16="http://schemas.microsoft.com/office/drawing/2014/main" id="{6EF575BB-369A-9A88-0A7F-A9302E02023E}"/>
                </a:ext>
              </a:extLst>
            </p:cNvPr>
            <p:cNvCxnSpPr>
              <a:cxnSpLocks/>
            </p:cNvCxnSpPr>
            <p:nvPr/>
          </p:nvCxnSpPr>
          <p:spPr>
            <a:xfrm>
              <a:off x="6250985" y="2202306"/>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Hộp Văn bản 91">
              <a:extLst>
                <a:ext uri="{FF2B5EF4-FFF2-40B4-BE49-F238E27FC236}">
                  <a16:creationId xmlns:a16="http://schemas.microsoft.com/office/drawing/2014/main" id="{09CC2469-F1A5-B2E4-670D-D9BB3CE1F916}"/>
                </a:ext>
              </a:extLst>
            </p:cNvPr>
            <p:cNvSpPr txBox="1"/>
            <p:nvPr/>
          </p:nvSpPr>
          <p:spPr>
            <a:xfrm flipH="1">
              <a:off x="5610846" y="1824199"/>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975818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2" presetClass="entr" presetSubtype="4"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barn(inVertical)">
                                      <p:cBhvr>
                                        <p:cTn id="27" dur="500"/>
                                        <p:tgtEl>
                                          <p:spTgt spid="77"/>
                                        </p:tgtEl>
                                      </p:cBhvr>
                                    </p:animEffect>
                                  </p:childTnLst>
                                </p:cTn>
                              </p:par>
                              <p:par>
                                <p:cTn id="28" presetID="16" presetClass="entr" presetSubtype="21" fill="hold" nodeType="with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barn(inVertical)">
                                      <p:cBhvr>
                                        <p:cTn id="3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E9527E-59BE-8537-EF98-0C9D5176154C}"/>
              </a:ext>
            </a:extLst>
          </p:cNvPr>
          <p:cNvSpPr/>
          <p:nvPr/>
        </p:nvSpPr>
        <p:spPr>
          <a:xfrm>
            <a:off x="2606722" y="453377"/>
            <a:ext cx="6523630" cy="2235598"/>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4800" b="1" kern="0">
                <a:solidFill>
                  <a:srgbClr val="FF0000"/>
                </a:solidFill>
                <a:latin typeface="Calibri" panose="020F0502020204030204" pitchFamily="34" charset="0"/>
                <a:cs typeface="Calibri" panose="020F0502020204030204" pitchFamily="34" charset="0"/>
                <a:sym typeface="Arial"/>
              </a:rPr>
              <a:t>Tính</a:t>
            </a:r>
          </a:p>
          <a:p>
            <a:pPr algn="ctr" defTabSz="1219170">
              <a:buClr>
                <a:srgbClr val="000000"/>
              </a:buClr>
            </a:pPr>
            <a:endParaRPr lang="en-US" sz="4800" b="1" kern="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endParaRPr lang="en-US" sz="4800" b="1" kern="0">
              <a:solidFill>
                <a:srgbClr val="FF0000"/>
              </a:solidFill>
              <a:latin typeface="Calibri" panose="020F0502020204030204" pitchFamily="34" charset="0"/>
              <a:cs typeface="Calibri" panose="020F0502020204030204" pitchFamily="34" charset="0"/>
              <a:sym typeface="Arial"/>
            </a:endParaRPr>
          </a:p>
        </p:txBody>
      </p:sp>
      <p:grpSp>
        <p:nvGrpSpPr>
          <p:cNvPr id="3" name="Nhóm 2">
            <a:extLst>
              <a:ext uri="{FF2B5EF4-FFF2-40B4-BE49-F238E27FC236}">
                <a16:creationId xmlns:a16="http://schemas.microsoft.com/office/drawing/2014/main" id="{979D102D-2DB9-88FB-4DA2-621D7E40ED4A}"/>
              </a:ext>
            </a:extLst>
          </p:cNvPr>
          <p:cNvGrpSpPr/>
          <p:nvPr/>
        </p:nvGrpSpPr>
        <p:grpSpPr>
          <a:xfrm>
            <a:off x="4713517" y="1111304"/>
            <a:ext cx="2430658" cy="1577671"/>
            <a:chOff x="7108581" y="4064797"/>
            <a:chExt cx="1562807" cy="1577671"/>
          </a:xfrm>
        </p:grpSpPr>
        <p:sp>
          <p:nvSpPr>
            <p:cNvPr id="5" name="Hộp Văn bản 4">
              <a:extLst>
                <a:ext uri="{FF2B5EF4-FFF2-40B4-BE49-F238E27FC236}">
                  <a16:creationId xmlns:a16="http://schemas.microsoft.com/office/drawing/2014/main" id="{8AF881DB-C1DF-F81D-95E6-0B54B895C28A}"/>
                </a:ext>
              </a:extLst>
            </p:cNvPr>
            <p:cNvSpPr txBox="1"/>
            <p:nvPr/>
          </p:nvSpPr>
          <p:spPr>
            <a:xfrm flipH="1">
              <a:off x="7116637" y="4064797"/>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3</a:t>
              </a:r>
            </a:p>
          </p:txBody>
        </p:sp>
        <p:sp>
          <p:nvSpPr>
            <p:cNvPr id="10" name="Hộp Văn bản 9">
              <a:extLst>
                <a:ext uri="{FF2B5EF4-FFF2-40B4-BE49-F238E27FC236}">
                  <a16:creationId xmlns:a16="http://schemas.microsoft.com/office/drawing/2014/main" id="{74F1A1D6-3F30-3648-1F98-C7DEDD8688C2}"/>
                </a:ext>
              </a:extLst>
            </p:cNvPr>
            <p:cNvSpPr txBox="1"/>
            <p:nvPr/>
          </p:nvSpPr>
          <p:spPr>
            <a:xfrm flipH="1">
              <a:off x="7108581" y="4807980"/>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8</a:t>
              </a:r>
            </a:p>
          </p:txBody>
        </p:sp>
        <p:cxnSp>
          <p:nvCxnSpPr>
            <p:cNvPr id="11" name="Đường nối Thẳng 10">
              <a:extLst>
                <a:ext uri="{FF2B5EF4-FFF2-40B4-BE49-F238E27FC236}">
                  <a16:creationId xmlns:a16="http://schemas.microsoft.com/office/drawing/2014/main" id="{B985C2D2-5FC3-EDA4-2C85-F6709791A1F1}"/>
                </a:ext>
              </a:extLst>
            </p:cNvPr>
            <p:cNvCxnSpPr>
              <a:cxnSpLocks/>
            </p:cNvCxnSpPr>
            <p:nvPr/>
          </p:nvCxnSpPr>
          <p:spPr>
            <a:xfrm>
              <a:off x="7263143" y="4807911"/>
              <a:ext cx="338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0C719691-D0A1-9B99-CE25-2FC9B0168D24}"/>
                </a:ext>
              </a:extLst>
            </p:cNvPr>
            <p:cNvSpPr txBox="1"/>
            <p:nvPr/>
          </p:nvSpPr>
          <p:spPr>
            <a:xfrm flipH="1">
              <a:off x="7578978" y="4360897"/>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a:t>
              </a:r>
            </a:p>
          </p:txBody>
        </p:sp>
        <p:sp>
          <p:nvSpPr>
            <p:cNvPr id="13" name="Hộp Văn bản 12">
              <a:extLst>
                <a:ext uri="{FF2B5EF4-FFF2-40B4-BE49-F238E27FC236}">
                  <a16:creationId xmlns:a16="http://schemas.microsoft.com/office/drawing/2014/main" id="{328B8405-CDB4-EAD8-EC49-3ADFC89191B9}"/>
                </a:ext>
              </a:extLst>
            </p:cNvPr>
            <p:cNvSpPr txBox="1"/>
            <p:nvPr/>
          </p:nvSpPr>
          <p:spPr>
            <a:xfrm flipH="1">
              <a:off x="8023605" y="4068288"/>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5</a:t>
              </a:r>
            </a:p>
          </p:txBody>
        </p:sp>
        <p:sp>
          <p:nvSpPr>
            <p:cNvPr id="14" name="Hộp Văn bản 13">
              <a:extLst>
                <a:ext uri="{FF2B5EF4-FFF2-40B4-BE49-F238E27FC236}">
                  <a16:creationId xmlns:a16="http://schemas.microsoft.com/office/drawing/2014/main" id="{F015DDE3-6318-FF36-95D4-AA7905B41C3F}"/>
                </a:ext>
              </a:extLst>
            </p:cNvPr>
            <p:cNvSpPr txBox="1"/>
            <p:nvPr/>
          </p:nvSpPr>
          <p:spPr>
            <a:xfrm flipH="1">
              <a:off x="8015551" y="4811471"/>
              <a:ext cx="647783" cy="830997"/>
            </a:xfrm>
            <a:prstGeom prst="rect">
              <a:avLst/>
            </a:prstGeom>
            <a:noFill/>
          </p:spPr>
          <p:txBody>
            <a:bodyPr wrap="square" rtlCol="0">
              <a:spAutoFit/>
            </a:bodyPr>
            <a:lstStyle/>
            <a:p>
              <a:pPr algn="ctr"/>
              <a:r>
                <a:rPr lang="en-US" sz="4800" b="1">
                  <a:solidFill>
                    <a:srgbClr val="FF0000"/>
                  </a:solidFill>
                  <a:latin typeface="Calibri" panose="020F0502020204030204" pitchFamily="34" charset="0"/>
                  <a:cs typeface="Calibri" panose="020F0502020204030204" pitchFamily="34" charset="0"/>
                </a:rPr>
                <a:t>4</a:t>
              </a:r>
            </a:p>
          </p:txBody>
        </p:sp>
        <p:cxnSp>
          <p:nvCxnSpPr>
            <p:cNvPr id="15" name="Đường nối Thẳng 14">
              <a:extLst>
                <a:ext uri="{FF2B5EF4-FFF2-40B4-BE49-F238E27FC236}">
                  <a16:creationId xmlns:a16="http://schemas.microsoft.com/office/drawing/2014/main" id="{0C64988B-DB68-8D09-8EFE-F2D5BB28B5FC}"/>
                </a:ext>
              </a:extLst>
            </p:cNvPr>
            <p:cNvCxnSpPr>
              <a:cxnSpLocks/>
            </p:cNvCxnSpPr>
            <p:nvPr/>
          </p:nvCxnSpPr>
          <p:spPr>
            <a:xfrm>
              <a:off x="8170113" y="4811402"/>
              <a:ext cx="338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Rectangle: Rounded Corners 6">
            <a:extLst>
              <a:ext uri="{FF2B5EF4-FFF2-40B4-BE49-F238E27FC236}">
                <a16:creationId xmlns:a16="http://schemas.microsoft.com/office/drawing/2014/main" id="{20BF1AB3-20A7-D780-222C-3800CB462FC3}"/>
              </a:ext>
            </a:extLst>
          </p:cNvPr>
          <p:cNvSpPr/>
          <p:nvPr/>
        </p:nvSpPr>
        <p:spPr>
          <a:xfrm>
            <a:off x="2604936" y="2981515"/>
            <a:ext cx="6523630" cy="2235598"/>
          </a:xfrm>
          <a:prstGeom prst="roundRect">
            <a:avLst>
              <a:gd name="adj" fmla="val 9972"/>
            </a:avLst>
          </a:prstGeom>
          <a:solidFill>
            <a:srgbClr val="FFFFCC"/>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4800" b="1" kern="0" dirty="0">
              <a:solidFill>
                <a:sysClr val="windowText" lastClr="000000"/>
              </a:solidFill>
              <a:latin typeface="Calibri" panose="020F0502020204030204" pitchFamily="34" charset="0"/>
              <a:cs typeface="Calibri" panose="020F0502020204030204" pitchFamily="34" charset="0"/>
              <a:sym typeface="Arial"/>
            </a:endParaRPr>
          </a:p>
        </p:txBody>
      </p:sp>
      <p:grpSp>
        <p:nvGrpSpPr>
          <p:cNvPr id="21" name="Nhóm 20">
            <a:extLst>
              <a:ext uri="{FF2B5EF4-FFF2-40B4-BE49-F238E27FC236}">
                <a16:creationId xmlns:a16="http://schemas.microsoft.com/office/drawing/2014/main" id="{B22C30B1-0621-BFDC-6FE4-62832A073169}"/>
              </a:ext>
            </a:extLst>
          </p:cNvPr>
          <p:cNvGrpSpPr/>
          <p:nvPr/>
        </p:nvGrpSpPr>
        <p:grpSpPr>
          <a:xfrm>
            <a:off x="2523448" y="3408909"/>
            <a:ext cx="2023124" cy="1369626"/>
            <a:chOff x="2452438" y="1266284"/>
            <a:chExt cx="2023124" cy="1369626"/>
          </a:xfrm>
        </p:grpSpPr>
        <p:sp>
          <p:nvSpPr>
            <p:cNvPr id="22" name="Hộp Văn bản 21">
              <a:extLst>
                <a:ext uri="{FF2B5EF4-FFF2-40B4-BE49-F238E27FC236}">
                  <a16:creationId xmlns:a16="http://schemas.microsoft.com/office/drawing/2014/main" id="{8CCBD10F-F24B-C68E-8E24-E055DE2C007F}"/>
                </a:ext>
              </a:extLst>
            </p:cNvPr>
            <p:cNvSpPr txBox="1"/>
            <p:nvPr/>
          </p:nvSpPr>
          <p:spPr>
            <a:xfrm>
              <a:off x="3259804" y="1560734"/>
              <a:ext cx="374896" cy="769441"/>
            </a:xfrm>
            <a:prstGeom prst="rect">
              <a:avLst/>
            </a:prstGeom>
            <a:noFill/>
          </p:spPr>
          <p:txBody>
            <a:bodyPr wrap="square">
              <a:spAutoFit/>
            </a:bodyPr>
            <a:lstStyle/>
            <a:p>
              <a:r>
                <a:rPr lang="de-DE" sz="4400" b="1"/>
                <a:t>+        </a:t>
              </a:r>
              <a:endParaRPr lang="en-US" sz="4400" b="1"/>
            </a:p>
          </p:txBody>
        </p:sp>
        <p:grpSp>
          <p:nvGrpSpPr>
            <p:cNvPr id="23" name="Nhóm 22">
              <a:extLst>
                <a:ext uri="{FF2B5EF4-FFF2-40B4-BE49-F238E27FC236}">
                  <a16:creationId xmlns:a16="http://schemas.microsoft.com/office/drawing/2014/main" id="{DFF1AA39-8834-8361-67C4-139A74A725E4}"/>
                </a:ext>
              </a:extLst>
            </p:cNvPr>
            <p:cNvGrpSpPr/>
            <p:nvPr/>
          </p:nvGrpSpPr>
          <p:grpSpPr>
            <a:xfrm>
              <a:off x="2452438" y="1294862"/>
              <a:ext cx="962580" cy="1341048"/>
              <a:chOff x="7132227" y="4210735"/>
              <a:chExt cx="962580" cy="1341048"/>
            </a:xfrm>
          </p:grpSpPr>
          <p:sp>
            <p:nvSpPr>
              <p:cNvPr id="28" name="Hộp Văn bản 27">
                <a:extLst>
                  <a:ext uri="{FF2B5EF4-FFF2-40B4-BE49-F238E27FC236}">
                    <a16:creationId xmlns:a16="http://schemas.microsoft.com/office/drawing/2014/main" id="{761AE3B4-BEE0-A3E9-8446-7D76ED3F632D}"/>
                  </a:ext>
                </a:extLst>
              </p:cNvPr>
              <p:cNvSpPr txBox="1"/>
              <p:nvPr/>
            </p:nvSpPr>
            <p:spPr>
              <a:xfrm flipH="1">
                <a:off x="7132227" y="4210735"/>
                <a:ext cx="962580"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3</a:t>
                </a:r>
              </a:p>
            </p:txBody>
          </p:sp>
          <p:sp>
            <p:nvSpPr>
              <p:cNvPr id="29" name="Hộp Văn bản 28">
                <a:extLst>
                  <a:ext uri="{FF2B5EF4-FFF2-40B4-BE49-F238E27FC236}">
                    <a16:creationId xmlns:a16="http://schemas.microsoft.com/office/drawing/2014/main" id="{E95F8D30-F405-9904-E572-9ACF76BD350F}"/>
                  </a:ext>
                </a:extLst>
              </p:cNvPr>
              <p:cNvSpPr txBox="1"/>
              <p:nvPr/>
            </p:nvSpPr>
            <p:spPr>
              <a:xfrm flipH="1">
                <a:off x="7230191" y="4843897"/>
                <a:ext cx="765075"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8</a:t>
                </a:r>
              </a:p>
            </p:txBody>
          </p:sp>
          <p:cxnSp>
            <p:nvCxnSpPr>
              <p:cNvPr id="30" name="Đường nối Thẳng 29">
                <a:extLst>
                  <a:ext uri="{FF2B5EF4-FFF2-40B4-BE49-F238E27FC236}">
                    <a16:creationId xmlns:a16="http://schemas.microsoft.com/office/drawing/2014/main" id="{4E46A1D0-A02E-70DE-7311-45EC55EAA24B}"/>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Nhóm 23">
              <a:extLst>
                <a:ext uri="{FF2B5EF4-FFF2-40B4-BE49-F238E27FC236}">
                  <a16:creationId xmlns:a16="http://schemas.microsoft.com/office/drawing/2014/main" id="{9666791F-C298-00DE-D97F-E23F941B7E5F}"/>
                </a:ext>
              </a:extLst>
            </p:cNvPr>
            <p:cNvGrpSpPr/>
            <p:nvPr/>
          </p:nvGrpSpPr>
          <p:grpSpPr>
            <a:xfrm>
              <a:off x="3512982" y="1266284"/>
              <a:ext cx="962580" cy="1369626"/>
              <a:chOff x="7131439" y="4182157"/>
              <a:chExt cx="962580" cy="1369626"/>
            </a:xfrm>
          </p:grpSpPr>
          <p:sp>
            <p:nvSpPr>
              <p:cNvPr id="25" name="Hộp Văn bản 24">
                <a:extLst>
                  <a:ext uri="{FF2B5EF4-FFF2-40B4-BE49-F238E27FC236}">
                    <a16:creationId xmlns:a16="http://schemas.microsoft.com/office/drawing/2014/main" id="{E48D0D3A-0527-3009-D755-115A5FCFBD0F}"/>
                  </a:ext>
                </a:extLst>
              </p:cNvPr>
              <p:cNvSpPr txBox="1"/>
              <p:nvPr/>
            </p:nvSpPr>
            <p:spPr>
              <a:xfrm flipH="1">
                <a:off x="7131439" y="4182157"/>
                <a:ext cx="962580"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5</a:t>
                </a:r>
              </a:p>
            </p:txBody>
          </p:sp>
          <p:sp>
            <p:nvSpPr>
              <p:cNvPr id="26" name="Hộp Văn bản 25">
                <a:extLst>
                  <a:ext uri="{FF2B5EF4-FFF2-40B4-BE49-F238E27FC236}">
                    <a16:creationId xmlns:a16="http://schemas.microsoft.com/office/drawing/2014/main" id="{07010891-E144-8A2C-552F-D1A7920B32A0}"/>
                  </a:ext>
                </a:extLst>
              </p:cNvPr>
              <p:cNvSpPr txBox="1"/>
              <p:nvPr/>
            </p:nvSpPr>
            <p:spPr>
              <a:xfrm flipH="1">
                <a:off x="7230191" y="4843897"/>
                <a:ext cx="765075"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4</a:t>
                </a:r>
              </a:p>
            </p:txBody>
          </p:sp>
          <p:cxnSp>
            <p:nvCxnSpPr>
              <p:cNvPr id="27" name="Đường nối Thẳng 26">
                <a:extLst>
                  <a:ext uri="{FF2B5EF4-FFF2-40B4-BE49-F238E27FC236}">
                    <a16:creationId xmlns:a16="http://schemas.microsoft.com/office/drawing/2014/main" id="{9D95A696-B345-4D6D-F0D0-4A62093CFA1F}"/>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1" name="Nhóm 30">
            <a:extLst>
              <a:ext uri="{FF2B5EF4-FFF2-40B4-BE49-F238E27FC236}">
                <a16:creationId xmlns:a16="http://schemas.microsoft.com/office/drawing/2014/main" id="{3FBD5411-D49C-6B9A-F826-1C42B598D06D}"/>
              </a:ext>
            </a:extLst>
          </p:cNvPr>
          <p:cNvGrpSpPr/>
          <p:nvPr/>
        </p:nvGrpSpPr>
        <p:grpSpPr>
          <a:xfrm>
            <a:off x="7882728" y="3449160"/>
            <a:ext cx="1275217" cy="1329375"/>
            <a:chOff x="5610846" y="1548287"/>
            <a:chExt cx="1275217" cy="1329375"/>
          </a:xfrm>
        </p:grpSpPr>
        <p:sp>
          <p:nvSpPr>
            <p:cNvPr id="32" name="Hộp Văn bản 31">
              <a:extLst>
                <a:ext uri="{FF2B5EF4-FFF2-40B4-BE49-F238E27FC236}">
                  <a16:creationId xmlns:a16="http://schemas.microsoft.com/office/drawing/2014/main" id="{7356288C-1F4A-FCC9-3B7C-31ADAB808B47}"/>
                </a:ext>
              </a:extLst>
            </p:cNvPr>
            <p:cNvSpPr txBox="1"/>
            <p:nvPr/>
          </p:nvSpPr>
          <p:spPr>
            <a:xfrm flipH="1">
              <a:off x="6120987" y="1548287"/>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13</a:t>
              </a:r>
            </a:p>
          </p:txBody>
        </p:sp>
        <p:sp>
          <p:nvSpPr>
            <p:cNvPr id="33" name="Hộp Văn bản 32">
              <a:extLst>
                <a:ext uri="{FF2B5EF4-FFF2-40B4-BE49-F238E27FC236}">
                  <a16:creationId xmlns:a16="http://schemas.microsoft.com/office/drawing/2014/main" id="{18A17648-3006-8B9C-1663-1171A549AC92}"/>
                </a:ext>
              </a:extLst>
            </p:cNvPr>
            <p:cNvSpPr txBox="1"/>
            <p:nvPr/>
          </p:nvSpPr>
          <p:spPr>
            <a:xfrm flipH="1">
              <a:off x="6113241" y="2169776"/>
              <a:ext cx="765075"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8</a:t>
              </a:r>
            </a:p>
          </p:txBody>
        </p:sp>
        <p:cxnSp>
          <p:nvCxnSpPr>
            <p:cNvPr id="34" name="Đường nối Thẳng 33">
              <a:extLst>
                <a:ext uri="{FF2B5EF4-FFF2-40B4-BE49-F238E27FC236}">
                  <a16:creationId xmlns:a16="http://schemas.microsoft.com/office/drawing/2014/main" id="{71AD5922-FBD6-1077-EF5A-9FD7808AF7A5}"/>
                </a:ext>
              </a:extLst>
            </p:cNvPr>
            <p:cNvCxnSpPr>
              <a:cxnSpLocks/>
            </p:cNvCxnSpPr>
            <p:nvPr/>
          </p:nvCxnSpPr>
          <p:spPr>
            <a:xfrm>
              <a:off x="6250985" y="2202306"/>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Hộp Văn bản 34">
              <a:extLst>
                <a:ext uri="{FF2B5EF4-FFF2-40B4-BE49-F238E27FC236}">
                  <a16:creationId xmlns:a16="http://schemas.microsoft.com/office/drawing/2014/main" id="{0C2CE8D5-A68D-CB8F-B2C1-FEA0C4E7DADB}"/>
                </a:ext>
              </a:extLst>
            </p:cNvPr>
            <p:cNvSpPr txBox="1"/>
            <p:nvPr/>
          </p:nvSpPr>
          <p:spPr>
            <a:xfrm flipH="1">
              <a:off x="5610846" y="1824199"/>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a:t>
              </a:r>
            </a:p>
          </p:txBody>
        </p:sp>
      </p:grpSp>
      <p:grpSp>
        <p:nvGrpSpPr>
          <p:cNvPr id="36" name="Nhóm 35">
            <a:extLst>
              <a:ext uri="{FF2B5EF4-FFF2-40B4-BE49-F238E27FC236}">
                <a16:creationId xmlns:a16="http://schemas.microsoft.com/office/drawing/2014/main" id="{7FFEE445-FEE3-ADA3-53CD-E497FE04A972}"/>
              </a:ext>
            </a:extLst>
          </p:cNvPr>
          <p:cNvGrpSpPr/>
          <p:nvPr/>
        </p:nvGrpSpPr>
        <p:grpSpPr>
          <a:xfrm>
            <a:off x="6286312" y="3422557"/>
            <a:ext cx="1937911" cy="1392072"/>
            <a:chOff x="4081480" y="1527806"/>
            <a:chExt cx="1937911" cy="1392072"/>
          </a:xfrm>
        </p:grpSpPr>
        <p:grpSp>
          <p:nvGrpSpPr>
            <p:cNvPr id="37" name="Nhóm 36">
              <a:extLst>
                <a:ext uri="{FF2B5EF4-FFF2-40B4-BE49-F238E27FC236}">
                  <a16:creationId xmlns:a16="http://schemas.microsoft.com/office/drawing/2014/main" id="{AFEB604B-CBAF-CABC-3400-E90BC138919B}"/>
                </a:ext>
              </a:extLst>
            </p:cNvPr>
            <p:cNvGrpSpPr/>
            <p:nvPr/>
          </p:nvGrpSpPr>
          <p:grpSpPr>
            <a:xfrm>
              <a:off x="4579246" y="1527806"/>
              <a:ext cx="1440145" cy="1392072"/>
              <a:chOff x="7081807" y="4191965"/>
              <a:chExt cx="1440145" cy="1392072"/>
            </a:xfrm>
          </p:grpSpPr>
          <p:sp>
            <p:nvSpPr>
              <p:cNvPr id="39" name="Hộp Văn bản 38">
                <a:extLst>
                  <a:ext uri="{FF2B5EF4-FFF2-40B4-BE49-F238E27FC236}">
                    <a16:creationId xmlns:a16="http://schemas.microsoft.com/office/drawing/2014/main" id="{53A7057C-2EB1-5D1B-BBA0-303EF9DDCF38}"/>
                  </a:ext>
                </a:extLst>
              </p:cNvPr>
              <p:cNvSpPr txBox="1"/>
              <p:nvPr/>
            </p:nvSpPr>
            <p:spPr>
              <a:xfrm flipH="1">
                <a:off x="7081807" y="4191965"/>
                <a:ext cx="1440145"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3 + 10</a:t>
                </a:r>
              </a:p>
            </p:txBody>
          </p:sp>
          <p:sp>
            <p:nvSpPr>
              <p:cNvPr id="40" name="Hộp Văn bản 39">
                <a:extLst>
                  <a:ext uri="{FF2B5EF4-FFF2-40B4-BE49-F238E27FC236}">
                    <a16:creationId xmlns:a16="http://schemas.microsoft.com/office/drawing/2014/main" id="{80B0378D-E6E4-0BAA-A6B3-F3FCF2FA2E1E}"/>
                  </a:ext>
                </a:extLst>
              </p:cNvPr>
              <p:cNvSpPr txBox="1"/>
              <p:nvPr/>
            </p:nvSpPr>
            <p:spPr>
              <a:xfrm flipH="1">
                <a:off x="7382292" y="4876151"/>
                <a:ext cx="765075"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8</a:t>
                </a:r>
              </a:p>
            </p:txBody>
          </p:sp>
          <p:cxnSp>
            <p:nvCxnSpPr>
              <p:cNvPr id="41" name="Đường nối Thẳng 40">
                <a:extLst>
                  <a:ext uri="{FF2B5EF4-FFF2-40B4-BE49-F238E27FC236}">
                    <a16:creationId xmlns:a16="http://schemas.microsoft.com/office/drawing/2014/main" id="{1C0C94C3-50A3-0165-B27C-49DECAF29D45}"/>
                  </a:ext>
                </a:extLst>
              </p:cNvPr>
              <p:cNvCxnSpPr>
                <a:cxnSpLocks/>
              </p:cNvCxnSpPr>
              <p:nvPr/>
            </p:nvCxnSpPr>
            <p:spPr>
              <a:xfrm>
                <a:off x="7260608" y="4876151"/>
                <a:ext cx="10464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Hộp Văn bản 37">
              <a:extLst>
                <a:ext uri="{FF2B5EF4-FFF2-40B4-BE49-F238E27FC236}">
                  <a16:creationId xmlns:a16="http://schemas.microsoft.com/office/drawing/2014/main" id="{4895C332-6926-76E6-FF77-8BD655C04B4F}"/>
                </a:ext>
              </a:extLst>
            </p:cNvPr>
            <p:cNvSpPr txBox="1"/>
            <p:nvPr/>
          </p:nvSpPr>
          <p:spPr>
            <a:xfrm flipH="1">
              <a:off x="4081480" y="1830321"/>
              <a:ext cx="765076" cy="707886"/>
            </a:xfrm>
            <a:prstGeom prst="rect">
              <a:avLst/>
            </a:prstGeom>
            <a:noFill/>
          </p:spPr>
          <p:txBody>
            <a:bodyPr wrap="square" rtlCol="0">
              <a:spAutoFit/>
            </a:bodyPr>
            <a:lstStyle/>
            <a:p>
              <a:pPr algn="ctr"/>
              <a:r>
                <a:rPr lang="en-US" sz="4000">
                  <a:solidFill>
                    <a:srgbClr val="000000"/>
                  </a:solidFill>
                  <a:latin typeface="Calibri" panose="020F0502020204030204" pitchFamily="34" charset="0"/>
                  <a:cs typeface="Calibri" panose="020F0502020204030204" pitchFamily="34" charset="0"/>
                </a:rPr>
                <a:t>=</a:t>
              </a:r>
            </a:p>
          </p:txBody>
        </p:sp>
      </p:grpSp>
      <p:pic>
        <p:nvPicPr>
          <p:cNvPr id="42" name="Hình ảnh 41" descr="Ảnh có chứa hình mẫu, Phim hoạt hình, minh họa, Hoạt hình&#10;&#10;Mô tả được tạo tự động">
            <a:extLst>
              <a:ext uri="{FF2B5EF4-FFF2-40B4-BE49-F238E27FC236}">
                <a16:creationId xmlns:a16="http://schemas.microsoft.com/office/drawing/2014/main" id="{515A6D6D-07B9-C276-BE0F-43736200A1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49146" b="2034"/>
          <a:stretch/>
        </p:blipFill>
        <p:spPr>
          <a:xfrm>
            <a:off x="9380405" y="2685485"/>
            <a:ext cx="2301214" cy="3870846"/>
          </a:xfrm>
          <a:prstGeom prst="rect">
            <a:avLst/>
          </a:prstGeom>
        </p:spPr>
      </p:pic>
      <p:pic>
        <p:nvPicPr>
          <p:cNvPr id="43" name="Hình ảnh 42" descr="Ảnh có chứa hình mẫu, Phim hoạt hình, minh họa, Hoạt hình&#10;&#10;Mô tả được tạo tự động">
            <a:extLst>
              <a:ext uri="{FF2B5EF4-FFF2-40B4-BE49-F238E27FC236}">
                <a16:creationId xmlns:a16="http://schemas.microsoft.com/office/drawing/2014/main" id="{BE413CAD-9616-CB90-CA35-72AF887526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50564" t="9962" r="15697" b="2945"/>
          <a:stretch/>
        </p:blipFill>
        <p:spPr>
          <a:xfrm>
            <a:off x="253327" y="2685484"/>
            <a:ext cx="2101556" cy="3870847"/>
          </a:xfrm>
          <a:prstGeom prst="rect">
            <a:avLst/>
          </a:prstGeom>
        </p:spPr>
      </p:pic>
      <p:grpSp>
        <p:nvGrpSpPr>
          <p:cNvPr id="77" name="Nhóm 76">
            <a:extLst>
              <a:ext uri="{FF2B5EF4-FFF2-40B4-BE49-F238E27FC236}">
                <a16:creationId xmlns:a16="http://schemas.microsoft.com/office/drawing/2014/main" id="{D46AF230-C325-931E-CEAA-1776EA641949}"/>
              </a:ext>
            </a:extLst>
          </p:cNvPr>
          <p:cNvGrpSpPr/>
          <p:nvPr/>
        </p:nvGrpSpPr>
        <p:grpSpPr>
          <a:xfrm>
            <a:off x="4348600" y="3408909"/>
            <a:ext cx="2303567" cy="1369626"/>
            <a:chOff x="2171995" y="1266284"/>
            <a:chExt cx="2303567" cy="1369626"/>
          </a:xfrm>
        </p:grpSpPr>
        <p:sp>
          <p:nvSpPr>
            <p:cNvPr id="78" name="Hộp Văn bản 77">
              <a:extLst>
                <a:ext uri="{FF2B5EF4-FFF2-40B4-BE49-F238E27FC236}">
                  <a16:creationId xmlns:a16="http://schemas.microsoft.com/office/drawing/2014/main" id="{79B228AC-92E2-0B1F-88CA-EA07D00265C7}"/>
                </a:ext>
              </a:extLst>
            </p:cNvPr>
            <p:cNvSpPr txBox="1"/>
            <p:nvPr/>
          </p:nvSpPr>
          <p:spPr>
            <a:xfrm>
              <a:off x="3259804" y="1560734"/>
              <a:ext cx="374896" cy="769441"/>
            </a:xfrm>
            <a:prstGeom prst="rect">
              <a:avLst/>
            </a:prstGeom>
            <a:noFill/>
          </p:spPr>
          <p:txBody>
            <a:bodyPr wrap="square">
              <a:spAutoFit/>
            </a:bodyPr>
            <a:lstStyle/>
            <a:p>
              <a:r>
                <a:rPr lang="de-DE" sz="4400"/>
                <a:t>+        </a:t>
              </a:r>
              <a:endParaRPr lang="en-US" sz="4400"/>
            </a:p>
          </p:txBody>
        </p:sp>
        <p:grpSp>
          <p:nvGrpSpPr>
            <p:cNvPr id="79" name="Nhóm 78">
              <a:extLst>
                <a:ext uri="{FF2B5EF4-FFF2-40B4-BE49-F238E27FC236}">
                  <a16:creationId xmlns:a16="http://schemas.microsoft.com/office/drawing/2014/main" id="{9257B53E-395A-E5A2-7ADB-F8D38B5D86EB}"/>
                </a:ext>
              </a:extLst>
            </p:cNvPr>
            <p:cNvGrpSpPr/>
            <p:nvPr/>
          </p:nvGrpSpPr>
          <p:grpSpPr>
            <a:xfrm>
              <a:off x="2452438" y="1294862"/>
              <a:ext cx="962580" cy="1341048"/>
              <a:chOff x="7132227" y="4210735"/>
              <a:chExt cx="962580" cy="1341048"/>
            </a:xfrm>
          </p:grpSpPr>
          <p:sp>
            <p:nvSpPr>
              <p:cNvPr id="84" name="Hộp Văn bản 83">
                <a:extLst>
                  <a:ext uri="{FF2B5EF4-FFF2-40B4-BE49-F238E27FC236}">
                    <a16:creationId xmlns:a16="http://schemas.microsoft.com/office/drawing/2014/main" id="{D17531D0-1292-CCC1-8A6E-0DA297B532F9}"/>
                  </a:ext>
                </a:extLst>
              </p:cNvPr>
              <p:cNvSpPr txBox="1"/>
              <p:nvPr/>
            </p:nvSpPr>
            <p:spPr>
              <a:xfrm flipH="1">
                <a:off x="7132227" y="4210735"/>
                <a:ext cx="962580"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3</a:t>
                </a:r>
              </a:p>
            </p:txBody>
          </p:sp>
          <p:sp>
            <p:nvSpPr>
              <p:cNvPr id="85" name="Hộp Văn bản 84">
                <a:extLst>
                  <a:ext uri="{FF2B5EF4-FFF2-40B4-BE49-F238E27FC236}">
                    <a16:creationId xmlns:a16="http://schemas.microsoft.com/office/drawing/2014/main" id="{4DB054C8-7B14-609A-ACFD-7F4267B38EC8}"/>
                  </a:ext>
                </a:extLst>
              </p:cNvPr>
              <p:cNvSpPr txBox="1"/>
              <p:nvPr/>
            </p:nvSpPr>
            <p:spPr>
              <a:xfrm flipH="1">
                <a:off x="7230191" y="4843897"/>
                <a:ext cx="765075"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8</a:t>
                </a:r>
              </a:p>
            </p:txBody>
          </p:sp>
          <p:cxnSp>
            <p:nvCxnSpPr>
              <p:cNvPr id="86" name="Đường nối Thẳng 85">
                <a:extLst>
                  <a:ext uri="{FF2B5EF4-FFF2-40B4-BE49-F238E27FC236}">
                    <a16:creationId xmlns:a16="http://schemas.microsoft.com/office/drawing/2014/main" id="{D93845C6-421C-FFA3-094A-D9624BF154F4}"/>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Nhóm 79">
              <a:extLst>
                <a:ext uri="{FF2B5EF4-FFF2-40B4-BE49-F238E27FC236}">
                  <a16:creationId xmlns:a16="http://schemas.microsoft.com/office/drawing/2014/main" id="{75215314-5BCB-D0C2-2472-165493CACC66}"/>
                </a:ext>
              </a:extLst>
            </p:cNvPr>
            <p:cNvGrpSpPr/>
            <p:nvPr/>
          </p:nvGrpSpPr>
          <p:grpSpPr>
            <a:xfrm>
              <a:off x="3512982" y="1266284"/>
              <a:ext cx="962580" cy="1369626"/>
              <a:chOff x="7131439" y="4182157"/>
              <a:chExt cx="962580" cy="1369626"/>
            </a:xfrm>
          </p:grpSpPr>
          <p:sp>
            <p:nvSpPr>
              <p:cNvPr id="81" name="Hộp Văn bản 80">
                <a:extLst>
                  <a:ext uri="{FF2B5EF4-FFF2-40B4-BE49-F238E27FC236}">
                    <a16:creationId xmlns:a16="http://schemas.microsoft.com/office/drawing/2014/main" id="{058D9784-E5BA-66BF-5C2B-ED498325F303}"/>
                  </a:ext>
                </a:extLst>
              </p:cNvPr>
              <p:cNvSpPr txBox="1"/>
              <p:nvPr/>
            </p:nvSpPr>
            <p:spPr>
              <a:xfrm flipH="1">
                <a:off x="7131439" y="4182157"/>
                <a:ext cx="962580"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10</a:t>
                </a:r>
              </a:p>
            </p:txBody>
          </p:sp>
          <p:sp>
            <p:nvSpPr>
              <p:cNvPr id="82" name="Hộp Văn bản 81">
                <a:extLst>
                  <a:ext uri="{FF2B5EF4-FFF2-40B4-BE49-F238E27FC236}">
                    <a16:creationId xmlns:a16="http://schemas.microsoft.com/office/drawing/2014/main" id="{1D64035C-F3AD-968F-AA4B-12F379807ECC}"/>
                  </a:ext>
                </a:extLst>
              </p:cNvPr>
              <p:cNvSpPr txBox="1"/>
              <p:nvPr/>
            </p:nvSpPr>
            <p:spPr>
              <a:xfrm flipH="1">
                <a:off x="7230191" y="4843897"/>
                <a:ext cx="765075"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8</a:t>
                </a:r>
              </a:p>
            </p:txBody>
          </p:sp>
          <p:cxnSp>
            <p:nvCxnSpPr>
              <p:cNvPr id="83" name="Đường nối Thẳng 82">
                <a:extLst>
                  <a:ext uri="{FF2B5EF4-FFF2-40B4-BE49-F238E27FC236}">
                    <a16:creationId xmlns:a16="http://schemas.microsoft.com/office/drawing/2014/main" id="{FC536F59-0231-B50A-72E5-8248456050E9}"/>
                  </a:ext>
                </a:extLst>
              </p:cNvPr>
              <p:cNvCxnSpPr>
                <a:cxnSpLocks/>
              </p:cNvCxnSpPr>
              <p:nvPr/>
            </p:nvCxnSpPr>
            <p:spPr>
              <a:xfrm>
                <a:off x="7384631" y="4859266"/>
                <a:ext cx="45619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7" name="Hộp Văn bản 86">
              <a:extLst>
                <a:ext uri="{FF2B5EF4-FFF2-40B4-BE49-F238E27FC236}">
                  <a16:creationId xmlns:a16="http://schemas.microsoft.com/office/drawing/2014/main" id="{64FF7A76-B70E-CB46-10D1-574333E1D841}"/>
                </a:ext>
              </a:extLst>
            </p:cNvPr>
            <p:cNvSpPr txBox="1"/>
            <p:nvPr/>
          </p:nvSpPr>
          <p:spPr>
            <a:xfrm>
              <a:off x="2171995" y="1549888"/>
              <a:ext cx="374896" cy="769441"/>
            </a:xfrm>
            <a:prstGeom prst="rect">
              <a:avLst/>
            </a:prstGeom>
            <a:noFill/>
          </p:spPr>
          <p:txBody>
            <a:bodyPr wrap="square">
              <a:spAutoFit/>
            </a:bodyPr>
            <a:lstStyle/>
            <a:p>
              <a:r>
                <a:rPr lang="de-DE" sz="4400"/>
                <a:t>=        </a:t>
              </a:r>
              <a:endParaRPr lang="en-US" sz="4400"/>
            </a:p>
          </p:txBody>
        </p:sp>
      </p:grpSp>
    </p:spTree>
    <p:extLst>
      <p:ext uri="{BB962C8B-B14F-4D97-AF65-F5344CB8AC3E}">
        <p14:creationId xmlns:p14="http://schemas.microsoft.com/office/powerpoint/2010/main" val="2443706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2" presetClass="entr" presetSubtype="4"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barn(inVertical)">
                                      <p:cBhvr>
                                        <p:cTn id="2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4" name="Rectangle: Rounded Corners 33">
            <a:extLst>
              <a:ext uri="{FF2B5EF4-FFF2-40B4-BE49-F238E27FC236}">
                <a16:creationId xmlns:a16="http://schemas.microsoft.com/office/drawing/2014/main" id="{AB9F8D84-3946-6E33-8D79-5374FB01E70D}"/>
              </a:ext>
            </a:extLst>
          </p:cNvPr>
          <p:cNvSpPr/>
          <p:nvPr/>
        </p:nvSpPr>
        <p:spPr>
          <a:xfrm>
            <a:off x="431023" y="182881"/>
            <a:ext cx="6660456" cy="6492239"/>
          </a:xfrm>
          <a:prstGeom prst="roundRect">
            <a:avLst>
              <a:gd name="adj" fmla="val 9972"/>
            </a:avLst>
          </a:prstGeom>
          <a:solidFill>
            <a:srgbClr val="FFFFFF">
              <a:alpha val="73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6" name="TextBox 36">
            <a:extLst>
              <a:ext uri="{FF2B5EF4-FFF2-40B4-BE49-F238E27FC236}">
                <a16:creationId xmlns:a16="http://schemas.microsoft.com/office/drawing/2014/main" id="{43333325-626B-3286-41D5-B9755D34D5E4}"/>
              </a:ext>
            </a:extLst>
          </p:cNvPr>
          <p:cNvSpPr txBox="1"/>
          <p:nvPr/>
        </p:nvSpPr>
        <p:spPr>
          <a:xfrm>
            <a:off x="295239" y="248405"/>
            <a:ext cx="6932023" cy="913007"/>
          </a:xfrm>
          <a:prstGeom prst="rect">
            <a:avLst/>
          </a:prstGeom>
          <a:noFill/>
        </p:spPr>
        <p:txBody>
          <a:bodyPr wrap="square" rtlCol="0">
            <a:spAutoFit/>
          </a:bodyPr>
          <a:lstStyle/>
          <a:p>
            <a:pPr algn="ctr" defTabSz="1219170">
              <a:buClr>
                <a:srgbClr val="000000"/>
              </a:buClr>
            </a:pPr>
            <a:r>
              <a:rPr lang="en-US" sz="5333" b="1" kern="0" dirty="0">
                <a:ln w="9525">
                  <a:solidFill>
                    <a:srgbClr val="2E8B76"/>
                  </a:solidFill>
                  <a:prstDash val="solid"/>
                </a:ln>
                <a:solidFill>
                  <a:srgbClr val="002060"/>
                </a:solidFill>
                <a:effectLst>
                  <a:outerShdw blurRad="12700" dist="38100" dir="2700000" algn="tl" rotWithShape="0">
                    <a:srgbClr val="2BC7B3">
                      <a:lumMod val="60000"/>
                      <a:lumOff val="40000"/>
                    </a:srgbClr>
                  </a:outerShdw>
                </a:effectLst>
                <a:latin typeface="UVN Banh Mi" pitchFamily="2" charset="0"/>
                <a:cs typeface="Arial"/>
                <a:sym typeface="Arial"/>
              </a:rPr>
              <a:t>DẶN DÒ</a:t>
            </a:r>
          </a:p>
        </p:txBody>
      </p:sp>
      <p:pic>
        <p:nvPicPr>
          <p:cNvPr id="7" name="Picture 47">
            <a:extLst>
              <a:ext uri="{FF2B5EF4-FFF2-40B4-BE49-F238E27FC236}">
                <a16:creationId xmlns:a16="http://schemas.microsoft.com/office/drawing/2014/main" id="{478A79A9-0DC3-E98B-8226-930F4F75C27F}"/>
              </a:ext>
            </a:extLst>
          </p:cNvPr>
          <p:cNvPicPr>
            <a:picLocks noChangeAspect="1"/>
          </p:cNvPicPr>
          <p:nvPr/>
        </p:nvPicPr>
        <p:blipFill>
          <a:blip r:embed="rId3"/>
          <a:stretch>
            <a:fillRect/>
          </a:stretch>
        </p:blipFill>
        <p:spPr>
          <a:xfrm rot="737208" flipH="1">
            <a:off x="852906" y="1242406"/>
            <a:ext cx="1226661" cy="1226661"/>
          </a:xfrm>
          <a:prstGeom prst="rect">
            <a:avLst/>
          </a:prstGeom>
        </p:spPr>
      </p:pic>
      <p:pic>
        <p:nvPicPr>
          <p:cNvPr id="8" name="Picture 49">
            <a:extLst>
              <a:ext uri="{FF2B5EF4-FFF2-40B4-BE49-F238E27FC236}">
                <a16:creationId xmlns:a16="http://schemas.microsoft.com/office/drawing/2014/main" id="{F1AC99CB-EBE6-97DB-58D8-30F6382F6919}"/>
              </a:ext>
            </a:extLst>
          </p:cNvPr>
          <p:cNvPicPr>
            <a:picLocks noChangeAspect="1"/>
          </p:cNvPicPr>
          <p:nvPr/>
        </p:nvPicPr>
        <p:blipFill>
          <a:blip r:embed="rId3"/>
          <a:stretch>
            <a:fillRect/>
          </a:stretch>
        </p:blipFill>
        <p:spPr>
          <a:xfrm rot="737208" flipH="1">
            <a:off x="852906" y="2550422"/>
            <a:ext cx="1226661" cy="1226661"/>
          </a:xfrm>
          <a:prstGeom prst="rect">
            <a:avLst/>
          </a:prstGeom>
        </p:spPr>
      </p:pic>
      <p:pic>
        <p:nvPicPr>
          <p:cNvPr id="9" name="Picture 51">
            <a:extLst>
              <a:ext uri="{FF2B5EF4-FFF2-40B4-BE49-F238E27FC236}">
                <a16:creationId xmlns:a16="http://schemas.microsoft.com/office/drawing/2014/main" id="{31BA8B16-C9FA-E50A-FE4F-C63A396BC0AD}"/>
              </a:ext>
            </a:extLst>
          </p:cNvPr>
          <p:cNvPicPr>
            <a:picLocks noChangeAspect="1"/>
          </p:cNvPicPr>
          <p:nvPr/>
        </p:nvPicPr>
        <p:blipFill>
          <a:blip r:embed="rId3"/>
          <a:stretch>
            <a:fillRect/>
          </a:stretch>
        </p:blipFill>
        <p:spPr>
          <a:xfrm rot="737208" flipH="1">
            <a:off x="852906" y="3858438"/>
            <a:ext cx="1226661" cy="1226661"/>
          </a:xfrm>
          <a:prstGeom prst="rect">
            <a:avLst/>
          </a:prstGeom>
        </p:spPr>
      </p:pic>
      <p:pic>
        <p:nvPicPr>
          <p:cNvPr id="16" name="Picture 52">
            <a:extLst>
              <a:ext uri="{FF2B5EF4-FFF2-40B4-BE49-F238E27FC236}">
                <a16:creationId xmlns:a16="http://schemas.microsoft.com/office/drawing/2014/main" id="{2F368A21-10C2-AFB2-0CBF-C1929E1C6022}"/>
              </a:ext>
            </a:extLst>
          </p:cNvPr>
          <p:cNvPicPr>
            <a:picLocks noChangeAspect="1"/>
          </p:cNvPicPr>
          <p:nvPr/>
        </p:nvPicPr>
        <p:blipFill>
          <a:blip r:embed="rId3"/>
          <a:stretch>
            <a:fillRect/>
          </a:stretch>
        </p:blipFill>
        <p:spPr>
          <a:xfrm rot="737208" flipH="1">
            <a:off x="852906" y="5166454"/>
            <a:ext cx="1226661" cy="1226661"/>
          </a:xfrm>
          <a:prstGeom prst="rect">
            <a:avLst/>
          </a:prstGeom>
        </p:spPr>
      </p:pic>
      <p:sp>
        <p:nvSpPr>
          <p:cNvPr id="17" name="TextBox 53">
            <a:extLst>
              <a:ext uri="{FF2B5EF4-FFF2-40B4-BE49-F238E27FC236}">
                <a16:creationId xmlns:a16="http://schemas.microsoft.com/office/drawing/2014/main" id="{842F9C6C-E294-969B-6407-22FFCBB7240F}"/>
              </a:ext>
            </a:extLst>
          </p:cNvPr>
          <p:cNvSpPr txBox="1"/>
          <p:nvPr/>
        </p:nvSpPr>
        <p:spPr>
          <a:xfrm>
            <a:off x="2176474" y="1449092"/>
            <a:ext cx="12466705" cy="975588"/>
          </a:xfrm>
          <a:prstGeom prst="rect">
            <a:avLst/>
          </a:prstGeom>
          <a:noFill/>
        </p:spPr>
        <p:txBody>
          <a:bodyPr wrap="square" rtlCol="0">
            <a:spAutoFit/>
          </a:bodyPr>
          <a:lstStyle/>
          <a:p>
            <a:pPr algn="just" defTabSz="1219170">
              <a:lnSpc>
                <a:spcPct val="15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8" name="TextBox 54">
            <a:extLst>
              <a:ext uri="{FF2B5EF4-FFF2-40B4-BE49-F238E27FC236}">
                <a16:creationId xmlns:a16="http://schemas.microsoft.com/office/drawing/2014/main" id="{56DA3F45-3A81-FC30-F91C-4B2E39A7EC97}"/>
              </a:ext>
            </a:extLst>
          </p:cNvPr>
          <p:cNvSpPr txBox="1"/>
          <p:nvPr/>
        </p:nvSpPr>
        <p:spPr>
          <a:xfrm>
            <a:off x="2176474" y="2757108"/>
            <a:ext cx="12466705" cy="975588"/>
          </a:xfrm>
          <a:prstGeom prst="rect">
            <a:avLst/>
          </a:prstGeom>
          <a:noFill/>
        </p:spPr>
        <p:txBody>
          <a:bodyPr wrap="square" rtlCol="0">
            <a:spAutoFit/>
          </a:bodyPr>
          <a:lstStyle/>
          <a:p>
            <a:pPr algn="just" defTabSz="1219170">
              <a:lnSpc>
                <a:spcPct val="15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9" name="TextBox 55">
            <a:extLst>
              <a:ext uri="{FF2B5EF4-FFF2-40B4-BE49-F238E27FC236}">
                <a16:creationId xmlns:a16="http://schemas.microsoft.com/office/drawing/2014/main" id="{B6AC4E9F-B66B-332C-980C-C04D7665256D}"/>
              </a:ext>
            </a:extLst>
          </p:cNvPr>
          <p:cNvSpPr txBox="1"/>
          <p:nvPr/>
        </p:nvSpPr>
        <p:spPr>
          <a:xfrm>
            <a:off x="2176474" y="4065124"/>
            <a:ext cx="12466705" cy="975588"/>
          </a:xfrm>
          <a:prstGeom prst="rect">
            <a:avLst/>
          </a:prstGeom>
          <a:noFill/>
        </p:spPr>
        <p:txBody>
          <a:bodyPr wrap="square" rtlCol="0">
            <a:spAutoFit/>
          </a:bodyPr>
          <a:lstStyle/>
          <a:p>
            <a:pPr algn="just" defTabSz="1219170">
              <a:lnSpc>
                <a:spcPct val="15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44" name="TextBox 56">
            <a:extLst>
              <a:ext uri="{FF2B5EF4-FFF2-40B4-BE49-F238E27FC236}">
                <a16:creationId xmlns:a16="http://schemas.microsoft.com/office/drawing/2014/main" id="{EF36B0EA-0E02-24AE-7132-5454F979549B}"/>
              </a:ext>
            </a:extLst>
          </p:cNvPr>
          <p:cNvSpPr txBox="1"/>
          <p:nvPr/>
        </p:nvSpPr>
        <p:spPr>
          <a:xfrm>
            <a:off x="2176474" y="5373140"/>
            <a:ext cx="12466705" cy="975588"/>
          </a:xfrm>
          <a:prstGeom prst="rect">
            <a:avLst/>
          </a:prstGeom>
          <a:noFill/>
        </p:spPr>
        <p:txBody>
          <a:bodyPr wrap="square" rtlCol="0">
            <a:spAutoFit/>
          </a:bodyPr>
          <a:lstStyle/>
          <a:p>
            <a:pPr algn="just" defTabSz="1219170">
              <a:lnSpc>
                <a:spcPct val="15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45" name="Hình ảnh 44" descr="Ảnh có chứa bản phác thảo, hình vẽ, minh họa, hình mẫu&#10;&#10;Mô tả được tạo tự động">
            <a:extLst>
              <a:ext uri="{FF2B5EF4-FFF2-40B4-BE49-F238E27FC236}">
                <a16:creationId xmlns:a16="http://schemas.microsoft.com/office/drawing/2014/main" id="{A13C5ECF-5446-9F7F-7CAE-AE18B72380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0832" l="9976" r="89984">
                        <a14:foregroundMark x1="51212" y1="31624" x2="49919" y2="69911"/>
                        <a14:foregroundMark x1="53110" y1="46567" x2="57876" y2="52221"/>
                        <a14:foregroundMark x1="57876" y1="52221" x2="59087" y2="56826"/>
                        <a14:foregroundMark x1="53110" y1="47536" x2="51333" y2="60097"/>
                        <a14:foregroundMark x1="39943" y1="56058" x2="46850" y2="48586"/>
                        <a14:foregroundMark x1="46850" y1="48586" x2="47496" y2="58360"/>
                        <a14:foregroundMark x1="53110" y1="90428" x2="48667" y2="90832"/>
                        <a14:foregroundMark x1="56381" y1="48304" x2="60824" y2="55250"/>
                        <a14:foregroundMark x1="60824" y1="55250" x2="60824" y2="55250"/>
                      </a14:backgroundRemoval>
                    </a14:imgEffect>
                  </a14:imgLayer>
                </a14:imgProps>
              </a:ext>
              <a:ext uri="{28A0092B-C50C-407E-A947-70E740481C1C}">
                <a14:useLocalDpi xmlns:a14="http://schemas.microsoft.com/office/drawing/2010/main" val="0"/>
              </a:ext>
            </a:extLst>
          </a:blip>
          <a:stretch>
            <a:fillRect/>
          </a:stretch>
        </p:blipFill>
        <p:spPr>
          <a:xfrm>
            <a:off x="5977720" y="900450"/>
            <a:ext cx="5664491" cy="5664491"/>
          </a:xfrm>
          <a:prstGeom prst="rect">
            <a:avLst/>
          </a:prstGeom>
        </p:spPr>
      </p:pic>
    </p:spTree>
    <p:extLst>
      <p:ext uri="{BB962C8B-B14F-4D97-AF65-F5344CB8AC3E}">
        <p14:creationId xmlns:p14="http://schemas.microsoft.com/office/powerpoint/2010/main" val="6371652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wipe(left)">
                                      <p:cBhvr>
                                        <p:cTn id="23" dur="500"/>
                                        <p:tgtEl>
                                          <p:spTgt spid="17">
                                            <p:txEl>
                                              <p:pRg st="0" end="0"/>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500"/>
                                        <p:tgtEl>
                                          <p:spTgt spid="18">
                                            <p:txEl>
                                              <p:pRg st="0" end="0"/>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wipe(left)">
                                      <p:cBhvr>
                                        <p:cTn id="31" dur="500"/>
                                        <p:tgtEl>
                                          <p:spTgt spid="19">
                                            <p:txEl>
                                              <p:pRg st="0" end="0"/>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4">
                                            <p:txEl>
                                              <p:pRg st="0" end="0"/>
                                            </p:txEl>
                                          </p:spTgt>
                                        </p:tgtEl>
                                        <p:attrNameLst>
                                          <p:attrName>style.visibility</p:attrName>
                                        </p:attrNameLst>
                                      </p:cBhvr>
                                      <p:to>
                                        <p:strVal val="visible"/>
                                      </p:to>
                                    </p:set>
                                    <p:animEffect transition="in" filter="wipe(left)">
                                      <p:cBhvr>
                                        <p:cTn id="35"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8" grpId="0" uiExpand="1" build="p"/>
      <p:bldP spid="19" grpId="0" uiExpand="1" build="p"/>
      <p:bldP spid="4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pic>
        <p:nvPicPr>
          <p:cNvPr id="32" name="Picture 2">
            <a:extLst>
              <a:ext uri="{FF2B5EF4-FFF2-40B4-BE49-F238E27FC236}">
                <a16:creationId xmlns:a16="http://schemas.microsoft.com/office/drawing/2014/main" id="{FE174D48-D903-BB4B-78CA-FAE12629F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471" y="4664949"/>
            <a:ext cx="2309295" cy="2299298"/>
          </a:xfrm>
          <a:prstGeom prst="rect">
            <a:avLst/>
          </a:prstGeom>
        </p:spPr>
      </p:pic>
      <p:grpSp>
        <p:nvGrpSpPr>
          <p:cNvPr id="4" name="Group 9">
            <a:extLst>
              <a:ext uri="{FF2B5EF4-FFF2-40B4-BE49-F238E27FC236}">
                <a16:creationId xmlns:a16="http://schemas.microsoft.com/office/drawing/2014/main" id="{3D92320C-3ADC-1E51-3C4A-4739AD9CAC3C}"/>
              </a:ext>
            </a:extLst>
          </p:cNvPr>
          <p:cNvGrpSpPr/>
          <p:nvPr/>
        </p:nvGrpSpPr>
        <p:grpSpPr>
          <a:xfrm>
            <a:off x="1534997" y="545087"/>
            <a:ext cx="8854614" cy="5767826"/>
            <a:chOff x="4149463" y="8204395"/>
            <a:chExt cx="7193902" cy="4325869"/>
          </a:xfrm>
        </p:grpSpPr>
        <p:sp>
          <p:nvSpPr>
            <p:cNvPr id="5" name="TextBox 10">
              <a:extLst>
                <a:ext uri="{FF2B5EF4-FFF2-40B4-BE49-F238E27FC236}">
                  <a16:creationId xmlns:a16="http://schemas.microsoft.com/office/drawing/2014/main" id="{DA09BBDB-F99B-6A6B-8334-9AFD5C0825E1}"/>
                </a:ext>
              </a:extLst>
            </p:cNvPr>
            <p:cNvSpPr txBox="1"/>
            <p:nvPr/>
          </p:nvSpPr>
          <p:spPr>
            <a:xfrm>
              <a:off x="4149463" y="8204395"/>
              <a:ext cx="7193902" cy="4307333"/>
            </a:xfrm>
            <a:prstGeom prst="rect">
              <a:avLst/>
            </a:prstGeom>
            <a:noFill/>
          </p:spPr>
          <p:txBody>
            <a:bodyPr wrap="square" rtlCol="0">
              <a:spAutoFit/>
            </a:bodyPr>
            <a:lstStyle/>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9600" b="1" i="0" u="none" strike="noStrike" kern="0" cap="none" spc="0" normalizeH="0" baseline="0" noProof="0" dirty="0">
                  <a:ln w="330200">
                    <a:solidFill>
                      <a:srgbClr val="FFFFFF"/>
                    </a:solidFill>
                    <a:prstDash val="solid"/>
                  </a:ln>
                  <a:solidFill>
                    <a:srgbClr val="FFFFFF"/>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TẠM BIỆT VÀ HẸN GẶP LẠI</a:t>
              </a:r>
            </a:p>
          </p:txBody>
        </p:sp>
        <p:sp>
          <p:nvSpPr>
            <p:cNvPr id="6" name="TextBox 11">
              <a:extLst>
                <a:ext uri="{FF2B5EF4-FFF2-40B4-BE49-F238E27FC236}">
                  <a16:creationId xmlns:a16="http://schemas.microsoft.com/office/drawing/2014/main" id="{F3507DA7-BC0A-2127-F1A5-9134166962AB}"/>
                </a:ext>
              </a:extLst>
            </p:cNvPr>
            <p:cNvSpPr txBox="1"/>
            <p:nvPr/>
          </p:nvSpPr>
          <p:spPr>
            <a:xfrm>
              <a:off x="4149463" y="8222931"/>
              <a:ext cx="7193902" cy="4307333"/>
            </a:xfrm>
            <a:prstGeom prst="rect">
              <a:avLst/>
            </a:prstGeom>
            <a:noFill/>
          </p:spPr>
          <p:txBody>
            <a:bodyPr wrap="square" rtlCol="0">
              <a:spAutoFit/>
            </a:bodyPr>
            <a:lstStyle/>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9600" b="1" i="0" u="none" strike="noStrike" kern="0" cap="none" spc="0" normalizeH="0" baseline="0" noProof="0" dirty="0">
                  <a:ln w="28575">
                    <a:solidFill>
                      <a:srgbClr val="002060"/>
                    </a:solidFill>
                    <a:prstDash val="solid"/>
                  </a:ln>
                  <a:solidFill>
                    <a:srgbClr val="99FF99"/>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T</a:t>
              </a:r>
              <a:r>
                <a:rPr kumimoji="0" lang="en-US" sz="96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Ạ</a:t>
              </a:r>
              <a:r>
                <a:rPr kumimoji="0" lang="en-US" sz="9600" b="1" i="0" u="none" strike="noStrike" kern="0" cap="none" spc="0" normalizeH="0" baseline="0" noProof="0" dirty="0">
                  <a:ln w="28575">
                    <a:solidFill>
                      <a:srgbClr val="002060"/>
                    </a:solidFill>
                    <a:prstDash val="solid"/>
                  </a:ln>
                  <a:solidFill>
                    <a:srgbClr val="FF9999"/>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M</a:t>
              </a:r>
              <a:r>
                <a:rPr kumimoji="0" lang="en-US" sz="9600" b="1" i="0" u="none" strike="noStrike" kern="0" cap="none" spc="0" normalizeH="0" baseline="0" noProof="0" dirty="0">
                  <a:ln w="28575">
                    <a:solidFill>
                      <a:srgbClr val="002060"/>
                    </a:solidFill>
                    <a:prstDash val="solid"/>
                  </a:ln>
                  <a:solidFill>
                    <a:srgbClr val="2BC7B3"/>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 </a:t>
              </a:r>
              <a:r>
                <a:rPr kumimoji="0" lang="en-US" sz="9600" b="1" i="0" u="none" strike="noStrike" kern="0" cap="none" spc="0" normalizeH="0" baseline="0" noProof="0" dirty="0">
                  <a:ln w="28575">
                    <a:solidFill>
                      <a:srgbClr val="002060"/>
                    </a:solidFill>
                    <a:prstDash val="solid"/>
                  </a:ln>
                  <a:solidFill>
                    <a:srgbClr val="CC99FF"/>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B</a:t>
              </a:r>
              <a:r>
                <a:rPr kumimoji="0" lang="en-US" sz="9600" b="1" i="0" u="none" strike="noStrike" kern="0" cap="none" spc="0" normalizeH="0" baseline="0" noProof="0" dirty="0">
                  <a:ln w="28575">
                    <a:solidFill>
                      <a:srgbClr val="002060"/>
                    </a:solidFill>
                    <a:prstDash val="solid"/>
                  </a:ln>
                  <a:solidFill>
                    <a:srgbClr val="FF9999"/>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I</a:t>
              </a:r>
              <a:r>
                <a:rPr kumimoji="0" lang="en-US" sz="9600" b="1" i="0" u="none" strike="noStrike" kern="0" cap="none" spc="0" normalizeH="0" baseline="0" noProof="0" dirty="0">
                  <a:ln w="28575">
                    <a:solidFill>
                      <a:srgbClr val="002060"/>
                    </a:solidFill>
                    <a:prstDash val="solid"/>
                  </a:ln>
                  <a:solidFill>
                    <a:srgbClr val="66FFFF"/>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Ệ</a:t>
              </a:r>
              <a:r>
                <a:rPr kumimoji="0" lang="en-US" sz="96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T </a:t>
              </a:r>
              <a:r>
                <a:rPr kumimoji="0" lang="en-US" sz="9600" b="1" i="0" u="none" strike="noStrike" kern="0" cap="none" spc="0" normalizeH="0" baseline="0" noProof="0" dirty="0">
                  <a:ln w="28575">
                    <a:solidFill>
                      <a:srgbClr val="002060"/>
                    </a:solidFill>
                    <a:prstDash val="solid"/>
                  </a:ln>
                  <a:solidFill>
                    <a:srgbClr val="99FF99"/>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V</a:t>
              </a:r>
              <a:r>
                <a:rPr kumimoji="0" lang="en-US" sz="9600" b="1" i="0" u="none" strike="noStrike" kern="0" cap="none" spc="0" normalizeH="0" baseline="0" noProof="0" dirty="0">
                  <a:ln w="28575">
                    <a:solidFill>
                      <a:srgbClr val="002060"/>
                    </a:solidFill>
                    <a:prstDash val="solid"/>
                  </a:ln>
                  <a:solidFill>
                    <a:srgbClr val="CC99FF"/>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À</a:t>
              </a:r>
              <a:r>
                <a:rPr kumimoji="0" lang="en-US" sz="9600" b="1" i="0" u="none" strike="noStrike" kern="0" cap="none" spc="0" normalizeH="0" baseline="0" noProof="0" dirty="0">
                  <a:ln w="28575">
                    <a:solidFill>
                      <a:srgbClr val="002060"/>
                    </a:solidFill>
                    <a:prstDash val="solid"/>
                  </a:ln>
                  <a:solidFill>
                    <a:srgbClr val="2BC7B3"/>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 </a:t>
              </a:r>
              <a:r>
                <a:rPr kumimoji="0" lang="en-US" sz="96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H</a:t>
              </a:r>
              <a:r>
                <a:rPr kumimoji="0" lang="en-US" sz="9600" b="1" i="0" u="none" strike="noStrike" kern="0" cap="none" spc="0" normalizeH="0" baseline="0" noProof="0" dirty="0">
                  <a:ln w="28575">
                    <a:solidFill>
                      <a:srgbClr val="002060"/>
                    </a:solidFill>
                    <a:prstDash val="solid"/>
                  </a:ln>
                  <a:solidFill>
                    <a:srgbClr val="66FFFF"/>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Ẹ</a:t>
              </a:r>
              <a:r>
                <a:rPr kumimoji="0" lang="en-US" sz="96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N </a:t>
              </a:r>
              <a:r>
                <a:rPr kumimoji="0" lang="en-US" sz="9600" b="1" i="0" u="none" strike="noStrike" kern="0" cap="none" spc="0" normalizeH="0" baseline="0" noProof="0" dirty="0">
                  <a:ln w="28575">
                    <a:solidFill>
                      <a:srgbClr val="002060"/>
                    </a:solidFill>
                    <a:prstDash val="solid"/>
                  </a:ln>
                  <a:solidFill>
                    <a:srgbClr val="99FF99"/>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G</a:t>
              </a:r>
              <a:r>
                <a:rPr kumimoji="0" lang="en-US" sz="96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Ặ</a:t>
              </a:r>
              <a:r>
                <a:rPr kumimoji="0" lang="en-US" sz="9600" b="1" i="0" u="none" strike="noStrike" kern="0" cap="none" spc="0" normalizeH="0" baseline="0" noProof="0" dirty="0">
                  <a:ln w="28575">
                    <a:solidFill>
                      <a:srgbClr val="002060"/>
                    </a:solidFill>
                    <a:prstDash val="solid"/>
                  </a:ln>
                  <a:solidFill>
                    <a:srgbClr val="FF9999"/>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P</a:t>
              </a:r>
              <a:r>
                <a:rPr kumimoji="0" lang="en-US" sz="9600" b="1" i="0" u="none" strike="noStrike" kern="0" cap="none" spc="0" normalizeH="0" baseline="0" noProof="0" dirty="0">
                  <a:ln w="28575">
                    <a:solidFill>
                      <a:srgbClr val="002060"/>
                    </a:solidFill>
                    <a:prstDash val="solid"/>
                  </a:ln>
                  <a:solidFill>
                    <a:srgbClr val="2BC7B3"/>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 </a:t>
              </a:r>
              <a:r>
                <a:rPr kumimoji="0" lang="en-US" sz="9600" b="1" i="0" u="none" strike="noStrike" kern="0" cap="none" spc="0" normalizeH="0" baseline="0" noProof="0" dirty="0">
                  <a:ln w="28575">
                    <a:solidFill>
                      <a:srgbClr val="002060"/>
                    </a:solidFill>
                    <a:prstDash val="solid"/>
                  </a:ln>
                  <a:solidFill>
                    <a:srgbClr val="CC99FF"/>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L</a:t>
              </a:r>
              <a:r>
                <a:rPr kumimoji="0" lang="en-US" sz="9600" b="1" i="0" u="none" strike="noStrike" kern="0" cap="none" spc="0" normalizeH="0" baseline="0" noProof="0" dirty="0">
                  <a:ln w="28575">
                    <a:solidFill>
                      <a:srgbClr val="002060"/>
                    </a:solidFill>
                    <a:prstDash val="solid"/>
                  </a:ln>
                  <a:solidFill>
                    <a:srgbClr val="66FFFF"/>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Ạ</a:t>
              </a:r>
              <a:r>
                <a:rPr kumimoji="0" lang="en-US" sz="96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2BC7B3">
                        <a:lumMod val="60000"/>
                        <a:lumOff val="40000"/>
                      </a:srgbClr>
                    </a:outerShdw>
                  </a:effectLst>
                  <a:uLnTx/>
                  <a:uFillTx/>
                  <a:latin typeface="SVN-ARCO Typography" panose="020B0603050302020204" pitchFamily="34" charset="2"/>
                  <a:ea typeface="+mn-ea"/>
                  <a:cs typeface="Arial"/>
                  <a:sym typeface="Arial"/>
                </a:rPr>
                <a:t>I </a:t>
              </a:r>
            </a:p>
          </p:txBody>
        </p:sp>
      </p:grpSp>
    </p:spTree>
    <p:extLst>
      <p:ext uri="{BB962C8B-B14F-4D97-AF65-F5344CB8AC3E}">
        <p14:creationId xmlns:p14="http://schemas.microsoft.com/office/powerpoint/2010/main" val="25437867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72000">
                                          <p:cBhvr additive="base">
                                            <p:cTn id="7" dur="10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32"/>
                                            </p:tgtEl>
                                            <p:attrNameLst>
                                              <p:attrName>r</p:attrName>
                                            </p:attrNameLst>
                                          </p:cBhvr>
                                        </p:animRot>
                                        <p:animRot by="-240000">
                                          <p:cBhvr>
                                            <p:cTn id="11" dur="200" fill="hold">
                                              <p:stCondLst>
                                                <p:cond delay="200"/>
                                              </p:stCondLst>
                                            </p:cTn>
                                            <p:tgtEl>
                                              <p:spTgt spid="32"/>
                                            </p:tgtEl>
                                            <p:attrNameLst>
                                              <p:attrName>r</p:attrName>
                                            </p:attrNameLst>
                                          </p:cBhvr>
                                        </p:animRot>
                                        <p:animRot by="240000">
                                          <p:cBhvr>
                                            <p:cTn id="12" dur="200" fill="hold">
                                              <p:stCondLst>
                                                <p:cond delay="400"/>
                                              </p:stCondLst>
                                            </p:cTn>
                                            <p:tgtEl>
                                              <p:spTgt spid="32"/>
                                            </p:tgtEl>
                                            <p:attrNameLst>
                                              <p:attrName>r</p:attrName>
                                            </p:attrNameLst>
                                          </p:cBhvr>
                                        </p:animRot>
                                        <p:animRot by="-240000">
                                          <p:cBhvr>
                                            <p:cTn id="13" dur="200" fill="hold">
                                              <p:stCondLst>
                                                <p:cond delay="600"/>
                                              </p:stCondLst>
                                            </p:cTn>
                                            <p:tgtEl>
                                              <p:spTgt spid="32"/>
                                            </p:tgtEl>
                                            <p:attrNameLst>
                                              <p:attrName>r</p:attrName>
                                            </p:attrNameLst>
                                          </p:cBhvr>
                                        </p:animRot>
                                        <p:animRot by="120000">
                                          <p:cBhvr>
                                            <p:cTn id="14" dur="200" fill="hold">
                                              <p:stCondLst>
                                                <p:cond delay="800"/>
                                              </p:stCondLst>
                                            </p:cTn>
                                            <p:tgtEl>
                                              <p:spTgt spid="32"/>
                                            </p:tgtEl>
                                            <p:attrNameLst>
                                              <p:attrName>r</p:attrName>
                                            </p:attrNameLst>
                                          </p:cBhvr>
                                        </p:animRot>
                                      </p:childTnLst>
                                    </p:cTn>
                                  </p:par>
                                  <p:par>
                                    <p:cTn id="15" presetID="17"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32"/>
                                            </p:tgtEl>
                                            <p:attrNameLst>
                                              <p:attrName>r</p:attrName>
                                            </p:attrNameLst>
                                          </p:cBhvr>
                                        </p:animRot>
                                        <p:animRot by="-240000">
                                          <p:cBhvr>
                                            <p:cTn id="11" dur="200" fill="hold">
                                              <p:stCondLst>
                                                <p:cond delay="200"/>
                                              </p:stCondLst>
                                            </p:cTn>
                                            <p:tgtEl>
                                              <p:spTgt spid="32"/>
                                            </p:tgtEl>
                                            <p:attrNameLst>
                                              <p:attrName>r</p:attrName>
                                            </p:attrNameLst>
                                          </p:cBhvr>
                                        </p:animRot>
                                        <p:animRot by="240000">
                                          <p:cBhvr>
                                            <p:cTn id="12" dur="200" fill="hold">
                                              <p:stCondLst>
                                                <p:cond delay="400"/>
                                              </p:stCondLst>
                                            </p:cTn>
                                            <p:tgtEl>
                                              <p:spTgt spid="32"/>
                                            </p:tgtEl>
                                            <p:attrNameLst>
                                              <p:attrName>r</p:attrName>
                                            </p:attrNameLst>
                                          </p:cBhvr>
                                        </p:animRot>
                                        <p:animRot by="-240000">
                                          <p:cBhvr>
                                            <p:cTn id="13" dur="200" fill="hold">
                                              <p:stCondLst>
                                                <p:cond delay="600"/>
                                              </p:stCondLst>
                                            </p:cTn>
                                            <p:tgtEl>
                                              <p:spTgt spid="32"/>
                                            </p:tgtEl>
                                            <p:attrNameLst>
                                              <p:attrName>r</p:attrName>
                                            </p:attrNameLst>
                                          </p:cBhvr>
                                        </p:animRot>
                                        <p:animRot by="120000">
                                          <p:cBhvr>
                                            <p:cTn id="14" dur="200" fill="hold">
                                              <p:stCondLst>
                                                <p:cond delay="800"/>
                                              </p:stCondLst>
                                            </p:cTn>
                                            <p:tgtEl>
                                              <p:spTgt spid="32"/>
                                            </p:tgtEl>
                                            <p:attrNameLst>
                                              <p:attrName>r</p:attrName>
                                            </p:attrNameLst>
                                          </p:cBhvr>
                                        </p:animRot>
                                      </p:childTnLst>
                                    </p:cTn>
                                  </p:par>
                                  <p:par>
                                    <p:cTn id="15" presetID="17"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15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206409-25C1-6FA9-E3DC-E02AD3C0E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419" y="3241881"/>
            <a:ext cx="3793490" cy="3777068"/>
          </a:xfrm>
          <a:prstGeom prst="rect">
            <a:avLst/>
          </a:prstGeom>
        </p:spPr>
      </p:pic>
      <p:grpSp>
        <p:nvGrpSpPr>
          <p:cNvPr id="3" name="Group 11">
            <a:extLst>
              <a:ext uri="{FF2B5EF4-FFF2-40B4-BE49-F238E27FC236}">
                <a16:creationId xmlns:a16="http://schemas.microsoft.com/office/drawing/2014/main" id="{8BE2C5EE-1C56-9B75-ED03-299ACECD8AE7}"/>
              </a:ext>
            </a:extLst>
          </p:cNvPr>
          <p:cNvGrpSpPr/>
          <p:nvPr/>
        </p:nvGrpSpPr>
        <p:grpSpPr>
          <a:xfrm>
            <a:off x="89699" y="137160"/>
            <a:ext cx="12102301" cy="4093326"/>
            <a:chOff x="89699" y="0"/>
            <a:chExt cx="12102301" cy="4093326"/>
          </a:xfrm>
        </p:grpSpPr>
        <p:pic>
          <p:nvPicPr>
            <p:cNvPr id="10" name="Picture 7">
              <a:extLst>
                <a:ext uri="{FF2B5EF4-FFF2-40B4-BE49-F238E27FC236}">
                  <a16:creationId xmlns:a16="http://schemas.microsoft.com/office/drawing/2014/main" id="{1D344C3E-36D2-9154-5C96-014A532EFD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11" name="Picture 7">
              <a:extLst>
                <a:ext uri="{FF2B5EF4-FFF2-40B4-BE49-F238E27FC236}">
                  <a16:creationId xmlns:a16="http://schemas.microsoft.com/office/drawing/2014/main" id="{B3D5D591-C7EC-C84F-CD9F-76131AED79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grpSp>
          <p:nvGrpSpPr>
            <p:cNvPr id="12" name="Group 3">
              <a:extLst>
                <a:ext uri="{FF2B5EF4-FFF2-40B4-BE49-F238E27FC236}">
                  <a16:creationId xmlns:a16="http://schemas.microsoft.com/office/drawing/2014/main" id="{FB830B2C-6E9C-0D2C-311B-608D568C129E}"/>
                </a:ext>
              </a:extLst>
            </p:cNvPr>
            <p:cNvGrpSpPr/>
            <p:nvPr/>
          </p:nvGrpSpPr>
          <p:grpSpPr>
            <a:xfrm>
              <a:off x="1071824" y="151189"/>
              <a:ext cx="10048352" cy="2783338"/>
              <a:chOff x="1071824" y="297594"/>
              <a:chExt cx="10048352" cy="2783338"/>
            </a:xfrm>
          </p:grpSpPr>
          <p:pic>
            <p:nvPicPr>
              <p:cNvPr id="13" name="Picture 12">
                <a:extLst>
                  <a:ext uri="{FF2B5EF4-FFF2-40B4-BE49-F238E27FC236}">
                    <a16:creationId xmlns:a16="http://schemas.microsoft.com/office/drawing/2014/main" id="{2F7529CC-8A30-4537-289F-5C9A63A3CC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159344"/>
                <a:ext cx="4696391" cy="921588"/>
              </a:xfrm>
              <a:prstGeom prst="rect">
                <a:avLst/>
              </a:prstGeom>
            </p:spPr>
          </p:pic>
          <p:grpSp>
            <p:nvGrpSpPr>
              <p:cNvPr id="14" name="Group 5">
                <a:extLst>
                  <a:ext uri="{FF2B5EF4-FFF2-40B4-BE49-F238E27FC236}">
                    <a16:creationId xmlns:a16="http://schemas.microsoft.com/office/drawing/2014/main" id="{FBDB02AD-80AF-905D-5D41-7C62162367BB}"/>
                  </a:ext>
                </a:extLst>
              </p:cNvPr>
              <p:cNvGrpSpPr/>
              <p:nvPr/>
            </p:nvGrpSpPr>
            <p:grpSpPr>
              <a:xfrm>
                <a:off x="1071824" y="297594"/>
                <a:ext cx="10048352" cy="2576457"/>
                <a:chOff x="5250002" y="6570549"/>
                <a:chExt cx="13208091" cy="3720780"/>
              </a:xfrm>
            </p:grpSpPr>
            <p:sp>
              <p:nvSpPr>
                <p:cNvPr id="15" name="TextBox 6">
                  <a:extLst>
                    <a:ext uri="{FF2B5EF4-FFF2-40B4-BE49-F238E27FC236}">
                      <a16:creationId xmlns:a16="http://schemas.microsoft.com/office/drawing/2014/main" id="{F7FBB56D-0B1C-1DB4-4E16-FAD9103207CB}"/>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16" name="TextBox 7">
                  <a:extLst>
                    <a:ext uri="{FF2B5EF4-FFF2-40B4-BE49-F238E27FC236}">
                      <a16:creationId xmlns:a16="http://schemas.microsoft.com/office/drawing/2014/main" id="{70E03F33-8AF7-E332-1B3E-338AE3DB381D}"/>
                    </a:ext>
                  </a:extLst>
                </p:cNvPr>
                <p:cNvSpPr txBox="1"/>
                <p:nvPr/>
              </p:nvSpPr>
              <p:spPr>
                <a:xfrm>
                  <a:off x="5250002" y="6570549"/>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13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I</a:t>
                  </a: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3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Đ</a:t>
                  </a: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Ộ</a:t>
                  </a:r>
                  <a:r>
                    <a:rPr kumimoji="0" lang="en-US"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N</a:t>
                  </a:r>
                  <a:r>
                    <a:rPr kumimoji="0" lang="en-US" sz="13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G</a:t>
                  </a:r>
                  <a:endPar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endParaRPr>
                </a:p>
              </p:txBody>
            </p:sp>
          </p:grpSp>
        </p:grpSp>
      </p:grpSp>
    </p:spTree>
    <p:extLst>
      <p:ext uri="{BB962C8B-B14F-4D97-AF65-F5344CB8AC3E}">
        <p14:creationId xmlns:p14="http://schemas.microsoft.com/office/powerpoint/2010/main" val="2198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1" fill="hold" nodeType="withEffect" p14:presetBounceEnd="72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72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8" dur="10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1" fill="hold"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6" presetClass="emph" presetSubtype="0" fill="hold" nodeType="afterEffect">
                                      <p:stCondLst>
                                        <p:cond delay="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843E6C8E-12AF-F0C4-3043-47A162D7B0A9}"/>
              </a:ext>
            </a:extLst>
          </p:cNvPr>
          <p:cNvSpPr/>
          <p:nvPr/>
        </p:nvSpPr>
        <p:spPr>
          <a:xfrm>
            <a:off x="436098" y="323557"/>
            <a:ext cx="11169748" cy="6274191"/>
          </a:xfrm>
          <a:custGeom>
            <a:avLst/>
            <a:gdLst>
              <a:gd name="connsiteX0" fmla="*/ 0 w 11169748"/>
              <a:gd name="connsiteY0" fmla="*/ 1045719 h 6274191"/>
              <a:gd name="connsiteX1" fmla="*/ 1045719 w 11169748"/>
              <a:gd name="connsiteY1" fmla="*/ 0 h 6274191"/>
              <a:gd name="connsiteX2" fmla="*/ 10124029 w 11169748"/>
              <a:gd name="connsiteY2" fmla="*/ 0 h 6274191"/>
              <a:gd name="connsiteX3" fmla="*/ 11169748 w 11169748"/>
              <a:gd name="connsiteY3" fmla="*/ 1045719 h 6274191"/>
              <a:gd name="connsiteX4" fmla="*/ 11169748 w 11169748"/>
              <a:gd name="connsiteY4" fmla="*/ 5228472 h 6274191"/>
              <a:gd name="connsiteX5" fmla="*/ 10124029 w 11169748"/>
              <a:gd name="connsiteY5" fmla="*/ 6274191 h 6274191"/>
              <a:gd name="connsiteX6" fmla="*/ 1045719 w 11169748"/>
              <a:gd name="connsiteY6" fmla="*/ 6274191 h 6274191"/>
              <a:gd name="connsiteX7" fmla="*/ 0 w 11169748"/>
              <a:gd name="connsiteY7" fmla="*/ 5228472 h 6274191"/>
              <a:gd name="connsiteX8" fmla="*/ 0 w 11169748"/>
              <a:gd name="connsiteY8" fmla="*/ 1045719 h 627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9748" h="6274191" fill="none" extrusionOk="0">
                <a:moveTo>
                  <a:pt x="0" y="1045719"/>
                </a:moveTo>
                <a:cubicBezTo>
                  <a:pt x="265" y="475359"/>
                  <a:pt x="482273" y="23646"/>
                  <a:pt x="1045719" y="0"/>
                </a:cubicBezTo>
                <a:cubicBezTo>
                  <a:pt x="3692396" y="72427"/>
                  <a:pt x="7589622" y="61419"/>
                  <a:pt x="10124029" y="0"/>
                </a:cubicBezTo>
                <a:cubicBezTo>
                  <a:pt x="10690142" y="-78624"/>
                  <a:pt x="11070048" y="438027"/>
                  <a:pt x="11169748" y="1045719"/>
                </a:cubicBezTo>
                <a:cubicBezTo>
                  <a:pt x="11270624" y="2658741"/>
                  <a:pt x="11062435" y="3635466"/>
                  <a:pt x="11169748" y="5228472"/>
                </a:cubicBezTo>
                <a:cubicBezTo>
                  <a:pt x="11173409" y="5787427"/>
                  <a:pt x="10691572" y="6262990"/>
                  <a:pt x="10124029" y="6274191"/>
                </a:cubicBezTo>
                <a:cubicBezTo>
                  <a:pt x="8978843" y="6304018"/>
                  <a:pt x="4902847" y="6194885"/>
                  <a:pt x="1045719" y="6274191"/>
                </a:cubicBezTo>
                <a:cubicBezTo>
                  <a:pt x="553302" y="6264569"/>
                  <a:pt x="-103041" y="5826382"/>
                  <a:pt x="0" y="5228472"/>
                </a:cubicBezTo>
                <a:cubicBezTo>
                  <a:pt x="50037" y="3317627"/>
                  <a:pt x="770" y="2453991"/>
                  <a:pt x="0" y="1045719"/>
                </a:cubicBezTo>
                <a:close/>
              </a:path>
              <a:path w="11169748" h="6274191" stroke="0" extrusionOk="0">
                <a:moveTo>
                  <a:pt x="0" y="1045719"/>
                </a:moveTo>
                <a:cubicBezTo>
                  <a:pt x="49404" y="481651"/>
                  <a:pt x="474104" y="12335"/>
                  <a:pt x="1045719" y="0"/>
                </a:cubicBezTo>
                <a:cubicBezTo>
                  <a:pt x="5003340" y="123000"/>
                  <a:pt x="8811113" y="-96860"/>
                  <a:pt x="10124029" y="0"/>
                </a:cubicBezTo>
                <a:cubicBezTo>
                  <a:pt x="10630371" y="-54259"/>
                  <a:pt x="11178762" y="450011"/>
                  <a:pt x="11169748" y="1045719"/>
                </a:cubicBezTo>
                <a:cubicBezTo>
                  <a:pt x="11172921" y="2686233"/>
                  <a:pt x="11264015" y="3473180"/>
                  <a:pt x="11169748" y="5228472"/>
                </a:cubicBezTo>
                <a:cubicBezTo>
                  <a:pt x="11103799" y="5829899"/>
                  <a:pt x="10599597" y="6257503"/>
                  <a:pt x="10124029" y="6274191"/>
                </a:cubicBezTo>
                <a:cubicBezTo>
                  <a:pt x="7899036" y="6113484"/>
                  <a:pt x="5263530" y="6313858"/>
                  <a:pt x="1045719" y="6274191"/>
                </a:cubicBezTo>
                <a:cubicBezTo>
                  <a:pt x="427553" y="6265985"/>
                  <a:pt x="-91465" y="5764570"/>
                  <a:pt x="0" y="5228472"/>
                </a:cubicBezTo>
                <a:cubicBezTo>
                  <a:pt x="32216" y="3587010"/>
                  <a:pt x="57206" y="1767888"/>
                  <a:pt x="0" y="1045719"/>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2" descr="Ảnh có chứa văn bản, Mặt người, người&#10;&#10;Mô tả được tạo tự động">
            <a:extLst>
              <a:ext uri="{FF2B5EF4-FFF2-40B4-BE49-F238E27FC236}">
                <a16:creationId xmlns:a16="http://schemas.microsoft.com/office/drawing/2014/main" id="{D193560B-5E19-48D7-22BD-EC6965C9921B}"/>
              </a:ext>
            </a:extLst>
          </p:cNvPr>
          <p:cNvPicPr>
            <a:picLocks noChangeAspect="1"/>
          </p:cNvPicPr>
          <p:nvPr/>
        </p:nvPicPr>
        <p:blipFill rotWithShape="1">
          <a:blip r:embed="rId3">
            <a:extLst>
              <a:ext uri="{28A0092B-C50C-407E-A947-70E740481C1C}">
                <a14:useLocalDpi xmlns:a14="http://schemas.microsoft.com/office/drawing/2010/main" val="0"/>
              </a:ext>
            </a:extLst>
          </a:blip>
          <a:srcRect l="39693" t="43240" r="36101" b="3663"/>
          <a:stretch/>
        </p:blipFill>
        <p:spPr>
          <a:xfrm>
            <a:off x="4338252" y="3538411"/>
            <a:ext cx="3705919" cy="2955953"/>
          </a:xfrm>
          <a:prstGeom prst="rect">
            <a:avLst/>
          </a:prstGeom>
        </p:spPr>
      </p:pic>
      <p:sp>
        <p:nvSpPr>
          <p:cNvPr id="7" name="Bong bóng Lời nói: Hình chữ nhật với Góc Tròn 6">
            <a:extLst>
              <a:ext uri="{FF2B5EF4-FFF2-40B4-BE49-F238E27FC236}">
                <a16:creationId xmlns:a16="http://schemas.microsoft.com/office/drawing/2014/main" id="{60DECB3F-66B5-2609-3DAF-1256982860A9}"/>
              </a:ext>
            </a:extLst>
          </p:cNvPr>
          <p:cNvSpPr/>
          <p:nvPr/>
        </p:nvSpPr>
        <p:spPr>
          <a:xfrm>
            <a:off x="6825575" y="1927273"/>
            <a:ext cx="4358241" cy="1772529"/>
          </a:xfrm>
          <a:prstGeom prst="wedgeRoundRectCallout">
            <a:avLst>
              <a:gd name="adj1" fmla="val -35245"/>
              <a:gd name="adj2" fmla="val 60715"/>
              <a:gd name="adj3" fmla="val 1666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Bong bóng Lời nói: Hình chữ nhật với Góc Tròn 7">
            <a:extLst>
              <a:ext uri="{FF2B5EF4-FFF2-40B4-BE49-F238E27FC236}">
                <a16:creationId xmlns:a16="http://schemas.microsoft.com/office/drawing/2014/main" id="{ECACE8CB-CB3C-73E8-9C34-CA94CC186BB4}"/>
              </a:ext>
            </a:extLst>
          </p:cNvPr>
          <p:cNvSpPr/>
          <p:nvPr/>
        </p:nvSpPr>
        <p:spPr>
          <a:xfrm>
            <a:off x="783101" y="1897376"/>
            <a:ext cx="5061108" cy="1772529"/>
          </a:xfrm>
          <a:prstGeom prst="wedgeRoundRectCallout">
            <a:avLst>
              <a:gd name="adj1" fmla="val 35493"/>
              <a:gd name="adj2" fmla="val 57871"/>
              <a:gd name="adj3" fmla="val 1666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ộp Văn bản 16">
            <a:extLst>
              <a:ext uri="{FF2B5EF4-FFF2-40B4-BE49-F238E27FC236}">
                <a16:creationId xmlns:a16="http://schemas.microsoft.com/office/drawing/2014/main" id="{6220C934-D953-2B5C-9F51-F27827BA158C}"/>
              </a:ext>
            </a:extLst>
          </p:cNvPr>
          <p:cNvSpPr txBox="1"/>
          <p:nvPr/>
        </p:nvSpPr>
        <p:spPr>
          <a:xfrm>
            <a:off x="799513" y="1927272"/>
            <a:ext cx="5131844" cy="1468992"/>
          </a:xfrm>
          <a:prstGeom prst="rect">
            <a:avLst/>
          </a:prstGeom>
          <a:noFill/>
        </p:spPr>
        <p:txBody>
          <a:bodyPr wrap="square">
            <a:spAutoFit/>
          </a:bodyPr>
          <a:lstStyle/>
          <a:p>
            <a:pPr marL="0" marR="0" lvl="0" indent="0" algn="just" defTabSz="914400" rtl="0" eaLnBrk="1" fontAlgn="auto" latinLnBrk="0" hangingPunct="1">
              <a:lnSpc>
                <a:spcPct val="17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Mình đã tô         tờ giấy là màu đỏ,         </a:t>
            </a:r>
          </a:p>
          <a:p>
            <a:pPr marL="0" marR="0" lvl="0" indent="0" algn="just" defTabSz="914400" rtl="0" eaLnBrk="1" fontAlgn="auto" latinLnBrk="0" hangingPunct="1">
              <a:lnSpc>
                <a:spcPct val="170000"/>
              </a:lnSpc>
              <a:spcBef>
                <a:spcPts val="0"/>
              </a:spcBef>
              <a:spcAft>
                <a:spcPts val="0"/>
              </a:spcAft>
              <a:buClrTx/>
              <a:buSzTx/>
              <a:buFontTx/>
              <a:buNone/>
              <a:tabLst/>
              <a:defRPr/>
            </a:pPr>
            <a:r>
              <a:rPr lang="en-US" sz="2800">
                <a:solidFill>
                  <a:prstClr val="black"/>
                </a:solidFill>
                <a:latin typeface="Calibri" panose="020F0502020204030204"/>
              </a:rPr>
              <a:t>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tờ giấy là màu xanh.</a:t>
            </a:r>
          </a:p>
        </p:txBody>
      </p:sp>
      <p:grpSp>
        <p:nvGrpSpPr>
          <p:cNvPr id="18" name="Nhóm 17">
            <a:extLst>
              <a:ext uri="{FF2B5EF4-FFF2-40B4-BE49-F238E27FC236}">
                <a16:creationId xmlns:a16="http://schemas.microsoft.com/office/drawing/2014/main" id="{F6AC86CF-C1FA-2733-3951-C25C67196B25}"/>
              </a:ext>
            </a:extLst>
          </p:cNvPr>
          <p:cNvGrpSpPr/>
          <p:nvPr/>
        </p:nvGrpSpPr>
        <p:grpSpPr>
          <a:xfrm>
            <a:off x="2490427" y="1905408"/>
            <a:ext cx="779590" cy="1085118"/>
            <a:chOff x="7122864" y="4343278"/>
            <a:chExt cx="779590" cy="1085118"/>
          </a:xfrm>
        </p:grpSpPr>
        <p:sp>
          <p:nvSpPr>
            <p:cNvPr id="19" name="Hộp Văn bản 18">
              <a:extLst>
                <a:ext uri="{FF2B5EF4-FFF2-40B4-BE49-F238E27FC236}">
                  <a16:creationId xmlns:a16="http://schemas.microsoft.com/office/drawing/2014/main" id="{B7F075C8-1745-1D35-DA65-BD93C708116D}"/>
                </a:ext>
              </a:extLst>
            </p:cNvPr>
            <p:cNvSpPr txBox="1"/>
            <p:nvPr/>
          </p:nvSpPr>
          <p:spPr>
            <a:xfrm flipH="1">
              <a:off x="7137378" y="4343278"/>
              <a:ext cx="765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a:t>
              </a:r>
            </a:p>
          </p:txBody>
        </p:sp>
        <p:sp>
          <p:nvSpPr>
            <p:cNvPr id="20" name="Hộp Văn bản 19">
              <a:extLst>
                <a:ext uri="{FF2B5EF4-FFF2-40B4-BE49-F238E27FC236}">
                  <a16:creationId xmlns:a16="http://schemas.microsoft.com/office/drawing/2014/main" id="{E9219632-1971-B163-AC7C-C495F37D12B6}"/>
                </a:ext>
              </a:extLst>
            </p:cNvPr>
            <p:cNvSpPr txBox="1"/>
            <p:nvPr/>
          </p:nvSpPr>
          <p:spPr>
            <a:xfrm flipH="1">
              <a:off x="7122864" y="4843621"/>
              <a:ext cx="7650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0000"/>
                  </a:solidFill>
                  <a:latin typeface="Calibri" panose="020F0502020204030204" pitchFamily="34" charset="0"/>
                  <a:cs typeface="Calibri" panose="020F0502020204030204" pitchFamily="34" charset="0"/>
                </a:rPr>
                <a:t>2</a:t>
              </a: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cxnSp>
          <p:nvCxnSpPr>
            <p:cNvPr id="21" name="Đường nối Thẳng 20">
              <a:extLst>
                <a:ext uri="{FF2B5EF4-FFF2-40B4-BE49-F238E27FC236}">
                  <a16:creationId xmlns:a16="http://schemas.microsoft.com/office/drawing/2014/main" id="{D525BAFB-CB41-25C5-2F11-E4D3407F25E7}"/>
                </a:ext>
              </a:extLst>
            </p:cNvPr>
            <p:cNvCxnSpPr>
              <a:cxnSpLocks/>
            </p:cNvCxnSpPr>
            <p:nvPr/>
          </p:nvCxnSpPr>
          <p:spPr>
            <a:xfrm>
              <a:off x="7260608" y="4876151"/>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Nhóm 25">
            <a:extLst>
              <a:ext uri="{FF2B5EF4-FFF2-40B4-BE49-F238E27FC236}">
                <a16:creationId xmlns:a16="http://schemas.microsoft.com/office/drawing/2014/main" id="{4482D07B-FC9B-2A97-CFE8-B325BB3EAFE2}"/>
              </a:ext>
            </a:extLst>
          </p:cNvPr>
          <p:cNvGrpSpPr/>
          <p:nvPr/>
        </p:nvGrpSpPr>
        <p:grpSpPr>
          <a:xfrm>
            <a:off x="833192" y="2639316"/>
            <a:ext cx="779590" cy="1085118"/>
            <a:chOff x="7122864" y="4343278"/>
            <a:chExt cx="779590" cy="1085118"/>
          </a:xfrm>
        </p:grpSpPr>
        <p:sp>
          <p:nvSpPr>
            <p:cNvPr id="27" name="Hộp Văn bản 26">
              <a:extLst>
                <a:ext uri="{FF2B5EF4-FFF2-40B4-BE49-F238E27FC236}">
                  <a16:creationId xmlns:a16="http://schemas.microsoft.com/office/drawing/2014/main" id="{3E9F7779-09CC-7310-E874-04D07DAF6127}"/>
                </a:ext>
              </a:extLst>
            </p:cNvPr>
            <p:cNvSpPr txBox="1"/>
            <p:nvPr/>
          </p:nvSpPr>
          <p:spPr>
            <a:xfrm flipH="1">
              <a:off x="7137378" y="4343278"/>
              <a:ext cx="765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a:t>
              </a:r>
            </a:p>
          </p:txBody>
        </p:sp>
        <p:sp>
          <p:nvSpPr>
            <p:cNvPr id="28" name="Hộp Văn bản 27">
              <a:extLst>
                <a:ext uri="{FF2B5EF4-FFF2-40B4-BE49-F238E27FC236}">
                  <a16:creationId xmlns:a16="http://schemas.microsoft.com/office/drawing/2014/main" id="{E937ABA6-FF56-6D55-5E8E-BC46562317BF}"/>
                </a:ext>
              </a:extLst>
            </p:cNvPr>
            <p:cNvSpPr txBox="1"/>
            <p:nvPr/>
          </p:nvSpPr>
          <p:spPr>
            <a:xfrm flipH="1">
              <a:off x="7122864" y="4843621"/>
              <a:ext cx="7650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4</a:t>
              </a:r>
            </a:p>
          </p:txBody>
        </p:sp>
        <p:cxnSp>
          <p:nvCxnSpPr>
            <p:cNvPr id="29" name="Đường nối Thẳng 28">
              <a:extLst>
                <a:ext uri="{FF2B5EF4-FFF2-40B4-BE49-F238E27FC236}">
                  <a16:creationId xmlns:a16="http://schemas.microsoft.com/office/drawing/2014/main" id="{FC419D4D-2D5E-DE4A-2C46-56B67FC4FBFE}"/>
                </a:ext>
              </a:extLst>
            </p:cNvPr>
            <p:cNvCxnSpPr>
              <a:cxnSpLocks/>
            </p:cNvCxnSpPr>
            <p:nvPr/>
          </p:nvCxnSpPr>
          <p:spPr>
            <a:xfrm>
              <a:off x="7260608" y="4876151"/>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Hộp Văn bản 30">
            <a:extLst>
              <a:ext uri="{FF2B5EF4-FFF2-40B4-BE49-F238E27FC236}">
                <a16:creationId xmlns:a16="http://schemas.microsoft.com/office/drawing/2014/main" id="{B5F180BE-5C47-3A78-570B-CEF154DEFA10}"/>
              </a:ext>
            </a:extLst>
          </p:cNvPr>
          <p:cNvSpPr txBox="1"/>
          <p:nvPr/>
        </p:nvSpPr>
        <p:spPr>
          <a:xfrm>
            <a:off x="6738427" y="2336484"/>
            <a:ext cx="450592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Bạn đã tô được tất cả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bao nhiêu phần của tờ giấy?</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2">
            <a:extLst>
              <a:ext uri="{FF2B5EF4-FFF2-40B4-BE49-F238E27FC236}">
                <a16:creationId xmlns:a16="http://schemas.microsoft.com/office/drawing/2014/main" id="{6DF21D66-0B09-FDC8-E16C-EE47FEB8EFB5}"/>
              </a:ext>
            </a:extLst>
          </p:cNvPr>
          <p:cNvSpPr txBox="1"/>
          <p:nvPr/>
        </p:nvSpPr>
        <p:spPr>
          <a:xfrm>
            <a:off x="1905395" y="765184"/>
            <a:ext cx="78894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6600">
                  <a:solidFill>
                    <a:srgbClr val="0070C0"/>
                  </a:solidFill>
                  <a:prstDash val="solid"/>
                </a:ln>
                <a:solidFill>
                  <a:srgbClr val="66FF66"/>
                </a:solidFill>
                <a:effectLst>
                  <a:outerShdw dist="38100" dir="2700000" algn="tl" rotWithShape="0">
                    <a:srgbClr val="5B9BD5">
                      <a:lumMod val="75000"/>
                    </a:srgbClr>
                  </a:outerShdw>
                </a:effectLst>
                <a:uLnTx/>
                <a:uFillTx/>
                <a:latin typeface="SVN-ARCO Typography" panose="020B0603050302020204" pitchFamily="34" charset="2"/>
                <a:ea typeface="+mn-ea"/>
                <a:cs typeface="+mn-cs"/>
              </a:rPr>
              <a:t>CHIA</a:t>
            </a:r>
            <a:r>
              <a:rPr kumimoji="0" lang="en-US" sz="48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ea typeface="+mn-ea"/>
                <a:cs typeface="+mn-cs"/>
              </a:rPr>
              <a:t> </a:t>
            </a:r>
            <a:r>
              <a:rPr kumimoji="0" lang="en-US" sz="4800" b="1" i="0" u="none" strike="noStrike" kern="1200" cap="none" spc="0" normalizeH="0" baseline="0" noProof="0">
                <a:ln w="6600">
                  <a:solidFill>
                    <a:srgbClr val="0070C0"/>
                  </a:solidFill>
                  <a:prstDash val="solid"/>
                </a:ln>
                <a:solidFill>
                  <a:srgbClr val="FF7575"/>
                </a:solidFill>
                <a:effectLst>
                  <a:outerShdw dist="38100" dir="2700000" algn="tl" rotWithShape="0">
                    <a:srgbClr val="5B9BD5">
                      <a:lumMod val="75000"/>
                    </a:srgbClr>
                  </a:outerShdw>
                </a:effectLst>
                <a:uLnTx/>
                <a:uFillTx/>
                <a:latin typeface="SVN-ARCO Typography" panose="020B0603050302020204" pitchFamily="34" charset="2"/>
                <a:ea typeface="+mn-ea"/>
                <a:cs typeface="+mn-cs"/>
              </a:rPr>
              <a:t>SẺ</a:t>
            </a:r>
            <a:r>
              <a:rPr kumimoji="0" lang="en-US" sz="48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ea typeface="+mn-ea"/>
                <a:cs typeface="+mn-cs"/>
              </a:rPr>
              <a:t> </a:t>
            </a:r>
            <a:r>
              <a:rPr kumimoji="0" lang="en-US" sz="4800" b="1" i="0" u="none" strike="noStrike" kern="1200" cap="none" spc="0" normalizeH="0" baseline="0" noProof="0">
                <a:ln w="6600">
                  <a:solidFill>
                    <a:srgbClr val="0070C0"/>
                  </a:solidFill>
                  <a:prstDash val="solid"/>
                </a:ln>
                <a:solidFill>
                  <a:srgbClr val="FFFF66"/>
                </a:solidFill>
                <a:effectLst>
                  <a:outerShdw dist="38100" dir="2700000" algn="tl" rotWithShape="0">
                    <a:srgbClr val="5B9BD5">
                      <a:lumMod val="75000"/>
                    </a:srgbClr>
                  </a:outerShdw>
                </a:effectLst>
                <a:uLnTx/>
                <a:uFillTx/>
                <a:latin typeface="SVN-ARCO Typography" panose="020B0603050302020204" pitchFamily="34" charset="2"/>
                <a:ea typeface="+mn-ea"/>
                <a:cs typeface="+mn-cs"/>
              </a:rPr>
              <a:t>NHÓM</a:t>
            </a:r>
            <a:r>
              <a:rPr kumimoji="0" lang="en-US" sz="48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ea typeface="+mn-ea"/>
                <a:cs typeface="+mn-cs"/>
              </a:rPr>
              <a:t> </a:t>
            </a:r>
            <a:r>
              <a:rPr kumimoji="0" lang="en-US" sz="48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ARCO Typography" panose="020B0603050302020204" pitchFamily="34" charset="2"/>
                <a:ea typeface="+mn-ea"/>
                <a:cs typeface="+mn-cs"/>
              </a:rPr>
              <a:t>bốn</a:t>
            </a:r>
            <a:endParaRPr kumimoji="0" lang="vi-VN" sz="48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ARCO Typography" panose="020B0603050302020204" pitchFamily="34" charset="2"/>
              <a:ea typeface="+mn-ea"/>
              <a:cs typeface="+mn-cs"/>
            </a:endParaRPr>
          </a:p>
        </p:txBody>
      </p:sp>
      <p:pic>
        <p:nvPicPr>
          <p:cNvPr id="36" name="Hình ảnh 35" descr="Ảnh có chứa văn bản&#10;&#10;Mô tả được tạo tự động">
            <a:extLst>
              <a:ext uri="{FF2B5EF4-FFF2-40B4-BE49-F238E27FC236}">
                <a16:creationId xmlns:a16="http://schemas.microsoft.com/office/drawing/2014/main" id="{ABCABF81-E5E9-CE62-9BC5-BE152C380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8295" y="167026"/>
            <a:ext cx="2027311" cy="2027311"/>
          </a:xfrm>
          <a:prstGeom prst="rect">
            <a:avLst/>
          </a:prstGeom>
        </p:spPr>
      </p:pic>
      <p:pic>
        <p:nvPicPr>
          <p:cNvPr id="37" name="Hình ảnh 36" descr="Ảnh có chứa đồ họa véc-tơ&#10;&#10;Mô tả được tạo tự động">
            <a:extLst>
              <a:ext uri="{FF2B5EF4-FFF2-40B4-BE49-F238E27FC236}">
                <a16:creationId xmlns:a16="http://schemas.microsoft.com/office/drawing/2014/main" id="{0AFDAD4A-FF19-923D-9A8D-F51472266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858" y="282212"/>
            <a:ext cx="2027312" cy="2027312"/>
          </a:xfrm>
          <a:prstGeom prst="rect">
            <a:avLst/>
          </a:prstGeom>
        </p:spPr>
      </p:pic>
    </p:spTree>
    <p:extLst>
      <p:ext uri="{BB962C8B-B14F-4D97-AF65-F5344CB8AC3E}">
        <p14:creationId xmlns:p14="http://schemas.microsoft.com/office/powerpoint/2010/main" val="359006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80">
                                          <p:stCondLst>
                                            <p:cond delay="0"/>
                                          </p:stCondLst>
                                        </p:cTn>
                                        <p:tgtEl>
                                          <p:spTgt spid="33"/>
                                        </p:tgtEl>
                                      </p:cBhvr>
                                    </p:animEffect>
                                    <p:anim calcmode="lin" valueType="num">
                                      <p:cBhvr>
                                        <p:cTn id="3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5" dur="26">
                                          <p:stCondLst>
                                            <p:cond delay="650"/>
                                          </p:stCondLst>
                                        </p:cTn>
                                        <p:tgtEl>
                                          <p:spTgt spid="33"/>
                                        </p:tgtEl>
                                      </p:cBhvr>
                                      <p:to x="100000" y="60000"/>
                                    </p:animScale>
                                    <p:animScale>
                                      <p:cBhvr>
                                        <p:cTn id="36" dur="166" decel="50000">
                                          <p:stCondLst>
                                            <p:cond delay="676"/>
                                          </p:stCondLst>
                                        </p:cTn>
                                        <p:tgtEl>
                                          <p:spTgt spid="33"/>
                                        </p:tgtEl>
                                      </p:cBhvr>
                                      <p:to x="100000" y="100000"/>
                                    </p:animScale>
                                    <p:animScale>
                                      <p:cBhvr>
                                        <p:cTn id="37" dur="26">
                                          <p:stCondLst>
                                            <p:cond delay="1312"/>
                                          </p:stCondLst>
                                        </p:cTn>
                                        <p:tgtEl>
                                          <p:spTgt spid="33"/>
                                        </p:tgtEl>
                                      </p:cBhvr>
                                      <p:to x="100000" y="80000"/>
                                    </p:animScale>
                                    <p:animScale>
                                      <p:cBhvr>
                                        <p:cTn id="38" dur="166" decel="50000">
                                          <p:stCondLst>
                                            <p:cond delay="1338"/>
                                          </p:stCondLst>
                                        </p:cTn>
                                        <p:tgtEl>
                                          <p:spTgt spid="33"/>
                                        </p:tgtEl>
                                      </p:cBhvr>
                                      <p:to x="100000" y="100000"/>
                                    </p:animScale>
                                    <p:animScale>
                                      <p:cBhvr>
                                        <p:cTn id="39" dur="26">
                                          <p:stCondLst>
                                            <p:cond delay="1642"/>
                                          </p:stCondLst>
                                        </p:cTn>
                                        <p:tgtEl>
                                          <p:spTgt spid="33"/>
                                        </p:tgtEl>
                                      </p:cBhvr>
                                      <p:to x="100000" y="90000"/>
                                    </p:animScale>
                                    <p:animScale>
                                      <p:cBhvr>
                                        <p:cTn id="40" dur="166" decel="50000">
                                          <p:stCondLst>
                                            <p:cond delay="1668"/>
                                          </p:stCondLst>
                                        </p:cTn>
                                        <p:tgtEl>
                                          <p:spTgt spid="33"/>
                                        </p:tgtEl>
                                      </p:cBhvr>
                                      <p:to x="100000" y="100000"/>
                                    </p:animScale>
                                    <p:animScale>
                                      <p:cBhvr>
                                        <p:cTn id="41" dur="26">
                                          <p:stCondLst>
                                            <p:cond delay="1808"/>
                                          </p:stCondLst>
                                        </p:cTn>
                                        <p:tgtEl>
                                          <p:spTgt spid="33"/>
                                        </p:tgtEl>
                                      </p:cBhvr>
                                      <p:to x="100000" y="95000"/>
                                    </p:animScale>
                                    <p:animScale>
                                      <p:cBhvr>
                                        <p:cTn id="42" dur="166" decel="50000">
                                          <p:stCondLst>
                                            <p:cond delay="1834"/>
                                          </p:stCondLst>
                                        </p:cTn>
                                        <p:tgtEl>
                                          <p:spTgt spid="33"/>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down)">
                                      <p:cBhvr>
                                        <p:cTn id="45" dur="580">
                                          <p:stCondLst>
                                            <p:cond delay="0"/>
                                          </p:stCondLst>
                                        </p:cTn>
                                        <p:tgtEl>
                                          <p:spTgt spid="37"/>
                                        </p:tgtEl>
                                      </p:cBhvr>
                                    </p:animEffect>
                                    <p:anim calcmode="lin" valueType="num">
                                      <p:cBhvr>
                                        <p:cTn id="46"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51" dur="26">
                                          <p:stCondLst>
                                            <p:cond delay="650"/>
                                          </p:stCondLst>
                                        </p:cTn>
                                        <p:tgtEl>
                                          <p:spTgt spid="37"/>
                                        </p:tgtEl>
                                      </p:cBhvr>
                                      <p:to x="100000" y="60000"/>
                                    </p:animScale>
                                    <p:animScale>
                                      <p:cBhvr>
                                        <p:cTn id="52" dur="166" decel="50000">
                                          <p:stCondLst>
                                            <p:cond delay="676"/>
                                          </p:stCondLst>
                                        </p:cTn>
                                        <p:tgtEl>
                                          <p:spTgt spid="37"/>
                                        </p:tgtEl>
                                      </p:cBhvr>
                                      <p:to x="100000" y="100000"/>
                                    </p:animScale>
                                    <p:animScale>
                                      <p:cBhvr>
                                        <p:cTn id="53" dur="26">
                                          <p:stCondLst>
                                            <p:cond delay="1312"/>
                                          </p:stCondLst>
                                        </p:cTn>
                                        <p:tgtEl>
                                          <p:spTgt spid="37"/>
                                        </p:tgtEl>
                                      </p:cBhvr>
                                      <p:to x="100000" y="80000"/>
                                    </p:animScale>
                                    <p:animScale>
                                      <p:cBhvr>
                                        <p:cTn id="54" dur="166" decel="50000">
                                          <p:stCondLst>
                                            <p:cond delay="1338"/>
                                          </p:stCondLst>
                                        </p:cTn>
                                        <p:tgtEl>
                                          <p:spTgt spid="37"/>
                                        </p:tgtEl>
                                      </p:cBhvr>
                                      <p:to x="100000" y="100000"/>
                                    </p:animScale>
                                    <p:animScale>
                                      <p:cBhvr>
                                        <p:cTn id="55" dur="26">
                                          <p:stCondLst>
                                            <p:cond delay="1642"/>
                                          </p:stCondLst>
                                        </p:cTn>
                                        <p:tgtEl>
                                          <p:spTgt spid="37"/>
                                        </p:tgtEl>
                                      </p:cBhvr>
                                      <p:to x="100000" y="90000"/>
                                    </p:animScale>
                                    <p:animScale>
                                      <p:cBhvr>
                                        <p:cTn id="56" dur="166" decel="50000">
                                          <p:stCondLst>
                                            <p:cond delay="1668"/>
                                          </p:stCondLst>
                                        </p:cTn>
                                        <p:tgtEl>
                                          <p:spTgt spid="37"/>
                                        </p:tgtEl>
                                      </p:cBhvr>
                                      <p:to x="100000" y="100000"/>
                                    </p:animScale>
                                    <p:animScale>
                                      <p:cBhvr>
                                        <p:cTn id="57" dur="26">
                                          <p:stCondLst>
                                            <p:cond delay="1808"/>
                                          </p:stCondLst>
                                        </p:cTn>
                                        <p:tgtEl>
                                          <p:spTgt spid="37"/>
                                        </p:tgtEl>
                                      </p:cBhvr>
                                      <p:to x="100000" y="95000"/>
                                    </p:animScale>
                                    <p:animScale>
                                      <p:cBhvr>
                                        <p:cTn id="58" dur="166" decel="50000">
                                          <p:stCondLst>
                                            <p:cond delay="1834"/>
                                          </p:stCondLst>
                                        </p:cTn>
                                        <p:tgtEl>
                                          <p:spTgt spid="37"/>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down)">
                                      <p:cBhvr>
                                        <p:cTn id="61" dur="580">
                                          <p:stCondLst>
                                            <p:cond delay="0"/>
                                          </p:stCondLst>
                                        </p:cTn>
                                        <p:tgtEl>
                                          <p:spTgt spid="36"/>
                                        </p:tgtEl>
                                      </p:cBhvr>
                                    </p:animEffect>
                                    <p:anim calcmode="lin" valueType="num">
                                      <p:cBhvr>
                                        <p:cTn id="62"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67" dur="26">
                                          <p:stCondLst>
                                            <p:cond delay="650"/>
                                          </p:stCondLst>
                                        </p:cTn>
                                        <p:tgtEl>
                                          <p:spTgt spid="36"/>
                                        </p:tgtEl>
                                      </p:cBhvr>
                                      <p:to x="100000" y="60000"/>
                                    </p:animScale>
                                    <p:animScale>
                                      <p:cBhvr>
                                        <p:cTn id="68" dur="166" decel="50000">
                                          <p:stCondLst>
                                            <p:cond delay="676"/>
                                          </p:stCondLst>
                                        </p:cTn>
                                        <p:tgtEl>
                                          <p:spTgt spid="36"/>
                                        </p:tgtEl>
                                      </p:cBhvr>
                                      <p:to x="100000" y="100000"/>
                                    </p:animScale>
                                    <p:animScale>
                                      <p:cBhvr>
                                        <p:cTn id="69" dur="26">
                                          <p:stCondLst>
                                            <p:cond delay="1312"/>
                                          </p:stCondLst>
                                        </p:cTn>
                                        <p:tgtEl>
                                          <p:spTgt spid="36"/>
                                        </p:tgtEl>
                                      </p:cBhvr>
                                      <p:to x="100000" y="80000"/>
                                    </p:animScale>
                                    <p:animScale>
                                      <p:cBhvr>
                                        <p:cTn id="70" dur="166" decel="50000">
                                          <p:stCondLst>
                                            <p:cond delay="1338"/>
                                          </p:stCondLst>
                                        </p:cTn>
                                        <p:tgtEl>
                                          <p:spTgt spid="36"/>
                                        </p:tgtEl>
                                      </p:cBhvr>
                                      <p:to x="100000" y="100000"/>
                                    </p:animScale>
                                    <p:animScale>
                                      <p:cBhvr>
                                        <p:cTn id="71" dur="26">
                                          <p:stCondLst>
                                            <p:cond delay="1642"/>
                                          </p:stCondLst>
                                        </p:cTn>
                                        <p:tgtEl>
                                          <p:spTgt spid="36"/>
                                        </p:tgtEl>
                                      </p:cBhvr>
                                      <p:to x="100000" y="90000"/>
                                    </p:animScale>
                                    <p:animScale>
                                      <p:cBhvr>
                                        <p:cTn id="72" dur="166" decel="50000">
                                          <p:stCondLst>
                                            <p:cond delay="1668"/>
                                          </p:stCondLst>
                                        </p:cTn>
                                        <p:tgtEl>
                                          <p:spTgt spid="36"/>
                                        </p:tgtEl>
                                      </p:cBhvr>
                                      <p:to x="100000" y="100000"/>
                                    </p:animScale>
                                    <p:animScale>
                                      <p:cBhvr>
                                        <p:cTn id="73" dur="26">
                                          <p:stCondLst>
                                            <p:cond delay="1808"/>
                                          </p:stCondLst>
                                        </p:cTn>
                                        <p:tgtEl>
                                          <p:spTgt spid="36"/>
                                        </p:tgtEl>
                                      </p:cBhvr>
                                      <p:to x="100000" y="95000"/>
                                    </p:animScale>
                                    <p:animScale>
                                      <p:cBhvr>
                                        <p:cTn id="74"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p:bldP spid="31"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843E6C8E-12AF-F0C4-3043-47A162D7B0A9}"/>
              </a:ext>
            </a:extLst>
          </p:cNvPr>
          <p:cNvSpPr/>
          <p:nvPr/>
        </p:nvSpPr>
        <p:spPr>
          <a:xfrm>
            <a:off x="458118" y="880148"/>
            <a:ext cx="11169748" cy="5308617"/>
          </a:xfrm>
          <a:custGeom>
            <a:avLst/>
            <a:gdLst>
              <a:gd name="connsiteX0" fmla="*/ 0 w 11169748"/>
              <a:gd name="connsiteY0" fmla="*/ 884787 h 5308617"/>
              <a:gd name="connsiteX1" fmla="*/ 884787 w 11169748"/>
              <a:gd name="connsiteY1" fmla="*/ 0 h 5308617"/>
              <a:gd name="connsiteX2" fmla="*/ 10284961 w 11169748"/>
              <a:gd name="connsiteY2" fmla="*/ 0 h 5308617"/>
              <a:gd name="connsiteX3" fmla="*/ 11169748 w 11169748"/>
              <a:gd name="connsiteY3" fmla="*/ 884787 h 5308617"/>
              <a:gd name="connsiteX4" fmla="*/ 11169748 w 11169748"/>
              <a:gd name="connsiteY4" fmla="*/ 4423830 h 5308617"/>
              <a:gd name="connsiteX5" fmla="*/ 10284961 w 11169748"/>
              <a:gd name="connsiteY5" fmla="*/ 5308617 h 5308617"/>
              <a:gd name="connsiteX6" fmla="*/ 884787 w 11169748"/>
              <a:gd name="connsiteY6" fmla="*/ 5308617 h 5308617"/>
              <a:gd name="connsiteX7" fmla="*/ 0 w 11169748"/>
              <a:gd name="connsiteY7" fmla="*/ 4423830 h 5308617"/>
              <a:gd name="connsiteX8" fmla="*/ 0 w 11169748"/>
              <a:gd name="connsiteY8" fmla="*/ 884787 h 530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9748" h="5308617" fill="none" extrusionOk="0">
                <a:moveTo>
                  <a:pt x="0" y="884787"/>
                </a:moveTo>
                <a:cubicBezTo>
                  <a:pt x="2280" y="457857"/>
                  <a:pt x="400430" y="7212"/>
                  <a:pt x="884787" y="0"/>
                </a:cubicBezTo>
                <a:cubicBezTo>
                  <a:pt x="3669443" y="72427"/>
                  <a:pt x="8115091" y="61419"/>
                  <a:pt x="10284961" y="0"/>
                </a:cubicBezTo>
                <a:cubicBezTo>
                  <a:pt x="10770310" y="-22750"/>
                  <a:pt x="11109679" y="377964"/>
                  <a:pt x="11169748" y="884787"/>
                </a:cubicBezTo>
                <a:cubicBezTo>
                  <a:pt x="11270624" y="2355408"/>
                  <a:pt x="11062435" y="3207059"/>
                  <a:pt x="11169748" y="4423830"/>
                </a:cubicBezTo>
                <a:cubicBezTo>
                  <a:pt x="11187335" y="4823225"/>
                  <a:pt x="10733988" y="5264195"/>
                  <a:pt x="10284961" y="5308617"/>
                </a:cubicBezTo>
                <a:cubicBezTo>
                  <a:pt x="6970295" y="5338444"/>
                  <a:pt x="4562516" y="5229311"/>
                  <a:pt x="884787" y="5308617"/>
                </a:cubicBezTo>
                <a:cubicBezTo>
                  <a:pt x="411848" y="5306841"/>
                  <a:pt x="-50660" y="4922501"/>
                  <a:pt x="0" y="4423830"/>
                </a:cubicBezTo>
                <a:cubicBezTo>
                  <a:pt x="50037" y="3406086"/>
                  <a:pt x="770" y="1309410"/>
                  <a:pt x="0" y="884787"/>
                </a:cubicBezTo>
                <a:close/>
              </a:path>
              <a:path w="11169748" h="5308617" stroke="0" extrusionOk="0">
                <a:moveTo>
                  <a:pt x="0" y="884787"/>
                </a:moveTo>
                <a:cubicBezTo>
                  <a:pt x="32191" y="404908"/>
                  <a:pt x="435424" y="81862"/>
                  <a:pt x="884787" y="0"/>
                </a:cubicBezTo>
                <a:cubicBezTo>
                  <a:pt x="3715884" y="123000"/>
                  <a:pt x="8498745" y="-96860"/>
                  <a:pt x="10284961" y="0"/>
                </a:cubicBezTo>
                <a:cubicBezTo>
                  <a:pt x="10712115" y="-46872"/>
                  <a:pt x="11179274" y="376928"/>
                  <a:pt x="11169748" y="884787"/>
                </a:cubicBezTo>
                <a:cubicBezTo>
                  <a:pt x="11172921" y="2015707"/>
                  <a:pt x="11264015" y="3949774"/>
                  <a:pt x="11169748" y="4423830"/>
                </a:cubicBezTo>
                <a:cubicBezTo>
                  <a:pt x="11158941" y="4916399"/>
                  <a:pt x="10722641" y="5300275"/>
                  <a:pt x="10284961" y="5308617"/>
                </a:cubicBezTo>
                <a:cubicBezTo>
                  <a:pt x="9176006" y="5147910"/>
                  <a:pt x="3949626" y="5348284"/>
                  <a:pt x="884787" y="5308617"/>
                </a:cubicBezTo>
                <a:cubicBezTo>
                  <a:pt x="323682" y="5293984"/>
                  <a:pt x="-59372" y="4885587"/>
                  <a:pt x="0" y="4423830"/>
                </a:cubicBezTo>
                <a:cubicBezTo>
                  <a:pt x="32216" y="2972762"/>
                  <a:pt x="57206" y="2059590"/>
                  <a:pt x="0" y="884787"/>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2">
            <a:extLst>
              <a:ext uri="{FF2B5EF4-FFF2-40B4-BE49-F238E27FC236}">
                <a16:creationId xmlns:a16="http://schemas.microsoft.com/office/drawing/2014/main" id="{6DF21D66-0B09-FDC8-E16C-EE47FEB8EFB5}"/>
              </a:ext>
            </a:extLst>
          </p:cNvPr>
          <p:cNvSpPr txBox="1"/>
          <p:nvPr/>
        </p:nvSpPr>
        <p:spPr>
          <a:xfrm>
            <a:off x="1927415" y="1321775"/>
            <a:ext cx="788940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0070C0"/>
                  </a:solidFill>
                  <a:prstDash val="solid"/>
                </a:ln>
                <a:solidFill>
                  <a:srgbClr val="FFFF66"/>
                </a:solidFill>
                <a:effectLst>
                  <a:outerShdw dist="38100" dir="2700000" algn="tl" rotWithShape="0">
                    <a:srgbClr val="5B9BD5">
                      <a:lumMod val="75000"/>
                    </a:srgbClr>
                  </a:outerShdw>
                </a:effectLst>
                <a:uLnTx/>
                <a:uFillTx/>
                <a:latin typeface="SVN-ARCO Typography" panose="020B0603050302020204" pitchFamily="34" charset="2"/>
                <a:ea typeface="+mn-ea"/>
                <a:cs typeface="+mn-cs"/>
              </a:rPr>
              <a:t>NHIỆM</a:t>
            </a:r>
            <a:r>
              <a:rPr kumimoji="0" lang="en-US" sz="60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ea typeface="+mn-ea"/>
                <a:cs typeface="+mn-cs"/>
              </a:rPr>
              <a:t> VỤ</a:t>
            </a:r>
            <a:endParaRPr kumimoji="0" lang="vi-VN" sz="60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ARCO Typography" panose="020B0603050302020204" pitchFamily="34" charset="2"/>
              <a:ea typeface="+mn-ea"/>
              <a:cs typeface="+mn-cs"/>
            </a:endParaRPr>
          </a:p>
        </p:txBody>
      </p:sp>
      <p:pic>
        <p:nvPicPr>
          <p:cNvPr id="36" name="Hình ảnh 35" descr="Ảnh có chứa văn bản&#10;&#10;Mô tả được tạo tự động">
            <a:extLst>
              <a:ext uri="{FF2B5EF4-FFF2-40B4-BE49-F238E27FC236}">
                <a16:creationId xmlns:a16="http://schemas.microsoft.com/office/drawing/2014/main" id="{ABCABF81-E5E9-CE62-9BC5-BE152C380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846" y="761086"/>
            <a:ext cx="2027311" cy="2027311"/>
          </a:xfrm>
          <a:prstGeom prst="rect">
            <a:avLst/>
          </a:prstGeom>
        </p:spPr>
      </p:pic>
      <p:pic>
        <p:nvPicPr>
          <p:cNvPr id="37" name="Hình ảnh 36" descr="Ảnh có chứa đồ họa véc-tơ&#10;&#10;Mô tả được tạo tự động">
            <a:extLst>
              <a:ext uri="{FF2B5EF4-FFF2-40B4-BE49-F238E27FC236}">
                <a16:creationId xmlns:a16="http://schemas.microsoft.com/office/drawing/2014/main" id="{0AFDAD4A-FF19-923D-9A8D-F51472266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0749" y="837513"/>
            <a:ext cx="2027312" cy="2027312"/>
          </a:xfrm>
          <a:prstGeom prst="rect">
            <a:avLst/>
          </a:prstGeom>
        </p:spPr>
      </p:pic>
      <p:sp>
        <p:nvSpPr>
          <p:cNvPr id="2" name="Hộp Văn bản 1">
            <a:extLst>
              <a:ext uri="{FF2B5EF4-FFF2-40B4-BE49-F238E27FC236}">
                <a16:creationId xmlns:a16="http://schemas.microsoft.com/office/drawing/2014/main" id="{4FA2C036-75B1-C74A-5557-78A08244073B}"/>
              </a:ext>
            </a:extLst>
          </p:cNvPr>
          <p:cNvSpPr txBox="1"/>
          <p:nvPr/>
        </p:nvSpPr>
        <p:spPr>
          <a:xfrm>
            <a:off x="1773639" y="2604620"/>
            <a:ext cx="890195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Quan sát hình vẽ.</a:t>
            </a:r>
          </a:p>
        </p:txBody>
      </p:sp>
      <p:sp>
        <p:nvSpPr>
          <p:cNvPr id="3" name="Hộp Văn bản 2">
            <a:extLst>
              <a:ext uri="{FF2B5EF4-FFF2-40B4-BE49-F238E27FC236}">
                <a16:creationId xmlns:a16="http://schemas.microsoft.com/office/drawing/2014/main" id="{FCF1BEC9-1A4C-C01E-BEE5-9168A60D5132}"/>
              </a:ext>
            </a:extLst>
          </p:cNvPr>
          <p:cNvSpPr txBox="1"/>
          <p:nvPr/>
        </p:nvSpPr>
        <p:spPr>
          <a:xfrm>
            <a:off x="1773639" y="3282038"/>
            <a:ext cx="890195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Viết phép tính biểu thị tổng số phần của tờ giấy đã được tô màu.</a:t>
            </a:r>
          </a:p>
        </p:txBody>
      </p:sp>
      <p:sp>
        <p:nvSpPr>
          <p:cNvPr id="5" name="Hộp Văn bản 4">
            <a:extLst>
              <a:ext uri="{FF2B5EF4-FFF2-40B4-BE49-F238E27FC236}">
                <a16:creationId xmlns:a16="http://schemas.microsoft.com/office/drawing/2014/main" id="{2DD56834-4AE5-CC71-5970-1A8A4D1AB5A3}"/>
              </a:ext>
            </a:extLst>
          </p:cNvPr>
          <p:cNvSpPr txBox="1"/>
          <p:nvPr/>
        </p:nvSpPr>
        <p:spPr>
          <a:xfrm>
            <a:off x="1773640" y="4334352"/>
            <a:ext cx="897019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Dùng giấy kẻ ô vuông, thực hiện việc tính t</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ổ</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ng.</a:t>
            </a:r>
          </a:p>
        </p:txBody>
      </p:sp>
      <p:pic>
        <p:nvPicPr>
          <p:cNvPr id="9" name="Picture 4">
            <a:extLst>
              <a:ext uri="{FF2B5EF4-FFF2-40B4-BE49-F238E27FC236}">
                <a16:creationId xmlns:a16="http://schemas.microsoft.com/office/drawing/2014/main" id="{CB1BE9FF-0F3E-83A5-DD66-5B98F51ADF70}"/>
              </a:ext>
            </a:extLst>
          </p:cNvPr>
          <p:cNvPicPr>
            <a:picLocks noChangeAspect="1"/>
          </p:cNvPicPr>
          <p:nvPr/>
        </p:nvPicPr>
        <p:blipFill>
          <a:blip r:embed="rId5"/>
          <a:stretch>
            <a:fillRect/>
          </a:stretch>
        </p:blipFill>
        <p:spPr>
          <a:xfrm>
            <a:off x="1238266" y="2554706"/>
            <a:ext cx="466595" cy="602099"/>
          </a:xfrm>
          <a:prstGeom prst="rect">
            <a:avLst/>
          </a:prstGeom>
        </p:spPr>
      </p:pic>
      <p:pic>
        <p:nvPicPr>
          <p:cNvPr id="10" name="Picture 4">
            <a:extLst>
              <a:ext uri="{FF2B5EF4-FFF2-40B4-BE49-F238E27FC236}">
                <a16:creationId xmlns:a16="http://schemas.microsoft.com/office/drawing/2014/main" id="{F6CB0053-9DE0-4DD1-2F06-B2EF01A51221}"/>
              </a:ext>
            </a:extLst>
          </p:cNvPr>
          <p:cNvPicPr>
            <a:picLocks noChangeAspect="1"/>
          </p:cNvPicPr>
          <p:nvPr/>
        </p:nvPicPr>
        <p:blipFill>
          <a:blip r:embed="rId5"/>
          <a:stretch>
            <a:fillRect/>
          </a:stretch>
        </p:blipFill>
        <p:spPr>
          <a:xfrm>
            <a:off x="1238798" y="3218548"/>
            <a:ext cx="466595" cy="602099"/>
          </a:xfrm>
          <a:prstGeom prst="rect">
            <a:avLst/>
          </a:prstGeom>
        </p:spPr>
      </p:pic>
      <p:pic>
        <p:nvPicPr>
          <p:cNvPr id="11" name="Picture 4">
            <a:extLst>
              <a:ext uri="{FF2B5EF4-FFF2-40B4-BE49-F238E27FC236}">
                <a16:creationId xmlns:a16="http://schemas.microsoft.com/office/drawing/2014/main" id="{FA69B271-A8C0-50BF-4CDF-DF6190A7631B}"/>
              </a:ext>
            </a:extLst>
          </p:cNvPr>
          <p:cNvPicPr>
            <a:picLocks noChangeAspect="1"/>
          </p:cNvPicPr>
          <p:nvPr/>
        </p:nvPicPr>
        <p:blipFill>
          <a:blip r:embed="rId5"/>
          <a:stretch>
            <a:fillRect/>
          </a:stretch>
        </p:blipFill>
        <p:spPr>
          <a:xfrm>
            <a:off x="1238266" y="4325691"/>
            <a:ext cx="466595" cy="602099"/>
          </a:xfrm>
          <a:prstGeom prst="rect">
            <a:avLst/>
          </a:prstGeom>
        </p:spPr>
      </p:pic>
      <p:sp>
        <p:nvSpPr>
          <p:cNvPr id="23" name="Hộp Văn bản 22">
            <a:extLst>
              <a:ext uri="{FF2B5EF4-FFF2-40B4-BE49-F238E27FC236}">
                <a16:creationId xmlns:a16="http://schemas.microsoft.com/office/drawing/2014/main" id="{897F2578-8EEE-4DF4-EEE7-D9AE2B997DD0}"/>
              </a:ext>
            </a:extLst>
          </p:cNvPr>
          <p:cNvSpPr txBox="1"/>
          <p:nvPr/>
        </p:nvSpPr>
        <p:spPr>
          <a:xfrm>
            <a:off x="1773640" y="5054370"/>
            <a:ext cx="897019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Thông báo kết quả và giải thích cách làm.</a:t>
            </a:r>
          </a:p>
        </p:txBody>
      </p:sp>
      <p:pic>
        <p:nvPicPr>
          <p:cNvPr id="24" name="Picture 4">
            <a:extLst>
              <a:ext uri="{FF2B5EF4-FFF2-40B4-BE49-F238E27FC236}">
                <a16:creationId xmlns:a16="http://schemas.microsoft.com/office/drawing/2014/main" id="{E384E934-6567-9573-1501-D93A40342888}"/>
              </a:ext>
            </a:extLst>
          </p:cNvPr>
          <p:cNvPicPr>
            <a:picLocks noChangeAspect="1"/>
          </p:cNvPicPr>
          <p:nvPr/>
        </p:nvPicPr>
        <p:blipFill>
          <a:blip r:embed="rId5"/>
          <a:stretch>
            <a:fillRect/>
          </a:stretch>
        </p:blipFill>
        <p:spPr>
          <a:xfrm>
            <a:off x="1238266" y="5045709"/>
            <a:ext cx="466595" cy="602099"/>
          </a:xfrm>
          <a:prstGeom prst="rect">
            <a:avLst/>
          </a:prstGeom>
        </p:spPr>
      </p:pic>
    </p:spTree>
    <p:extLst>
      <p:ext uri="{BB962C8B-B14F-4D97-AF65-F5344CB8AC3E}">
        <p14:creationId xmlns:p14="http://schemas.microsoft.com/office/powerpoint/2010/main" val="28764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80">
                                          <p:stCondLst>
                                            <p:cond delay="0"/>
                                          </p:stCondLst>
                                        </p:cTn>
                                        <p:tgtEl>
                                          <p:spTgt spid="33"/>
                                        </p:tgtEl>
                                      </p:cBhvr>
                                    </p:animEffect>
                                    <p:anim calcmode="lin" valueType="num">
                                      <p:cBhvr>
                                        <p:cTn id="1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 dur="26">
                                          <p:stCondLst>
                                            <p:cond delay="650"/>
                                          </p:stCondLst>
                                        </p:cTn>
                                        <p:tgtEl>
                                          <p:spTgt spid="33"/>
                                        </p:tgtEl>
                                      </p:cBhvr>
                                      <p:to x="100000" y="60000"/>
                                    </p:animScale>
                                    <p:animScale>
                                      <p:cBhvr>
                                        <p:cTn id="19" dur="166" decel="50000">
                                          <p:stCondLst>
                                            <p:cond delay="676"/>
                                          </p:stCondLst>
                                        </p:cTn>
                                        <p:tgtEl>
                                          <p:spTgt spid="33"/>
                                        </p:tgtEl>
                                      </p:cBhvr>
                                      <p:to x="100000" y="100000"/>
                                    </p:animScale>
                                    <p:animScale>
                                      <p:cBhvr>
                                        <p:cTn id="20" dur="26">
                                          <p:stCondLst>
                                            <p:cond delay="1312"/>
                                          </p:stCondLst>
                                        </p:cTn>
                                        <p:tgtEl>
                                          <p:spTgt spid="33"/>
                                        </p:tgtEl>
                                      </p:cBhvr>
                                      <p:to x="100000" y="80000"/>
                                    </p:animScale>
                                    <p:animScale>
                                      <p:cBhvr>
                                        <p:cTn id="21" dur="166" decel="50000">
                                          <p:stCondLst>
                                            <p:cond delay="1338"/>
                                          </p:stCondLst>
                                        </p:cTn>
                                        <p:tgtEl>
                                          <p:spTgt spid="33"/>
                                        </p:tgtEl>
                                      </p:cBhvr>
                                      <p:to x="100000" y="100000"/>
                                    </p:animScale>
                                    <p:animScale>
                                      <p:cBhvr>
                                        <p:cTn id="22" dur="26">
                                          <p:stCondLst>
                                            <p:cond delay="1642"/>
                                          </p:stCondLst>
                                        </p:cTn>
                                        <p:tgtEl>
                                          <p:spTgt spid="33"/>
                                        </p:tgtEl>
                                      </p:cBhvr>
                                      <p:to x="100000" y="90000"/>
                                    </p:animScale>
                                    <p:animScale>
                                      <p:cBhvr>
                                        <p:cTn id="23" dur="166" decel="50000">
                                          <p:stCondLst>
                                            <p:cond delay="1668"/>
                                          </p:stCondLst>
                                        </p:cTn>
                                        <p:tgtEl>
                                          <p:spTgt spid="33"/>
                                        </p:tgtEl>
                                      </p:cBhvr>
                                      <p:to x="100000" y="100000"/>
                                    </p:animScale>
                                    <p:animScale>
                                      <p:cBhvr>
                                        <p:cTn id="24" dur="26">
                                          <p:stCondLst>
                                            <p:cond delay="1808"/>
                                          </p:stCondLst>
                                        </p:cTn>
                                        <p:tgtEl>
                                          <p:spTgt spid="33"/>
                                        </p:tgtEl>
                                      </p:cBhvr>
                                      <p:to x="100000" y="95000"/>
                                    </p:animScale>
                                    <p:animScale>
                                      <p:cBhvr>
                                        <p:cTn id="25" dur="166" decel="50000">
                                          <p:stCondLst>
                                            <p:cond delay="1834"/>
                                          </p:stCondLst>
                                        </p:cTn>
                                        <p:tgtEl>
                                          <p:spTgt spid="33"/>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80">
                                          <p:stCondLst>
                                            <p:cond delay="0"/>
                                          </p:stCondLst>
                                        </p:cTn>
                                        <p:tgtEl>
                                          <p:spTgt spid="37"/>
                                        </p:tgtEl>
                                      </p:cBhvr>
                                    </p:animEffect>
                                    <p:anim calcmode="lin" valueType="num">
                                      <p:cBhvr>
                                        <p:cTn id="29"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4" dur="26">
                                          <p:stCondLst>
                                            <p:cond delay="650"/>
                                          </p:stCondLst>
                                        </p:cTn>
                                        <p:tgtEl>
                                          <p:spTgt spid="37"/>
                                        </p:tgtEl>
                                      </p:cBhvr>
                                      <p:to x="100000" y="60000"/>
                                    </p:animScale>
                                    <p:animScale>
                                      <p:cBhvr>
                                        <p:cTn id="35" dur="166" decel="50000">
                                          <p:stCondLst>
                                            <p:cond delay="676"/>
                                          </p:stCondLst>
                                        </p:cTn>
                                        <p:tgtEl>
                                          <p:spTgt spid="37"/>
                                        </p:tgtEl>
                                      </p:cBhvr>
                                      <p:to x="100000" y="100000"/>
                                    </p:animScale>
                                    <p:animScale>
                                      <p:cBhvr>
                                        <p:cTn id="36" dur="26">
                                          <p:stCondLst>
                                            <p:cond delay="1312"/>
                                          </p:stCondLst>
                                        </p:cTn>
                                        <p:tgtEl>
                                          <p:spTgt spid="37"/>
                                        </p:tgtEl>
                                      </p:cBhvr>
                                      <p:to x="100000" y="80000"/>
                                    </p:animScale>
                                    <p:animScale>
                                      <p:cBhvr>
                                        <p:cTn id="37" dur="166" decel="50000">
                                          <p:stCondLst>
                                            <p:cond delay="1338"/>
                                          </p:stCondLst>
                                        </p:cTn>
                                        <p:tgtEl>
                                          <p:spTgt spid="37"/>
                                        </p:tgtEl>
                                      </p:cBhvr>
                                      <p:to x="100000" y="100000"/>
                                    </p:animScale>
                                    <p:animScale>
                                      <p:cBhvr>
                                        <p:cTn id="38" dur="26">
                                          <p:stCondLst>
                                            <p:cond delay="1642"/>
                                          </p:stCondLst>
                                        </p:cTn>
                                        <p:tgtEl>
                                          <p:spTgt spid="37"/>
                                        </p:tgtEl>
                                      </p:cBhvr>
                                      <p:to x="100000" y="90000"/>
                                    </p:animScale>
                                    <p:animScale>
                                      <p:cBhvr>
                                        <p:cTn id="39" dur="166" decel="50000">
                                          <p:stCondLst>
                                            <p:cond delay="1668"/>
                                          </p:stCondLst>
                                        </p:cTn>
                                        <p:tgtEl>
                                          <p:spTgt spid="37"/>
                                        </p:tgtEl>
                                      </p:cBhvr>
                                      <p:to x="100000" y="100000"/>
                                    </p:animScale>
                                    <p:animScale>
                                      <p:cBhvr>
                                        <p:cTn id="40" dur="26">
                                          <p:stCondLst>
                                            <p:cond delay="1808"/>
                                          </p:stCondLst>
                                        </p:cTn>
                                        <p:tgtEl>
                                          <p:spTgt spid="37"/>
                                        </p:tgtEl>
                                      </p:cBhvr>
                                      <p:to x="100000" y="95000"/>
                                    </p:animScale>
                                    <p:animScale>
                                      <p:cBhvr>
                                        <p:cTn id="41" dur="166" decel="50000">
                                          <p:stCondLst>
                                            <p:cond delay="1834"/>
                                          </p:stCondLst>
                                        </p:cTn>
                                        <p:tgtEl>
                                          <p:spTgt spid="37"/>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down)">
                                      <p:cBhvr>
                                        <p:cTn id="44" dur="580">
                                          <p:stCondLst>
                                            <p:cond delay="0"/>
                                          </p:stCondLst>
                                        </p:cTn>
                                        <p:tgtEl>
                                          <p:spTgt spid="36"/>
                                        </p:tgtEl>
                                      </p:cBhvr>
                                    </p:animEffect>
                                    <p:anim calcmode="lin" valueType="num">
                                      <p:cBhvr>
                                        <p:cTn id="45"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50" dur="26">
                                          <p:stCondLst>
                                            <p:cond delay="650"/>
                                          </p:stCondLst>
                                        </p:cTn>
                                        <p:tgtEl>
                                          <p:spTgt spid="36"/>
                                        </p:tgtEl>
                                      </p:cBhvr>
                                      <p:to x="100000" y="60000"/>
                                    </p:animScale>
                                    <p:animScale>
                                      <p:cBhvr>
                                        <p:cTn id="51" dur="166" decel="50000">
                                          <p:stCondLst>
                                            <p:cond delay="676"/>
                                          </p:stCondLst>
                                        </p:cTn>
                                        <p:tgtEl>
                                          <p:spTgt spid="36"/>
                                        </p:tgtEl>
                                      </p:cBhvr>
                                      <p:to x="100000" y="100000"/>
                                    </p:animScale>
                                    <p:animScale>
                                      <p:cBhvr>
                                        <p:cTn id="52" dur="26">
                                          <p:stCondLst>
                                            <p:cond delay="1312"/>
                                          </p:stCondLst>
                                        </p:cTn>
                                        <p:tgtEl>
                                          <p:spTgt spid="36"/>
                                        </p:tgtEl>
                                      </p:cBhvr>
                                      <p:to x="100000" y="80000"/>
                                    </p:animScale>
                                    <p:animScale>
                                      <p:cBhvr>
                                        <p:cTn id="53" dur="166" decel="50000">
                                          <p:stCondLst>
                                            <p:cond delay="1338"/>
                                          </p:stCondLst>
                                        </p:cTn>
                                        <p:tgtEl>
                                          <p:spTgt spid="36"/>
                                        </p:tgtEl>
                                      </p:cBhvr>
                                      <p:to x="100000" y="100000"/>
                                    </p:animScale>
                                    <p:animScale>
                                      <p:cBhvr>
                                        <p:cTn id="54" dur="26">
                                          <p:stCondLst>
                                            <p:cond delay="1642"/>
                                          </p:stCondLst>
                                        </p:cTn>
                                        <p:tgtEl>
                                          <p:spTgt spid="36"/>
                                        </p:tgtEl>
                                      </p:cBhvr>
                                      <p:to x="100000" y="90000"/>
                                    </p:animScale>
                                    <p:animScale>
                                      <p:cBhvr>
                                        <p:cTn id="55" dur="166" decel="50000">
                                          <p:stCondLst>
                                            <p:cond delay="1668"/>
                                          </p:stCondLst>
                                        </p:cTn>
                                        <p:tgtEl>
                                          <p:spTgt spid="36"/>
                                        </p:tgtEl>
                                      </p:cBhvr>
                                      <p:to x="100000" y="100000"/>
                                    </p:animScale>
                                    <p:animScale>
                                      <p:cBhvr>
                                        <p:cTn id="56" dur="26">
                                          <p:stCondLst>
                                            <p:cond delay="1808"/>
                                          </p:stCondLst>
                                        </p:cTn>
                                        <p:tgtEl>
                                          <p:spTgt spid="36"/>
                                        </p:tgtEl>
                                      </p:cBhvr>
                                      <p:to x="100000" y="95000"/>
                                    </p:animScale>
                                    <p:animScale>
                                      <p:cBhvr>
                                        <p:cTn id="57" dur="166" decel="50000">
                                          <p:stCondLst>
                                            <p:cond delay="1834"/>
                                          </p:stCondLst>
                                        </p:cTn>
                                        <p:tgtEl>
                                          <p:spTgt spid="36"/>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barn(inVertical)">
                                      <p:cBhvr>
                                        <p:cTn id="65" dur="5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barn(inVertical)">
                                      <p:cBhvr>
                                        <p:cTn id="70" dur="500"/>
                                        <p:tgtEl>
                                          <p:spTgt spid="10"/>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barn(inVertical)">
                                      <p:cBhvr>
                                        <p:cTn id="73" dur="500"/>
                                        <p:tgtEl>
                                          <p:spTgt spid="3"/>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barn(inVertical)">
                                      <p:cBhvr>
                                        <p:cTn id="78" dur="500"/>
                                        <p:tgtEl>
                                          <p:spTgt spid="11"/>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barn(inVertical)">
                                      <p:cBhvr>
                                        <p:cTn id="81" dur="500"/>
                                        <p:tgtEl>
                                          <p:spTgt spid="5"/>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barn(inVertical)">
                                      <p:cBhvr>
                                        <p:cTn id="86" dur="500"/>
                                        <p:tgtEl>
                                          <p:spTgt spid="24"/>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barn(inVertical)">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p:bldP spid="2" grpId="0"/>
      <p:bldP spid="3" grpId="0"/>
      <p:bldP spid="5"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843E6C8E-12AF-F0C4-3043-47A162D7B0A9}"/>
              </a:ext>
            </a:extLst>
          </p:cNvPr>
          <p:cNvSpPr/>
          <p:nvPr/>
        </p:nvSpPr>
        <p:spPr>
          <a:xfrm>
            <a:off x="1060174" y="927652"/>
            <a:ext cx="10058400" cy="5632174"/>
          </a:xfrm>
          <a:custGeom>
            <a:avLst/>
            <a:gdLst>
              <a:gd name="connsiteX0" fmla="*/ 0 w 10058400"/>
              <a:gd name="connsiteY0" fmla="*/ 938714 h 5632174"/>
              <a:gd name="connsiteX1" fmla="*/ 938714 w 10058400"/>
              <a:gd name="connsiteY1" fmla="*/ 0 h 5632174"/>
              <a:gd name="connsiteX2" fmla="*/ 9119686 w 10058400"/>
              <a:gd name="connsiteY2" fmla="*/ 0 h 5632174"/>
              <a:gd name="connsiteX3" fmla="*/ 10058400 w 10058400"/>
              <a:gd name="connsiteY3" fmla="*/ 938714 h 5632174"/>
              <a:gd name="connsiteX4" fmla="*/ 10058400 w 10058400"/>
              <a:gd name="connsiteY4" fmla="*/ 4693460 h 5632174"/>
              <a:gd name="connsiteX5" fmla="*/ 9119686 w 10058400"/>
              <a:gd name="connsiteY5" fmla="*/ 5632174 h 5632174"/>
              <a:gd name="connsiteX6" fmla="*/ 938714 w 10058400"/>
              <a:gd name="connsiteY6" fmla="*/ 5632174 h 5632174"/>
              <a:gd name="connsiteX7" fmla="*/ 0 w 10058400"/>
              <a:gd name="connsiteY7" fmla="*/ 4693460 h 5632174"/>
              <a:gd name="connsiteX8" fmla="*/ 0 w 10058400"/>
              <a:gd name="connsiteY8" fmla="*/ 938714 h 563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32174" fill="none" extrusionOk="0">
                <a:moveTo>
                  <a:pt x="0" y="938714"/>
                </a:moveTo>
                <a:cubicBezTo>
                  <a:pt x="2167" y="478946"/>
                  <a:pt x="424781" y="7560"/>
                  <a:pt x="938714" y="0"/>
                </a:cubicBezTo>
                <a:cubicBezTo>
                  <a:pt x="2591073" y="72427"/>
                  <a:pt x="5737114" y="61419"/>
                  <a:pt x="9119686" y="0"/>
                </a:cubicBezTo>
                <a:cubicBezTo>
                  <a:pt x="9627479" y="-73274"/>
                  <a:pt x="9972660" y="394343"/>
                  <a:pt x="10058400" y="938714"/>
                </a:cubicBezTo>
                <a:cubicBezTo>
                  <a:pt x="10159276" y="2177638"/>
                  <a:pt x="9951087" y="2856335"/>
                  <a:pt x="10058400" y="4693460"/>
                </a:cubicBezTo>
                <a:cubicBezTo>
                  <a:pt x="10072425" y="5140716"/>
                  <a:pt x="9572871" y="5559026"/>
                  <a:pt x="9119686" y="5632174"/>
                </a:cubicBezTo>
                <a:cubicBezTo>
                  <a:pt x="5754398" y="5662001"/>
                  <a:pt x="3242887" y="5552868"/>
                  <a:pt x="938714" y="5632174"/>
                </a:cubicBezTo>
                <a:cubicBezTo>
                  <a:pt x="471475" y="5626386"/>
                  <a:pt x="-48759" y="5221539"/>
                  <a:pt x="0" y="4693460"/>
                </a:cubicBezTo>
                <a:cubicBezTo>
                  <a:pt x="50037" y="3553190"/>
                  <a:pt x="770" y="1375417"/>
                  <a:pt x="0" y="938714"/>
                </a:cubicBezTo>
                <a:close/>
              </a:path>
              <a:path w="10058400" h="5632174" stroke="0" extrusionOk="0">
                <a:moveTo>
                  <a:pt x="0" y="938714"/>
                </a:moveTo>
                <a:cubicBezTo>
                  <a:pt x="23596" y="426709"/>
                  <a:pt x="460683" y="84185"/>
                  <a:pt x="938714" y="0"/>
                </a:cubicBezTo>
                <a:cubicBezTo>
                  <a:pt x="4764628" y="123000"/>
                  <a:pt x="7521572" y="-96860"/>
                  <a:pt x="9119686" y="0"/>
                </a:cubicBezTo>
                <a:cubicBezTo>
                  <a:pt x="9626938" y="-8524"/>
                  <a:pt x="10069650" y="397596"/>
                  <a:pt x="10058400" y="938714"/>
                </a:cubicBezTo>
                <a:cubicBezTo>
                  <a:pt x="10061573" y="1863079"/>
                  <a:pt x="10152667" y="3876969"/>
                  <a:pt x="10058400" y="4693460"/>
                </a:cubicBezTo>
                <a:cubicBezTo>
                  <a:pt x="9987643" y="5237531"/>
                  <a:pt x="9615454" y="5628464"/>
                  <a:pt x="9119686" y="5632174"/>
                </a:cubicBezTo>
                <a:cubicBezTo>
                  <a:pt x="6887493" y="5471467"/>
                  <a:pt x="4432867" y="5671841"/>
                  <a:pt x="938714" y="5632174"/>
                </a:cubicBezTo>
                <a:cubicBezTo>
                  <a:pt x="325985" y="5613130"/>
                  <a:pt x="-19923" y="5202871"/>
                  <a:pt x="0" y="4693460"/>
                </a:cubicBezTo>
                <a:cubicBezTo>
                  <a:pt x="32216" y="2978021"/>
                  <a:pt x="57206" y="1927014"/>
                  <a:pt x="0" y="938714"/>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3">
            <a:extLst>
              <a:ext uri="{FF2B5EF4-FFF2-40B4-BE49-F238E27FC236}">
                <a16:creationId xmlns:a16="http://schemas.microsoft.com/office/drawing/2014/main" id="{AC063C5F-DE05-B395-1681-A17409EE38FF}"/>
              </a:ext>
            </a:extLst>
          </p:cNvPr>
          <p:cNvPicPr>
            <a:picLocks noChangeAspect="1"/>
          </p:cNvPicPr>
          <p:nvPr/>
        </p:nvPicPr>
        <p:blipFill>
          <a:blip r:embed="rId3"/>
          <a:srcRect/>
          <a:stretch>
            <a:fillRect/>
          </a:stretch>
        </p:blipFill>
        <p:spPr>
          <a:xfrm>
            <a:off x="6086465" y="3944410"/>
            <a:ext cx="1471487" cy="2268189"/>
          </a:xfrm>
          <a:prstGeom prst="rect">
            <a:avLst/>
          </a:prstGeom>
        </p:spPr>
      </p:pic>
      <p:pic>
        <p:nvPicPr>
          <p:cNvPr id="7" name="Picture 4">
            <a:extLst>
              <a:ext uri="{FF2B5EF4-FFF2-40B4-BE49-F238E27FC236}">
                <a16:creationId xmlns:a16="http://schemas.microsoft.com/office/drawing/2014/main" id="{BEE75003-D1C4-6A8E-56AE-BD55A50FDC0A}"/>
              </a:ext>
            </a:extLst>
          </p:cNvPr>
          <p:cNvPicPr>
            <a:picLocks noChangeAspect="1"/>
          </p:cNvPicPr>
          <p:nvPr/>
        </p:nvPicPr>
        <p:blipFill>
          <a:blip r:embed="rId4"/>
          <a:srcRect/>
          <a:stretch>
            <a:fillRect/>
          </a:stretch>
        </p:blipFill>
        <p:spPr>
          <a:xfrm>
            <a:off x="4491839" y="3895447"/>
            <a:ext cx="1418248" cy="2340987"/>
          </a:xfrm>
          <a:prstGeom prst="rect">
            <a:avLst/>
          </a:prstGeom>
        </p:spPr>
      </p:pic>
      <p:sp>
        <p:nvSpPr>
          <p:cNvPr id="8" name="Hộp Văn bản 7">
            <a:extLst>
              <a:ext uri="{FF2B5EF4-FFF2-40B4-BE49-F238E27FC236}">
                <a16:creationId xmlns:a16="http://schemas.microsoft.com/office/drawing/2014/main" id="{10831EC7-9A1B-34AF-C991-CE3ECEE1BEFF}"/>
              </a:ext>
            </a:extLst>
          </p:cNvPr>
          <p:cNvSpPr txBox="1"/>
          <p:nvPr/>
        </p:nvSpPr>
        <p:spPr>
          <a:xfrm flipH="1">
            <a:off x="2116385" y="1184140"/>
            <a:ext cx="733209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a:ln w="28575">
                  <a:noFill/>
                </a:ln>
                <a:solidFill>
                  <a:srgbClr val="C00000"/>
                </a:solidFill>
                <a:effectLst/>
                <a:uLnTx/>
                <a:uFillTx/>
                <a:latin typeface="UTM Edwardian" panose="02040603050506020204" pitchFamily="18" charset="0"/>
                <a:ea typeface="+mn-ea"/>
                <a:cs typeface="+mn-cs"/>
              </a:rPr>
              <a:t>Trình bày trước lớp</a:t>
            </a:r>
          </a:p>
        </p:txBody>
      </p:sp>
      <p:grpSp>
        <p:nvGrpSpPr>
          <p:cNvPr id="12" name="Group 5">
            <a:extLst>
              <a:ext uri="{FF2B5EF4-FFF2-40B4-BE49-F238E27FC236}">
                <a16:creationId xmlns:a16="http://schemas.microsoft.com/office/drawing/2014/main" id="{0EC67978-8F93-DB79-4236-29992E47A341}"/>
              </a:ext>
            </a:extLst>
          </p:cNvPr>
          <p:cNvGrpSpPr/>
          <p:nvPr/>
        </p:nvGrpSpPr>
        <p:grpSpPr>
          <a:xfrm>
            <a:off x="2977914" y="2630690"/>
            <a:ext cx="5808277" cy="1121750"/>
            <a:chOff x="2302333" y="1742548"/>
            <a:chExt cx="11632041" cy="1999351"/>
          </a:xfrm>
        </p:grpSpPr>
        <p:pic>
          <p:nvPicPr>
            <p:cNvPr id="13" name="Picture 1">
              <a:extLst>
                <a:ext uri="{FF2B5EF4-FFF2-40B4-BE49-F238E27FC236}">
                  <a16:creationId xmlns:a16="http://schemas.microsoft.com/office/drawing/2014/main" id="{56319283-27F8-6DDE-E00C-A686AFA09FC6}"/>
                </a:ext>
              </a:extLst>
            </p:cNvPr>
            <p:cNvPicPr>
              <a:picLocks noChangeAspect="1"/>
            </p:cNvPicPr>
            <p:nvPr/>
          </p:nvPicPr>
          <p:blipFill>
            <a:blip r:embed="rId5"/>
            <a:stretch>
              <a:fillRect/>
            </a:stretch>
          </p:blipFill>
          <p:spPr>
            <a:xfrm>
              <a:off x="2302333" y="1742761"/>
              <a:ext cx="7587334" cy="1999138"/>
            </a:xfrm>
            <a:prstGeom prst="rect">
              <a:avLst/>
            </a:prstGeom>
          </p:spPr>
        </p:pic>
        <p:pic>
          <p:nvPicPr>
            <p:cNvPr id="14" name="Picture 4">
              <a:extLst>
                <a:ext uri="{FF2B5EF4-FFF2-40B4-BE49-F238E27FC236}">
                  <a16:creationId xmlns:a16="http://schemas.microsoft.com/office/drawing/2014/main" id="{A72878D2-A067-2ED3-26CF-885535D9C710}"/>
                </a:ext>
              </a:extLst>
            </p:cNvPr>
            <p:cNvPicPr>
              <a:picLocks noChangeAspect="1"/>
            </p:cNvPicPr>
            <p:nvPr/>
          </p:nvPicPr>
          <p:blipFill>
            <a:blip r:embed="rId6"/>
            <a:stretch>
              <a:fillRect/>
            </a:stretch>
          </p:blipFill>
          <p:spPr>
            <a:xfrm>
              <a:off x="10240027" y="1742548"/>
              <a:ext cx="3694347" cy="1936478"/>
            </a:xfrm>
            <a:prstGeom prst="rect">
              <a:avLst/>
            </a:prstGeom>
          </p:spPr>
        </p:pic>
      </p:grpSp>
    </p:spTree>
    <p:extLst>
      <p:ext uri="{BB962C8B-B14F-4D97-AF65-F5344CB8AC3E}">
        <p14:creationId xmlns:p14="http://schemas.microsoft.com/office/powerpoint/2010/main" val="336118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843E6C8E-12AF-F0C4-3043-47A162D7B0A9}"/>
              </a:ext>
            </a:extLst>
          </p:cNvPr>
          <p:cNvSpPr/>
          <p:nvPr/>
        </p:nvSpPr>
        <p:spPr>
          <a:xfrm>
            <a:off x="458118" y="384313"/>
            <a:ext cx="11169748" cy="6162261"/>
          </a:xfrm>
          <a:custGeom>
            <a:avLst/>
            <a:gdLst>
              <a:gd name="connsiteX0" fmla="*/ 0 w 11169748"/>
              <a:gd name="connsiteY0" fmla="*/ 1027064 h 6162261"/>
              <a:gd name="connsiteX1" fmla="*/ 1027064 w 11169748"/>
              <a:gd name="connsiteY1" fmla="*/ 0 h 6162261"/>
              <a:gd name="connsiteX2" fmla="*/ 10142684 w 11169748"/>
              <a:gd name="connsiteY2" fmla="*/ 0 h 6162261"/>
              <a:gd name="connsiteX3" fmla="*/ 11169748 w 11169748"/>
              <a:gd name="connsiteY3" fmla="*/ 1027064 h 6162261"/>
              <a:gd name="connsiteX4" fmla="*/ 11169748 w 11169748"/>
              <a:gd name="connsiteY4" fmla="*/ 5135197 h 6162261"/>
              <a:gd name="connsiteX5" fmla="*/ 10142684 w 11169748"/>
              <a:gd name="connsiteY5" fmla="*/ 6162261 h 6162261"/>
              <a:gd name="connsiteX6" fmla="*/ 1027064 w 11169748"/>
              <a:gd name="connsiteY6" fmla="*/ 6162261 h 6162261"/>
              <a:gd name="connsiteX7" fmla="*/ 0 w 11169748"/>
              <a:gd name="connsiteY7" fmla="*/ 5135197 h 6162261"/>
              <a:gd name="connsiteX8" fmla="*/ 0 w 11169748"/>
              <a:gd name="connsiteY8" fmla="*/ 1027064 h 616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9748" h="6162261" fill="none" extrusionOk="0">
                <a:moveTo>
                  <a:pt x="0" y="1027064"/>
                </a:moveTo>
                <a:cubicBezTo>
                  <a:pt x="3841" y="563807"/>
                  <a:pt x="473444" y="22845"/>
                  <a:pt x="1027064" y="0"/>
                </a:cubicBezTo>
                <a:cubicBezTo>
                  <a:pt x="1946288" y="72427"/>
                  <a:pt x="8405104" y="61419"/>
                  <a:pt x="10142684" y="0"/>
                </a:cubicBezTo>
                <a:cubicBezTo>
                  <a:pt x="10701074" y="-60866"/>
                  <a:pt x="11139233" y="450602"/>
                  <a:pt x="11169748" y="1027064"/>
                </a:cubicBezTo>
                <a:cubicBezTo>
                  <a:pt x="11270624" y="2549507"/>
                  <a:pt x="11062435" y="3563359"/>
                  <a:pt x="11169748" y="5135197"/>
                </a:cubicBezTo>
                <a:cubicBezTo>
                  <a:pt x="11191073" y="5594201"/>
                  <a:pt x="10671184" y="6118842"/>
                  <a:pt x="10142684" y="6162261"/>
                </a:cubicBezTo>
                <a:cubicBezTo>
                  <a:pt x="6641658" y="6192088"/>
                  <a:pt x="4704042" y="6082955"/>
                  <a:pt x="1027064" y="6162261"/>
                </a:cubicBezTo>
                <a:cubicBezTo>
                  <a:pt x="488953" y="6158969"/>
                  <a:pt x="-14818" y="5705359"/>
                  <a:pt x="0" y="5135197"/>
                </a:cubicBezTo>
                <a:cubicBezTo>
                  <a:pt x="50037" y="3410931"/>
                  <a:pt x="770" y="2381913"/>
                  <a:pt x="0" y="1027064"/>
                </a:cubicBezTo>
                <a:close/>
              </a:path>
              <a:path w="11169748" h="6162261" stroke="0" extrusionOk="0">
                <a:moveTo>
                  <a:pt x="0" y="1027064"/>
                </a:moveTo>
                <a:cubicBezTo>
                  <a:pt x="68082" y="478390"/>
                  <a:pt x="507763" y="99863"/>
                  <a:pt x="1027064" y="0"/>
                </a:cubicBezTo>
                <a:cubicBezTo>
                  <a:pt x="4854100" y="123000"/>
                  <a:pt x="5766072" y="-96860"/>
                  <a:pt x="10142684" y="0"/>
                </a:cubicBezTo>
                <a:cubicBezTo>
                  <a:pt x="10669695" y="-30654"/>
                  <a:pt x="11210133" y="378414"/>
                  <a:pt x="11169748" y="1027064"/>
                </a:cubicBezTo>
                <a:cubicBezTo>
                  <a:pt x="11172921" y="1704951"/>
                  <a:pt x="11264015" y="4654689"/>
                  <a:pt x="11169748" y="5135197"/>
                </a:cubicBezTo>
                <a:cubicBezTo>
                  <a:pt x="11073763" y="5737202"/>
                  <a:pt x="10634498" y="6149918"/>
                  <a:pt x="10142684" y="6162261"/>
                </a:cubicBezTo>
                <a:cubicBezTo>
                  <a:pt x="7292490" y="6001554"/>
                  <a:pt x="5547086" y="6201928"/>
                  <a:pt x="1027064" y="6162261"/>
                </a:cubicBezTo>
                <a:cubicBezTo>
                  <a:pt x="387451" y="6147642"/>
                  <a:pt x="-82185" y="5665197"/>
                  <a:pt x="0" y="5135197"/>
                </a:cubicBezTo>
                <a:cubicBezTo>
                  <a:pt x="32216" y="4338555"/>
                  <a:pt x="57206" y="3004280"/>
                  <a:pt x="0" y="1027064"/>
                </a:cubicBezTo>
                <a:close/>
              </a:path>
            </a:pathLst>
          </a:custGeom>
          <a:solidFill>
            <a:schemeClr val="bg1"/>
          </a:solidFill>
          <a:ln w="57150">
            <a:solidFill>
              <a:srgbClr val="FFC000"/>
            </a:solidFill>
            <a:prstDash val="lg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2">
            <a:extLst>
              <a:ext uri="{FF2B5EF4-FFF2-40B4-BE49-F238E27FC236}">
                <a16:creationId xmlns:a16="http://schemas.microsoft.com/office/drawing/2014/main" id="{6DF21D66-0B09-FDC8-E16C-EE47FEB8EFB5}"/>
              </a:ext>
            </a:extLst>
          </p:cNvPr>
          <p:cNvSpPr txBox="1"/>
          <p:nvPr/>
        </p:nvSpPr>
        <p:spPr>
          <a:xfrm>
            <a:off x="1861154" y="872115"/>
            <a:ext cx="788940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0070C0"/>
                  </a:solidFill>
                  <a:prstDash val="solid"/>
                </a:ln>
                <a:solidFill>
                  <a:srgbClr val="FFFF66"/>
                </a:solidFill>
                <a:effectLst>
                  <a:outerShdw dist="38100" dir="2700000" algn="tl" rotWithShape="0">
                    <a:srgbClr val="5B9BD5">
                      <a:lumMod val="75000"/>
                    </a:srgbClr>
                  </a:outerShdw>
                </a:effectLst>
                <a:uLnTx/>
                <a:uFillTx/>
                <a:latin typeface="SVN-ARCO Typography" panose="020B0603050302020204" pitchFamily="34" charset="2"/>
                <a:ea typeface="+mn-ea"/>
                <a:cs typeface="+mn-cs"/>
              </a:rPr>
              <a:t>GIẢI</a:t>
            </a:r>
            <a:r>
              <a:rPr kumimoji="0" lang="en-US" sz="6000" b="1" i="0" u="none" strike="noStrike" kern="1200" cap="none" spc="0" normalizeH="0" baseline="0" noProof="0">
                <a:ln w="6600">
                  <a:solidFill>
                    <a:srgbClr val="0070C0"/>
                  </a:solidFill>
                  <a:prstDash val="solid"/>
                </a:ln>
                <a:solidFill>
                  <a:srgbClr val="CCFF33"/>
                </a:solidFill>
                <a:effectLst>
                  <a:outerShdw dist="38100" dir="2700000" algn="tl" rotWithShape="0">
                    <a:srgbClr val="5B9BD5">
                      <a:lumMod val="75000"/>
                    </a:srgbClr>
                  </a:outerShdw>
                </a:effectLst>
                <a:uLnTx/>
                <a:uFillTx/>
                <a:latin typeface="SVN-ARCO Typography" panose="020B0603050302020204" pitchFamily="34" charset="2"/>
                <a:ea typeface="+mn-ea"/>
                <a:cs typeface="+mn-cs"/>
              </a:rPr>
              <a:t> ĐÁP</a:t>
            </a:r>
            <a:endParaRPr kumimoji="0" lang="vi-VN" sz="6000" b="1" i="0" u="none" strike="noStrike" kern="1200" cap="none" spc="0" normalizeH="0" baseline="0" noProof="0">
              <a:ln w="6600">
                <a:solidFill>
                  <a:srgbClr val="0070C0"/>
                </a:solidFill>
                <a:prstDash val="solid"/>
              </a:ln>
              <a:solidFill>
                <a:srgbClr val="CC66FF"/>
              </a:solidFill>
              <a:effectLst>
                <a:outerShdw dist="38100" dir="2700000" algn="tl" rotWithShape="0">
                  <a:srgbClr val="5B9BD5">
                    <a:lumMod val="75000"/>
                  </a:srgbClr>
                </a:outerShdw>
              </a:effectLst>
              <a:uLnTx/>
              <a:uFillTx/>
              <a:latin typeface="SVN-ARCO Typography" panose="020B0603050302020204" pitchFamily="34" charset="2"/>
              <a:ea typeface="+mn-ea"/>
              <a:cs typeface="+mn-cs"/>
            </a:endParaRPr>
          </a:p>
        </p:txBody>
      </p:sp>
      <p:pic>
        <p:nvPicPr>
          <p:cNvPr id="36" name="Hình ảnh 35" descr="Ảnh có chứa văn bản&#10;&#10;Mô tả được tạo tự động">
            <a:extLst>
              <a:ext uri="{FF2B5EF4-FFF2-40B4-BE49-F238E27FC236}">
                <a16:creationId xmlns:a16="http://schemas.microsoft.com/office/drawing/2014/main" id="{ABCABF81-E5E9-CE62-9BC5-BE152C380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585" y="311426"/>
            <a:ext cx="2027311" cy="2027311"/>
          </a:xfrm>
          <a:prstGeom prst="rect">
            <a:avLst/>
          </a:prstGeom>
        </p:spPr>
      </p:pic>
      <p:pic>
        <p:nvPicPr>
          <p:cNvPr id="37" name="Hình ảnh 36" descr="Ảnh có chứa đồ họa véc-tơ&#10;&#10;Mô tả được tạo tự động">
            <a:extLst>
              <a:ext uri="{FF2B5EF4-FFF2-40B4-BE49-F238E27FC236}">
                <a16:creationId xmlns:a16="http://schemas.microsoft.com/office/drawing/2014/main" id="{0AFDAD4A-FF19-923D-9A8D-F51472266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4488" y="387853"/>
            <a:ext cx="2027312" cy="2027312"/>
          </a:xfrm>
          <a:prstGeom prst="rect">
            <a:avLst/>
          </a:prstGeom>
        </p:spPr>
      </p:pic>
      <p:sp>
        <p:nvSpPr>
          <p:cNvPr id="6" name="Hình chữ nhật 5">
            <a:extLst>
              <a:ext uri="{FF2B5EF4-FFF2-40B4-BE49-F238E27FC236}">
                <a16:creationId xmlns:a16="http://schemas.microsoft.com/office/drawing/2014/main" id="{D972EA07-2D5C-4871-9584-30EE845FC295}"/>
              </a:ext>
            </a:extLst>
          </p:cNvPr>
          <p:cNvSpPr/>
          <p:nvPr/>
        </p:nvSpPr>
        <p:spPr>
          <a:xfrm>
            <a:off x="3349923" y="2107367"/>
            <a:ext cx="5492153" cy="2162374"/>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Đường nối Thẳng 7">
            <a:extLst>
              <a:ext uri="{FF2B5EF4-FFF2-40B4-BE49-F238E27FC236}">
                <a16:creationId xmlns:a16="http://schemas.microsoft.com/office/drawing/2014/main" id="{785022D5-D939-3E78-2AFD-E3D166080C3C}"/>
              </a:ext>
            </a:extLst>
          </p:cNvPr>
          <p:cNvCxnSpPr>
            <a:cxnSpLocks/>
            <a:stCxn id="6" idx="0"/>
            <a:endCxn id="6" idx="2"/>
          </p:cNvCxnSpPr>
          <p:nvPr/>
        </p:nvCxnSpPr>
        <p:spPr>
          <a:xfrm>
            <a:off x="6096000" y="2107367"/>
            <a:ext cx="0" cy="21623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7E3A8F89-6CF5-F532-4F83-BE1A3B40F24D}"/>
              </a:ext>
            </a:extLst>
          </p:cNvPr>
          <p:cNvCxnSpPr>
            <a:cxnSpLocks/>
          </p:cNvCxnSpPr>
          <p:nvPr/>
        </p:nvCxnSpPr>
        <p:spPr>
          <a:xfrm>
            <a:off x="4724400" y="2107367"/>
            <a:ext cx="0" cy="21623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B10C77B3-CC65-B0E9-6B8F-7668256A4EBF}"/>
              </a:ext>
            </a:extLst>
          </p:cNvPr>
          <p:cNvCxnSpPr>
            <a:cxnSpLocks/>
          </p:cNvCxnSpPr>
          <p:nvPr/>
        </p:nvCxnSpPr>
        <p:spPr>
          <a:xfrm>
            <a:off x="7447722" y="2107367"/>
            <a:ext cx="0" cy="21623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Hình chữ nhật 18">
            <a:extLst>
              <a:ext uri="{FF2B5EF4-FFF2-40B4-BE49-F238E27FC236}">
                <a16:creationId xmlns:a16="http://schemas.microsoft.com/office/drawing/2014/main" id="{2DD61869-ECDA-26ED-5560-67E6CB7B52A8}"/>
              </a:ext>
            </a:extLst>
          </p:cNvPr>
          <p:cNvSpPr/>
          <p:nvPr/>
        </p:nvSpPr>
        <p:spPr>
          <a:xfrm>
            <a:off x="3349923" y="2107367"/>
            <a:ext cx="1374476" cy="2144534"/>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Hình chữ nhật 20">
            <a:extLst>
              <a:ext uri="{FF2B5EF4-FFF2-40B4-BE49-F238E27FC236}">
                <a16:creationId xmlns:a16="http://schemas.microsoft.com/office/drawing/2014/main" id="{FBE2FDD5-A8BA-1A3C-0528-70DE628E066D}"/>
              </a:ext>
            </a:extLst>
          </p:cNvPr>
          <p:cNvSpPr/>
          <p:nvPr/>
        </p:nvSpPr>
        <p:spPr>
          <a:xfrm>
            <a:off x="4730027" y="2107366"/>
            <a:ext cx="1346094" cy="2144535"/>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ình chữ nhật 21">
            <a:extLst>
              <a:ext uri="{FF2B5EF4-FFF2-40B4-BE49-F238E27FC236}">
                <a16:creationId xmlns:a16="http://schemas.microsoft.com/office/drawing/2014/main" id="{EB039DE1-E34A-DEDD-2138-FD9310633E9C}"/>
              </a:ext>
            </a:extLst>
          </p:cNvPr>
          <p:cNvSpPr/>
          <p:nvPr/>
        </p:nvSpPr>
        <p:spPr>
          <a:xfrm>
            <a:off x="6088874" y="2107299"/>
            <a:ext cx="1346094" cy="2144602"/>
          </a:xfrm>
          <a:prstGeom prst="rect">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42051ADC-BDD8-D18D-D6FE-4BDE05AD7D98}"/>
              </a:ext>
            </a:extLst>
          </p:cNvPr>
          <p:cNvSpPr txBox="1"/>
          <p:nvPr/>
        </p:nvSpPr>
        <p:spPr>
          <a:xfrm>
            <a:off x="1299561" y="4582304"/>
            <a:ext cx="1091862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Tổng số phần của tờ giấy đã được tô màu là </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tờ giấy. </a:t>
            </a:r>
          </a:p>
        </p:txBody>
      </p:sp>
      <p:grpSp>
        <p:nvGrpSpPr>
          <p:cNvPr id="27" name="Nhóm 26">
            <a:extLst>
              <a:ext uri="{FF2B5EF4-FFF2-40B4-BE49-F238E27FC236}">
                <a16:creationId xmlns:a16="http://schemas.microsoft.com/office/drawing/2014/main" id="{FB447743-07D0-6AFC-B9CB-9A05B9F84C3E}"/>
              </a:ext>
            </a:extLst>
          </p:cNvPr>
          <p:cNvGrpSpPr/>
          <p:nvPr/>
        </p:nvGrpSpPr>
        <p:grpSpPr>
          <a:xfrm>
            <a:off x="8631448" y="4351331"/>
            <a:ext cx="765076" cy="1085118"/>
            <a:chOff x="7122864" y="4343278"/>
            <a:chExt cx="765076" cy="1085118"/>
          </a:xfrm>
        </p:grpSpPr>
        <p:sp>
          <p:nvSpPr>
            <p:cNvPr id="28" name="Hộp Văn bản 27">
              <a:extLst>
                <a:ext uri="{FF2B5EF4-FFF2-40B4-BE49-F238E27FC236}">
                  <a16:creationId xmlns:a16="http://schemas.microsoft.com/office/drawing/2014/main" id="{7A655D14-DBAE-4397-758E-FE234812087D}"/>
                </a:ext>
              </a:extLst>
            </p:cNvPr>
            <p:cNvSpPr txBox="1"/>
            <p:nvPr/>
          </p:nvSpPr>
          <p:spPr>
            <a:xfrm flipH="1">
              <a:off x="7122864" y="4343278"/>
              <a:ext cx="765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0000"/>
                  </a:solidFill>
                  <a:latin typeface="Calibri" panose="020F0502020204030204" pitchFamily="34" charset="0"/>
                  <a:cs typeface="Calibri" panose="020F0502020204030204" pitchFamily="34" charset="0"/>
                </a:rPr>
                <a:t>3</a:t>
              </a: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 name="Hộp Văn bản 28">
              <a:extLst>
                <a:ext uri="{FF2B5EF4-FFF2-40B4-BE49-F238E27FC236}">
                  <a16:creationId xmlns:a16="http://schemas.microsoft.com/office/drawing/2014/main" id="{F50BE52D-8AF1-E553-6ABF-2ACE09B4B254}"/>
                </a:ext>
              </a:extLst>
            </p:cNvPr>
            <p:cNvSpPr txBox="1"/>
            <p:nvPr/>
          </p:nvSpPr>
          <p:spPr>
            <a:xfrm flipH="1">
              <a:off x="7122864" y="4843621"/>
              <a:ext cx="7650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4</a:t>
              </a:r>
            </a:p>
          </p:txBody>
        </p:sp>
        <p:cxnSp>
          <p:nvCxnSpPr>
            <p:cNvPr id="30" name="Đường nối Thẳng 29">
              <a:extLst>
                <a:ext uri="{FF2B5EF4-FFF2-40B4-BE49-F238E27FC236}">
                  <a16:creationId xmlns:a16="http://schemas.microsoft.com/office/drawing/2014/main" id="{D3C25EEA-E32F-A759-4002-6FBC20DD4CE3}"/>
                </a:ext>
              </a:extLst>
            </p:cNvPr>
            <p:cNvCxnSpPr>
              <a:cxnSpLocks/>
            </p:cNvCxnSpPr>
            <p:nvPr/>
          </p:nvCxnSpPr>
          <p:spPr>
            <a:xfrm>
              <a:off x="7260608" y="4876151"/>
              <a:ext cx="477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Hộp Văn bản 41">
            <a:extLst>
              <a:ext uri="{FF2B5EF4-FFF2-40B4-BE49-F238E27FC236}">
                <a16:creationId xmlns:a16="http://schemas.microsoft.com/office/drawing/2014/main" id="{8D2BC1BA-830C-C4DD-5C5C-888351610599}"/>
              </a:ext>
            </a:extLst>
          </p:cNvPr>
          <p:cNvSpPr txBox="1"/>
          <p:nvPr/>
        </p:nvSpPr>
        <p:spPr>
          <a:xfrm>
            <a:off x="4159430" y="5437443"/>
            <a:ext cx="10458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Vậy </a:t>
            </a:r>
          </a:p>
        </p:txBody>
      </p:sp>
      <p:grpSp>
        <p:nvGrpSpPr>
          <p:cNvPr id="43" name="Nhóm 42">
            <a:extLst>
              <a:ext uri="{FF2B5EF4-FFF2-40B4-BE49-F238E27FC236}">
                <a16:creationId xmlns:a16="http://schemas.microsoft.com/office/drawing/2014/main" id="{2181F722-746B-638D-22DF-9139E978949D}"/>
              </a:ext>
            </a:extLst>
          </p:cNvPr>
          <p:cNvGrpSpPr/>
          <p:nvPr/>
        </p:nvGrpSpPr>
        <p:grpSpPr>
          <a:xfrm>
            <a:off x="4724399" y="5157623"/>
            <a:ext cx="3074195" cy="1261417"/>
            <a:chOff x="7108581" y="4196385"/>
            <a:chExt cx="1976574" cy="1261417"/>
          </a:xfrm>
        </p:grpSpPr>
        <p:sp>
          <p:nvSpPr>
            <p:cNvPr id="44" name="Hộp Văn bản 43">
              <a:extLst>
                <a:ext uri="{FF2B5EF4-FFF2-40B4-BE49-F238E27FC236}">
                  <a16:creationId xmlns:a16="http://schemas.microsoft.com/office/drawing/2014/main" id="{13287AC1-9589-DD98-BC3B-0D4C82276670}"/>
                </a:ext>
              </a:extLst>
            </p:cNvPr>
            <p:cNvSpPr txBox="1"/>
            <p:nvPr/>
          </p:nvSpPr>
          <p:spPr>
            <a:xfrm flipH="1">
              <a:off x="7117492" y="4217028"/>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45" name="Hộp Văn bản 44">
              <a:extLst>
                <a:ext uri="{FF2B5EF4-FFF2-40B4-BE49-F238E27FC236}">
                  <a16:creationId xmlns:a16="http://schemas.microsoft.com/office/drawing/2014/main" id="{F463BBF2-4F86-6E8F-4940-39E1F697000E}"/>
                </a:ext>
              </a:extLst>
            </p:cNvPr>
            <p:cNvSpPr txBox="1"/>
            <p:nvPr/>
          </p:nvSpPr>
          <p:spPr>
            <a:xfrm flipH="1">
              <a:off x="7108581" y="4807980"/>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a:t>
              </a:r>
            </a:p>
          </p:txBody>
        </p:sp>
        <p:cxnSp>
          <p:nvCxnSpPr>
            <p:cNvPr id="46" name="Đường nối Thẳng 45">
              <a:extLst>
                <a:ext uri="{FF2B5EF4-FFF2-40B4-BE49-F238E27FC236}">
                  <a16:creationId xmlns:a16="http://schemas.microsoft.com/office/drawing/2014/main" id="{0347EC2A-7ECB-C3CE-F537-14BF5673FD83}"/>
                </a:ext>
              </a:extLst>
            </p:cNvPr>
            <p:cNvCxnSpPr>
              <a:cxnSpLocks/>
            </p:cNvCxnSpPr>
            <p:nvPr/>
          </p:nvCxnSpPr>
          <p:spPr>
            <a:xfrm>
              <a:off x="7263143" y="4807911"/>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Hộp Văn bản 46">
              <a:extLst>
                <a:ext uri="{FF2B5EF4-FFF2-40B4-BE49-F238E27FC236}">
                  <a16:creationId xmlns:a16="http://schemas.microsoft.com/office/drawing/2014/main" id="{0912193F-39BA-C45D-EA38-1F76C5884A28}"/>
                </a:ext>
              </a:extLst>
            </p:cNvPr>
            <p:cNvSpPr txBox="1"/>
            <p:nvPr/>
          </p:nvSpPr>
          <p:spPr>
            <a:xfrm flipH="1">
              <a:off x="7437235" y="4450401"/>
              <a:ext cx="647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48" name="Hộp Văn bản 47">
              <a:extLst>
                <a:ext uri="{FF2B5EF4-FFF2-40B4-BE49-F238E27FC236}">
                  <a16:creationId xmlns:a16="http://schemas.microsoft.com/office/drawing/2014/main" id="{2E2D6294-04F2-63F0-F73C-5ED5526675CE}"/>
                </a:ext>
              </a:extLst>
            </p:cNvPr>
            <p:cNvSpPr txBox="1"/>
            <p:nvPr/>
          </p:nvSpPr>
          <p:spPr>
            <a:xfrm flipH="1">
              <a:off x="7761127" y="4202104"/>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49" name="Hộp Văn bản 48">
              <a:extLst>
                <a:ext uri="{FF2B5EF4-FFF2-40B4-BE49-F238E27FC236}">
                  <a16:creationId xmlns:a16="http://schemas.microsoft.com/office/drawing/2014/main" id="{26FB69E9-91BF-27B1-8580-230F24CE9492}"/>
                </a:ext>
              </a:extLst>
            </p:cNvPr>
            <p:cNvSpPr txBox="1"/>
            <p:nvPr/>
          </p:nvSpPr>
          <p:spPr>
            <a:xfrm flipH="1">
              <a:off x="7752829" y="4811471"/>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a:t>
              </a:r>
            </a:p>
          </p:txBody>
        </p:sp>
        <p:cxnSp>
          <p:nvCxnSpPr>
            <p:cNvPr id="50" name="Đường nối Thẳng 49">
              <a:extLst>
                <a:ext uri="{FF2B5EF4-FFF2-40B4-BE49-F238E27FC236}">
                  <a16:creationId xmlns:a16="http://schemas.microsoft.com/office/drawing/2014/main" id="{C2445A7B-B52C-1EEC-9C57-480A4AA27843}"/>
                </a:ext>
              </a:extLst>
            </p:cNvPr>
            <p:cNvCxnSpPr>
              <a:cxnSpLocks/>
            </p:cNvCxnSpPr>
            <p:nvPr/>
          </p:nvCxnSpPr>
          <p:spPr>
            <a:xfrm>
              <a:off x="7907391" y="4811402"/>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Hộp Văn bản 58">
              <a:extLst>
                <a:ext uri="{FF2B5EF4-FFF2-40B4-BE49-F238E27FC236}">
                  <a16:creationId xmlns:a16="http://schemas.microsoft.com/office/drawing/2014/main" id="{13F7D671-C24B-3A51-6392-206FDE928A2C}"/>
                </a:ext>
              </a:extLst>
            </p:cNvPr>
            <p:cNvSpPr txBox="1"/>
            <p:nvPr/>
          </p:nvSpPr>
          <p:spPr>
            <a:xfrm flipH="1">
              <a:off x="8096866" y="4466216"/>
              <a:ext cx="647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60" name="Hộp Văn bản 59">
              <a:extLst>
                <a:ext uri="{FF2B5EF4-FFF2-40B4-BE49-F238E27FC236}">
                  <a16:creationId xmlns:a16="http://schemas.microsoft.com/office/drawing/2014/main" id="{ADBACB73-AC66-B217-145F-6C093224B3FE}"/>
                </a:ext>
              </a:extLst>
            </p:cNvPr>
            <p:cNvSpPr txBox="1"/>
            <p:nvPr/>
          </p:nvSpPr>
          <p:spPr>
            <a:xfrm flipH="1">
              <a:off x="8437372" y="4196385"/>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61" name="Hộp Văn bản 60">
              <a:extLst>
                <a:ext uri="{FF2B5EF4-FFF2-40B4-BE49-F238E27FC236}">
                  <a16:creationId xmlns:a16="http://schemas.microsoft.com/office/drawing/2014/main" id="{116525A8-A3F4-B8CC-B46B-7235CA59D5CC}"/>
                </a:ext>
              </a:extLst>
            </p:cNvPr>
            <p:cNvSpPr txBox="1"/>
            <p:nvPr/>
          </p:nvSpPr>
          <p:spPr>
            <a:xfrm flipH="1">
              <a:off x="8430066" y="4781485"/>
              <a:ext cx="6477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a:t>
              </a:r>
            </a:p>
          </p:txBody>
        </p:sp>
        <p:cxnSp>
          <p:nvCxnSpPr>
            <p:cNvPr id="62" name="Đường nối Thẳng 61">
              <a:extLst>
                <a:ext uri="{FF2B5EF4-FFF2-40B4-BE49-F238E27FC236}">
                  <a16:creationId xmlns:a16="http://schemas.microsoft.com/office/drawing/2014/main" id="{BE50D98C-04F4-E56C-93EB-64AFE39AECA2}"/>
                </a:ext>
              </a:extLst>
            </p:cNvPr>
            <p:cNvCxnSpPr>
              <a:cxnSpLocks/>
            </p:cNvCxnSpPr>
            <p:nvPr/>
          </p:nvCxnSpPr>
          <p:spPr>
            <a:xfrm>
              <a:off x="8584628" y="4820912"/>
              <a:ext cx="3386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266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80">
                                          <p:stCondLst>
                                            <p:cond delay="0"/>
                                          </p:stCondLst>
                                        </p:cTn>
                                        <p:tgtEl>
                                          <p:spTgt spid="37"/>
                                        </p:tgtEl>
                                      </p:cBhvr>
                                    </p:animEffect>
                                    <p:anim calcmode="lin" valueType="num">
                                      <p:cBhvr>
                                        <p:cTn id="2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29" dur="26">
                                          <p:stCondLst>
                                            <p:cond delay="650"/>
                                          </p:stCondLst>
                                        </p:cTn>
                                        <p:tgtEl>
                                          <p:spTgt spid="37"/>
                                        </p:tgtEl>
                                      </p:cBhvr>
                                      <p:to x="100000" y="60000"/>
                                    </p:animScale>
                                    <p:animScale>
                                      <p:cBhvr>
                                        <p:cTn id="30" dur="166" decel="50000">
                                          <p:stCondLst>
                                            <p:cond delay="676"/>
                                          </p:stCondLst>
                                        </p:cTn>
                                        <p:tgtEl>
                                          <p:spTgt spid="37"/>
                                        </p:tgtEl>
                                      </p:cBhvr>
                                      <p:to x="100000" y="100000"/>
                                    </p:animScale>
                                    <p:animScale>
                                      <p:cBhvr>
                                        <p:cTn id="31" dur="26">
                                          <p:stCondLst>
                                            <p:cond delay="1312"/>
                                          </p:stCondLst>
                                        </p:cTn>
                                        <p:tgtEl>
                                          <p:spTgt spid="37"/>
                                        </p:tgtEl>
                                      </p:cBhvr>
                                      <p:to x="100000" y="80000"/>
                                    </p:animScale>
                                    <p:animScale>
                                      <p:cBhvr>
                                        <p:cTn id="32" dur="166" decel="50000">
                                          <p:stCondLst>
                                            <p:cond delay="1338"/>
                                          </p:stCondLst>
                                        </p:cTn>
                                        <p:tgtEl>
                                          <p:spTgt spid="37"/>
                                        </p:tgtEl>
                                      </p:cBhvr>
                                      <p:to x="100000" y="100000"/>
                                    </p:animScale>
                                    <p:animScale>
                                      <p:cBhvr>
                                        <p:cTn id="33" dur="26">
                                          <p:stCondLst>
                                            <p:cond delay="1642"/>
                                          </p:stCondLst>
                                        </p:cTn>
                                        <p:tgtEl>
                                          <p:spTgt spid="37"/>
                                        </p:tgtEl>
                                      </p:cBhvr>
                                      <p:to x="100000" y="90000"/>
                                    </p:animScale>
                                    <p:animScale>
                                      <p:cBhvr>
                                        <p:cTn id="34" dur="166" decel="50000">
                                          <p:stCondLst>
                                            <p:cond delay="1668"/>
                                          </p:stCondLst>
                                        </p:cTn>
                                        <p:tgtEl>
                                          <p:spTgt spid="37"/>
                                        </p:tgtEl>
                                      </p:cBhvr>
                                      <p:to x="100000" y="100000"/>
                                    </p:animScale>
                                    <p:animScale>
                                      <p:cBhvr>
                                        <p:cTn id="35" dur="26">
                                          <p:stCondLst>
                                            <p:cond delay="1808"/>
                                          </p:stCondLst>
                                        </p:cTn>
                                        <p:tgtEl>
                                          <p:spTgt spid="37"/>
                                        </p:tgtEl>
                                      </p:cBhvr>
                                      <p:to x="100000" y="95000"/>
                                    </p:animScale>
                                    <p:animScale>
                                      <p:cBhvr>
                                        <p:cTn id="36" dur="166" decel="50000">
                                          <p:stCondLst>
                                            <p:cond delay="1834"/>
                                          </p:stCondLst>
                                        </p:cTn>
                                        <p:tgtEl>
                                          <p:spTgt spid="3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80">
                                          <p:stCondLst>
                                            <p:cond delay="0"/>
                                          </p:stCondLst>
                                        </p:cTn>
                                        <p:tgtEl>
                                          <p:spTgt spid="36"/>
                                        </p:tgtEl>
                                      </p:cBhvr>
                                    </p:animEffect>
                                    <p:anim calcmode="lin" valueType="num">
                                      <p:cBhvr>
                                        <p:cTn id="4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5" dur="26">
                                          <p:stCondLst>
                                            <p:cond delay="650"/>
                                          </p:stCondLst>
                                        </p:cTn>
                                        <p:tgtEl>
                                          <p:spTgt spid="36"/>
                                        </p:tgtEl>
                                      </p:cBhvr>
                                      <p:to x="100000" y="60000"/>
                                    </p:animScale>
                                    <p:animScale>
                                      <p:cBhvr>
                                        <p:cTn id="46" dur="166" decel="50000">
                                          <p:stCondLst>
                                            <p:cond delay="676"/>
                                          </p:stCondLst>
                                        </p:cTn>
                                        <p:tgtEl>
                                          <p:spTgt spid="36"/>
                                        </p:tgtEl>
                                      </p:cBhvr>
                                      <p:to x="100000" y="100000"/>
                                    </p:animScale>
                                    <p:animScale>
                                      <p:cBhvr>
                                        <p:cTn id="47" dur="26">
                                          <p:stCondLst>
                                            <p:cond delay="1312"/>
                                          </p:stCondLst>
                                        </p:cTn>
                                        <p:tgtEl>
                                          <p:spTgt spid="36"/>
                                        </p:tgtEl>
                                      </p:cBhvr>
                                      <p:to x="100000" y="80000"/>
                                    </p:animScale>
                                    <p:animScale>
                                      <p:cBhvr>
                                        <p:cTn id="48" dur="166" decel="50000">
                                          <p:stCondLst>
                                            <p:cond delay="1338"/>
                                          </p:stCondLst>
                                        </p:cTn>
                                        <p:tgtEl>
                                          <p:spTgt spid="36"/>
                                        </p:tgtEl>
                                      </p:cBhvr>
                                      <p:to x="100000" y="100000"/>
                                    </p:animScale>
                                    <p:animScale>
                                      <p:cBhvr>
                                        <p:cTn id="49" dur="26">
                                          <p:stCondLst>
                                            <p:cond delay="1642"/>
                                          </p:stCondLst>
                                        </p:cTn>
                                        <p:tgtEl>
                                          <p:spTgt spid="36"/>
                                        </p:tgtEl>
                                      </p:cBhvr>
                                      <p:to x="100000" y="90000"/>
                                    </p:animScale>
                                    <p:animScale>
                                      <p:cBhvr>
                                        <p:cTn id="50" dur="166" decel="50000">
                                          <p:stCondLst>
                                            <p:cond delay="1668"/>
                                          </p:stCondLst>
                                        </p:cTn>
                                        <p:tgtEl>
                                          <p:spTgt spid="36"/>
                                        </p:tgtEl>
                                      </p:cBhvr>
                                      <p:to x="100000" y="100000"/>
                                    </p:animScale>
                                    <p:animScale>
                                      <p:cBhvr>
                                        <p:cTn id="51" dur="26">
                                          <p:stCondLst>
                                            <p:cond delay="1808"/>
                                          </p:stCondLst>
                                        </p:cTn>
                                        <p:tgtEl>
                                          <p:spTgt spid="36"/>
                                        </p:tgtEl>
                                      </p:cBhvr>
                                      <p:to x="100000" y="95000"/>
                                    </p:animScale>
                                    <p:animScale>
                                      <p:cBhvr>
                                        <p:cTn id="52" dur="166" decel="50000">
                                          <p:stCondLst>
                                            <p:cond delay="1834"/>
                                          </p:stCondLst>
                                        </p:cTn>
                                        <p:tgtEl>
                                          <p:spTgt spid="3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par>
                                <p:cTn id="58" presetID="16" presetClass="entr" presetSubtype="21"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arn(inVertical)">
                                      <p:cBhvr>
                                        <p:cTn id="60" dur="500"/>
                                        <p:tgtEl>
                                          <p:spTgt spid="8"/>
                                        </p:tgtEl>
                                      </p:cBhvr>
                                    </p:animEffect>
                                  </p:childTnLst>
                                </p:cTn>
                              </p:par>
                              <p:par>
                                <p:cTn id="61" presetID="16" presetClass="entr" presetSubtype="21"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par>
                                <p:cTn id="64" presetID="16" presetClass="entr" presetSubtype="21"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heel(1)">
                                      <p:cBhvr>
                                        <p:cTn id="71" dur="2000"/>
                                        <p:tgtEl>
                                          <p:spTgt spid="21"/>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heel(1)">
                                      <p:cBhvr>
                                        <p:cTn id="74" dur="20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heel(1)">
                                      <p:cBhvr>
                                        <p:cTn id="79" dur="20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barn(inVertical)">
                                      <p:cBhvr>
                                        <p:cTn id="84" dur="500"/>
                                        <p:tgtEl>
                                          <p:spTgt spid="27"/>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barn(inVertical)">
                                      <p:cBhvr>
                                        <p:cTn id="90" dur="500"/>
                                        <p:tgtEl>
                                          <p:spTgt spid="42"/>
                                        </p:tgtEl>
                                      </p:cBhvr>
                                    </p:animEffect>
                                  </p:childTnLst>
                                </p:cTn>
                              </p:par>
                              <p:par>
                                <p:cTn id="91" presetID="16" presetClass="entr" presetSubtype="21"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barn(inVertical)">
                                      <p:cBhvr>
                                        <p:cTn id="9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6" grpId="0" animBg="1"/>
      <p:bldP spid="19" grpId="0" animBg="1"/>
      <p:bldP spid="21" grpId="0" animBg="1"/>
      <p:bldP spid="22" grpId="0" animBg="1"/>
      <p:bldP spid="26"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15000"/>
          </a:stretch>
        </a:blipFill>
        <a:effectLst/>
      </p:bgPr>
    </p:bg>
    <p:spTree>
      <p:nvGrpSpPr>
        <p:cNvPr id="1" name=""/>
        <p:cNvGrpSpPr/>
        <p:nvPr/>
      </p:nvGrpSpPr>
      <p:grpSpPr>
        <a:xfrm>
          <a:off x="0" y="0"/>
          <a:ext cx="0" cy="0"/>
          <a:chOff x="0" y="0"/>
          <a:chExt cx="0" cy="0"/>
        </a:xfrm>
      </p:grpSpPr>
      <p:pic>
        <p:nvPicPr>
          <p:cNvPr id="2" name="Hình ảnh 1" descr="Ảnh có chứa hình mẫu, Phim hoạt hình, minh họa, Hoạt hình&#10;&#10;Mô tả được tạo tự động">
            <a:extLst>
              <a:ext uri="{FF2B5EF4-FFF2-40B4-BE49-F238E27FC236}">
                <a16:creationId xmlns:a16="http://schemas.microsoft.com/office/drawing/2014/main" id="{DD83AB87-8D31-F02F-FD6E-FFEBBE90EA8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2568" y1="48674" x2="32568" y2="48674"/>
                        <a14:foregroundMark x1="35270" y1="46212" x2="34459" y2="67614"/>
                        <a14:foregroundMark x1="34459" y1="67614" x2="40405" y2="70833"/>
                        <a14:foregroundMark x1="40405" y1="70833" x2="23784" y2="57008"/>
                        <a14:foregroundMark x1="23784" y1="57008" x2="33784" y2="66288"/>
                        <a14:foregroundMark x1="33784" y1="66288" x2="39595" y2="75758"/>
                        <a14:foregroundMark x1="39595" y1="75758" x2="37703" y2="85038"/>
                        <a14:foregroundMark x1="37703" y1="85038" x2="35946" y2="75758"/>
                        <a14:foregroundMark x1="35946" y1="75758" x2="30811" y2="80682"/>
                        <a14:foregroundMark x1="30811" y1="80682" x2="30000" y2="87879"/>
                        <a14:foregroundMark x1="30000" y1="87879" x2="31892" y2="79545"/>
                        <a14:foregroundMark x1="66351" y1="22348" x2="67973" y2="55303"/>
                        <a14:foregroundMark x1="79459" y1="55303" x2="63784" y2="67803"/>
                        <a14:foregroundMark x1="69054" y1="64205" x2="70676" y2="87311"/>
                        <a14:foregroundMark x1="65405" y1="61553" x2="60811" y2="71023"/>
                        <a14:foregroundMark x1="60811" y1="71023" x2="60676" y2="73106"/>
                        <a14:foregroundMark x1="64595" y1="77652" x2="64865" y2="88636"/>
                      </a14:backgroundRemoval>
                    </a14:imgEffect>
                  </a14:imgLayer>
                </a14:imgProps>
              </a:ext>
              <a:ext uri="{28A0092B-C50C-407E-A947-70E740481C1C}">
                <a14:useLocalDpi xmlns:a14="http://schemas.microsoft.com/office/drawing/2010/main" val="0"/>
              </a:ext>
            </a:extLst>
          </a:blip>
          <a:srcRect l="13909" t="10873" r="3915" b="2034"/>
          <a:stretch/>
        </p:blipFill>
        <p:spPr>
          <a:xfrm>
            <a:off x="3345556" y="3201248"/>
            <a:ext cx="4430059" cy="3350148"/>
          </a:xfrm>
          <a:prstGeom prst="rect">
            <a:avLst/>
          </a:prstGeom>
        </p:spPr>
      </p:pic>
      <p:pic>
        <p:nvPicPr>
          <p:cNvPr id="3" name="Hình ảnh 2" descr="Ảnh có chứa bản phác thảo, hình vẽ, minh họa, hình mẫu&#10;&#10;Mô tả được tạo tự động">
            <a:extLst>
              <a:ext uri="{FF2B5EF4-FFF2-40B4-BE49-F238E27FC236}">
                <a16:creationId xmlns:a16="http://schemas.microsoft.com/office/drawing/2014/main" id="{9A89B378-A5AF-C421-BEB2-F0D2AAD248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6" b="90832" l="9976" r="89984">
                        <a14:foregroundMark x1="51212" y1="31624" x2="49919" y2="69911"/>
                        <a14:foregroundMark x1="53110" y1="46567" x2="57876" y2="52221"/>
                        <a14:foregroundMark x1="57876" y1="52221" x2="59087" y2="56826"/>
                        <a14:foregroundMark x1="53110" y1="47536" x2="51333" y2="60097"/>
                        <a14:foregroundMark x1="39943" y1="56058" x2="46850" y2="48586"/>
                        <a14:foregroundMark x1="46850" y1="48586" x2="47496" y2="58360"/>
                        <a14:foregroundMark x1="53110" y1="90428" x2="48667" y2="90832"/>
                        <a14:foregroundMark x1="56381" y1="48304" x2="60824" y2="55250"/>
                        <a14:foregroundMark x1="60824" y1="55250" x2="60824" y2="55250"/>
                      </a14:backgroundRemoval>
                    </a14:imgEffect>
                  </a14:imgLayer>
                </a14:imgProps>
              </a:ext>
              <a:ext uri="{28A0092B-C50C-407E-A947-70E740481C1C}">
                <a14:useLocalDpi xmlns:a14="http://schemas.microsoft.com/office/drawing/2010/main" val="0"/>
              </a:ext>
            </a:extLst>
          </a:blip>
          <a:stretch>
            <a:fillRect/>
          </a:stretch>
        </p:blipFill>
        <p:spPr>
          <a:xfrm>
            <a:off x="6096000" y="1264493"/>
            <a:ext cx="5286903" cy="5286903"/>
          </a:xfrm>
          <a:prstGeom prst="rect">
            <a:avLst/>
          </a:prstGeom>
        </p:spPr>
      </p:pic>
      <p:sp>
        <p:nvSpPr>
          <p:cNvPr id="5" name="Bong bóng Lời nói: Hình chữ nhật với Góc Tròn 4">
            <a:extLst>
              <a:ext uri="{FF2B5EF4-FFF2-40B4-BE49-F238E27FC236}">
                <a16:creationId xmlns:a16="http://schemas.microsoft.com/office/drawing/2014/main" id="{CDAFFD43-5A09-FC0D-593B-449E1E4B37BB}"/>
              </a:ext>
            </a:extLst>
          </p:cNvPr>
          <p:cNvSpPr/>
          <p:nvPr/>
        </p:nvSpPr>
        <p:spPr>
          <a:xfrm>
            <a:off x="2241970" y="779257"/>
            <a:ext cx="5286903" cy="2421991"/>
          </a:xfrm>
          <a:prstGeom prst="wedgeRoundRectCallout">
            <a:avLst>
              <a:gd name="adj1" fmla="val 55295"/>
              <a:gd name="adj2" fmla="val 23864"/>
              <a:gd name="adj3" fmla="val 16667"/>
            </a:avLst>
          </a:prstGeom>
          <a:solidFill>
            <a:schemeClr val="accent4">
              <a:lumMod val="40000"/>
              <a:lumOff val="60000"/>
            </a:schemeClr>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id="{8458BB87-FAA7-9A3D-4C2D-114AB4BAED38}"/>
              </a:ext>
            </a:extLst>
          </p:cNvPr>
          <p:cNvSpPr txBox="1"/>
          <p:nvPr/>
        </p:nvSpPr>
        <p:spPr>
          <a:xfrm>
            <a:off x="2486390" y="960479"/>
            <a:ext cx="4949687" cy="2062103"/>
          </a:xfrm>
          <a:prstGeom prst="rect">
            <a:avLst/>
          </a:prstGeom>
          <a:noFill/>
        </p:spPr>
        <p:txBody>
          <a:bodyPr wrap="square">
            <a:spAutoFit/>
          </a:bodyPr>
          <a:lstStyle/>
          <a:p>
            <a:pPr lvl="0" algn="just"/>
            <a:r>
              <a:rPr lang="en-US" sz="3200">
                <a:solidFill>
                  <a:prstClr val="black"/>
                </a:solidFill>
              </a:rPr>
              <a:t>Ta đã dựa vào hình vẽ để tính tổng các phân số, nếu không có hình ảnh thì ta cộng hai phân số thế nào?</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48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1126</Words>
  <Application>Microsoft Office PowerPoint</Application>
  <PresentationFormat>Màn hình rộng</PresentationFormat>
  <Paragraphs>519</Paragraphs>
  <Slides>33</Slides>
  <Notes>0</Notes>
  <HiddenSlides>0</HiddenSlides>
  <MMClips>0</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33</vt:i4>
      </vt:variant>
    </vt:vector>
  </HeadingPairs>
  <TitlesOfParts>
    <vt:vector size="47" baseType="lpstr">
      <vt:lpstr>UTM Edwardian</vt:lpstr>
      <vt:lpstr>#9Slide05 SVNClementine</vt:lpstr>
      <vt:lpstr>UVN Banh Mi</vt:lpstr>
      <vt:lpstr>SVN-ARCO Typography</vt:lpstr>
      <vt:lpstr>UTM Mother</vt:lpstr>
      <vt:lpstr>LNTH-LuoLuoNotangYuanTi 1</vt:lpstr>
      <vt:lpstr>iCiel Pony</vt:lpstr>
      <vt:lpstr>Times New Roman</vt:lpstr>
      <vt:lpstr>Calibri Light</vt:lpstr>
      <vt:lpstr>Arial</vt:lpstr>
      <vt:lpstr>Calibri</vt:lpstr>
      <vt:lpstr>UTM Duepuntozero</vt:lpstr>
      <vt:lpstr>#9Slide07 IcielLa Chic Pro Shad</vt:lpstr>
      <vt:lpstr>1_Chủ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DO KHOA BAO NGOC</dc:creator>
  <cp:lastModifiedBy>DO KHOA BAO NGOC</cp:lastModifiedBy>
  <cp:revision>2</cp:revision>
  <dcterms:created xsi:type="dcterms:W3CDTF">2023-10-07T01:50:49Z</dcterms:created>
  <dcterms:modified xsi:type="dcterms:W3CDTF">2023-10-07T09:53:03Z</dcterms:modified>
</cp:coreProperties>
</file>