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media/image11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12"/>
  </p:notesMasterIdLst>
  <p:sldIdLst>
    <p:sldId id="314" r:id="rId4"/>
    <p:sldId id="313" r:id="rId5"/>
    <p:sldId id="296" r:id="rId6"/>
    <p:sldId id="295" r:id="rId7"/>
    <p:sldId id="293" r:id="rId8"/>
    <p:sldId id="309" r:id="rId9"/>
    <p:sldId id="311" r:id="rId10"/>
    <p:sldId id="298" r:id="rId1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CC3300"/>
    <a:srgbClr val="CC6600"/>
    <a:srgbClr val="FF5050"/>
    <a:srgbClr val="0000CC"/>
    <a:srgbClr val="0000FF"/>
    <a:srgbClr val="FFFF66"/>
    <a:srgbClr val="FF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15" autoAdjust="0"/>
  </p:normalViewPr>
  <p:slideViewPr>
    <p:cSldViewPr>
      <p:cViewPr varScale="1">
        <p:scale>
          <a:sx n="85" d="100"/>
          <a:sy n="85" d="100"/>
        </p:scale>
        <p:origin x="-37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2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8EDD0-C54D-4C56-A987-465D7D387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944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448A-3302-46DF-9EA7-7AF9988055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38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9281B-FE8E-4AD4-ADE1-654F94CC61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40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2557D-438E-48F5-8B13-C96E8CFAAD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425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12ABE-F877-4ACA-9139-E50617E31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389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E72B-76EE-48D7-A9B5-74241DCD82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390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82AF4-BCD7-4D92-870D-C8ADBE00E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021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D39F8-5448-4738-9E98-BCB0143B0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54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ABBC0-003B-4DB4-A738-A19B8139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160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E92F5-871B-43FE-9996-0A1F4EE04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035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CCF65-1BBA-4DD8-B9EC-15A9E4D4CE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727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95924"/>
            <a:ext cx="1744100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3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8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5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747" r:id="rId4"/>
    <p:sldLayoutId id="2147483749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7659D7E3-8687-45A5-9E26-6AFFD7236AF3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2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48" r:id="rId12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8.xml"/><Relationship Id="rId4" Type="http://schemas.microsoft.com/office/2007/relationships/media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2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ALRMCL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-42204"/>
            <a:ext cx="79057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6519862" y="971550"/>
            <a:ext cx="1481138" cy="2286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/>
              </a:rPr>
              <a:t>HẾT GIỜ</a:t>
            </a:r>
          </a:p>
        </p:txBody>
      </p:sp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4" name="Oval 32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15" name="Oval 33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6" name="Oval 34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Oval 37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>
                <a:solidFill>
                  <a:srgbClr val="0000D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1" name="Oval 39"/>
          <p:cNvSpPr>
            <a:spLocks noChangeArrowheads="1"/>
          </p:cNvSpPr>
          <p:nvPr/>
        </p:nvSpPr>
        <p:spPr bwMode="auto">
          <a:xfrm>
            <a:off x="7258050" y="228600"/>
            <a:ext cx="519113" cy="514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r>
              <a:rPr lang="en-US" sz="2100" b="1" dirty="0">
                <a:solidFill>
                  <a:srgbClr val="0000D0"/>
                </a:solidFill>
                <a:latin typeface="Times New Roman" pitchFamily="18" charset="0"/>
              </a:rPr>
              <a:t>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64545"/>
            <a:ext cx="6172200" cy="8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4932040" y="1978516"/>
            <a:ext cx="1828800" cy="669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b="1" dirty="0">
                <a:solidFill>
                  <a:prstClr val="black"/>
                </a:solidFill>
              </a:rPr>
              <a:t>23 + 64</a:t>
            </a: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1919085" y="3299966"/>
            <a:ext cx="1952374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b="1" dirty="0">
                <a:solidFill>
                  <a:prstClr val="black"/>
                </a:solidFill>
              </a:rPr>
              <a:t>86 - 15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1115616" y="907471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691680" y="810673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4932040" y="3291830"/>
            <a:ext cx="1828800" cy="6694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b="1" dirty="0">
                <a:solidFill>
                  <a:prstClr val="black"/>
                </a:solidFill>
              </a:rPr>
              <a:t>95 - 3</a:t>
            </a:r>
          </a:p>
        </p:txBody>
      </p:sp>
      <p:sp>
        <p:nvSpPr>
          <p:cNvPr id="33" name="Text Box 40"/>
          <p:cNvSpPr txBox="1">
            <a:spLocks noChangeArrowheads="1"/>
          </p:cNvSpPr>
          <p:nvPr/>
        </p:nvSpPr>
        <p:spPr bwMode="auto">
          <a:xfrm>
            <a:off x="1919085" y="1978516"/>
            <a:ext cx="1952374" cy="669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b="1" dirty="0">
                <a:solidFill>
                  <a:prstClr val="black"/>
                </a:solidFill>
              </a:rPr>
              <a:t>31 + 7</a:t>
            </a:r>
          </a:p>
        </p:txBody>
      </p:sp>
      <p:sp>
        <p:nvSpPr>
          <p:cNvPr id="34" name="Line 57"/>
          <p:cNvSpPr>
            <a:spLocks noChangeShapeType="1"/>
          </p:cNvSpPr>
          <p:nvPr/>
        </p:nvSpPr>
        <p:spPr bwMode="auto">
          <a:xfrm>
            <a:off x="1880300" y="1303010"/>
            <a:ext cx="136815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Line 59"/>
          <p:cNvSpPr>
            <a:spLocks noChangeShapeType="1"/>
          </p:cNvSpPr>
          <p:nvPr/>
        </p:nvSpPr>
        <p:spPr bwMode="auto">
          <a:xfrm>
            <a:off x="3896524" y="1303010"/>
            <a:ext cx="66293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4" presetClass="exit" presetSubtype="16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07504" y="153977"/>
            <a:ext cx="576064" cy="41714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179512" y="0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560" y="81714"/>
            <a:ext cx="85542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49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nhất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5676" r="13487" b="9189"/>
          <a:stretch/>
        </p:blipFill>
        <p:spPr>
          <a:xfrm>
            <a:off x="16104" y="2571750"/>
            <a:ext cx="3364372" cy="257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1779662"/>
            <a:ext cx="64807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55582" y="1635646"/>
            <a:ext cx="2772802" cy="1080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72684" y="1648549"/>
            <a:ext cx="2538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 flipH="1">
            <a:off x="5976650" y="2725767"/>
            <a:ext cx="665333" cy="3500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2"/>
          </p:cNvCxnSpPr>
          <p:nvPr/>
        </p:nvCxnSpPr>
        <p:spPr>
          <a:xfrm>
            <a:off x="6641983" y="2725767"/>
            <a:ext cx="571752" cy="3500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10256" y="3105619"/>
            <a:ext cx="2772802" cy="1080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447348" y="3118522"/>
            <a:ext cx="2754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25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89360" y="3075806"/>
            <a:ext cx="2647136" cy="1080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426452" y="3088709"/>
            <a:ext cx="2610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907704" y="553785"/>
            <a:ext cx="147277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140276" y="553785"/>
            <a:ext cx="375220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83568" y="1059582"/>
            <a:ext cx="2520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16510" y="1059582"/>
            <a:ext cx="38159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339742" y="1563638"/>
            <a:ext cx="22791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180889" y="1563638"/>
            <a:ext cx="32003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5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2" grpId="0" animBg="1"/>
      <p:bldP spid="33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6481" y="181023"/>
            <a:ext cx="576064" cy="41714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3062" y="66428"/>
            <a:ext cx="21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74398" y="1995686"/>
            <a:ext cx="4530578" cy="938408"/>
            <a:chOff x="4505918" y="1923678"/>
            <a:chExt cx="4530578" cy="938408"/>
          </a:xfrm>
        </p:grpSpPr>
        <p:grpSp>
          <p:nvGrpSpPr>
            <p:cNvPr id="16" name="Group 15"/>
            <p:cNvGrpSpPr/>
            <p:nvPr/>
          </p:nvGrpSpPr>
          <p:grpSpPr>
            <a:xfrm>
              <a:off x="4505918" y="1923678"/>
              <a:ext cx="4530578" cy="938408"/>
              <a:chOff x="4644008" y="2643758"/>
              <a:chExt cx="3229912" cy="64807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92080" y="2643758"/>
                <a:ext cx="64807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644008" y="2643758"/>
                <a:ext cx="64807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578560" y="2643758"/>
                <a:ext cx="64807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930488" y="2643758"/>
                <a:ext cx="64807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225848" y="2643758"/>
                <a:ext cx="64807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flipH="1">
              <a:off x="5693556" y="2088495"/>
              <a:ext cx="361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15086" y="2066973"/>
              <a:ext cx="4732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=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3476" y="2088495"/>
              <a:ext cx="4223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72511" y="2074734"/>
              <a:ext cx="4223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0660" y="2011865"/>
              <a:ext cx="4223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821945" y="2037596"/>
            <a:ext cx="80021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46771" y="2104297"/>
            <a:ext cx="58145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0680" y="2070313"/>
            <a:ext cx="80021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61173" y="2030273"/>
            <a:ext cx="80021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3153666" y="3045779"/>
            <a:ext cx="601216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3134112" y="3630554"/>
            <a:ext cx="573881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560" y="81714"/>
            <a:ext cx="8261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49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5676" r="13487" b="9189"/>
          <a:stretch/>
        </p:blipFill>
        <p:spPr>
          <a:xfrm>
            <a:off x="354513" y="2427735"/>
            <a:ext cx="2799151" cy="20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7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7" y="128997"/>
            <a:ext cx="2016224" cy="806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12948" b="18710"/>
          <a:stretch/>
        </p:blipFill>
        <p:spPr>
          <a:xfrm>
            <a:off x="395536" y="935612"/>
            <a:ext cx="8748464" cy="430043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01557" y="20588"/>
            <a:ext cx="734240" cy="720080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latinLnBrk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5797" y="57462"/>
            <a:ext cx="9745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5589" y="437195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348" y="3216394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94" y="2284673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70" y="1420577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882" y="4317806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8291" y="4321795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6756" y="4317806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8305" y="4317806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7937" y="3462323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6233" y="3440540"/>
            <a:ext cx="936104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978" y="3451969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9721" y="2618022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0094" y="3469908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9153" y="2611657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6257" y="3458478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78186" y="2614425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8929" y="1755172"/>
            <a:ext cx="1612696" cy="769441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9230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73228941319">
            <a:hlinkClick r:id="" action="ppaction://media"/>
            <a:extLst>
              <a:ext uri="{FF2B5EF4-FFF2-40B4-BE49-F238E27FC236}">
                <a16:creationId xmlns:a16="http://schemas.microsoft.com/office/drawing/2014/main" xmlns="" id="{10A96454-CB78-D88B-8557-7F69C6853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75" y="138112"/>
            <a:ext cx="8877300" cy="4757738"/>
          </a:xfrm>
          <a:prstGeom prst="rect">
            <a:avLst/>
          </a:prstGeom>
        </p:spPr>
      </p:pic>
      <p:pic>
        <p:nvPicPr>
          <p:cNvPr id="3" name="60 Second Groovy Themed Timer">
            <a:hlinkClick r:id="" action="ppaction://media"/>
            <a:extLst>
              <a:ext uri="{FF2B5EF4-FFF2-40B4-BE49-F238E27FC236}">
                <a16:creationId xmlns:a16="http://schemas.microsoft.com/office/drawing/2014/main" xmlns="" id="{FAAB8C53-F541-6ED1-42C9-E7C6E3D0B07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2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444" y="247651"/>
            <a:ext cx="8641081" cy="43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9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V="1">
            <a:off x="1642400" y="627535"/>
            <a:ext cx="841312" cy="20142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660177" y="2079445"/>
            <a:ext cx="790885" cy="5381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905" y="123478"/>
            <a:ext cx="1589272" cy="4968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-28411" y="1590712"/>
            <a:ext cx="1800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33Luyện tập </a:t>
            </a:r>
          </a:p>
          <a:p>
            <a:pPr algn="ctr"/>
            <a: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9772" y="205811"/>
            <a:ext cx="5868652" cy="1213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2586936" y="300314"/>
            <a:ext cx="5941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nhẩm có kèm theo đơn vị đo độ dài (bước chân)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1929" y="1908758"/>
            <a:ext cx="2970330" cy="588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2487990" y="1923678"/>
            <a:ext cx="2983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431483" y="2110620"/>
            <a:ext cx="567835" cy="394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431483" y="1797968"/>
            <a:ext cx="601167" cy="281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027619" y="2257653"/>
            <a:ext cx="2995543" cy="480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/>
        </p:nvSpPr>
        <p:spPr>
          <a:xfrm>
            <a:off x="6008212" y="1563638"/>
            <a:ext cx="2995543" cy="4809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5999318" y="2224011"/>
            <a:ext cx="2995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Tính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74489" y="2663820"/>
            <a:ext cx="912447" cy="16869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586936" y="3795886"/>
            <a:ext cx="6407924" cy="1152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/>
          <p:cNvSpPr txBox="1"/>
          <p:nvPr/>
        </p:nvSpPr>
        <p:spPr>
          <a:xfrm>
            <a:off x="2565334" y="3754392"/>
            <a:ext cx="6429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phép tính dựa vào bài toán có</a:t>
            </a:r>
          </a:p>
          <a:p>
            <a:r>
              <a:rPr lang="en-US" sz="3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văn và nêu câu trả lời 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9318" y="1491630"/>
            <a:ext cx="2995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96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32" grpId="0" animBg="1"/>
      <p:bldP spid="30" grpId="0" animBg="1"/>
      <p:bldP spid="31" grpId="0"/>
      <p:bldP spid="40" grpId="0" animBg="1"/>
      <p:bldP spid="4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228</Words>
  <Application>Microsoft Office PowerPoint</Application>
  <PresentationFormat>On-screen Show (16:9)</PresentationFormat>
  <Paragraphs>71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205</cp:revision>
  <dcterms:created xsi:type="dcterms:W3CDTF">2014-04-01T16:27:38Z</dcterms:created>
  <dcterms:modified xsi:type="dcterms:W3CDTF">2025-04-10T14:14:13Z</dcterms:modified>
</cp:coreProperties>
</file>