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7" r:id="rId2"/>
    <p:sldMasterId id="2147483699" r:id="rId3"/>
  </p:sldMasterIdLst>
  <p:notesMasterIdLst>
    <p:notesMasterId r:id="rId25"/>
  </p:notesMasterIdLst>
  <p:sldIdLst>
    <p:sldId id="267" r:id="rId4"/>
    <p:sldId id="309" r:id="rId5"/>
    <p:sldId id="310" r:id="rId6"/>
    <p:sldId id="302" r:id="rId7"/>
    <p:sldId id="311" r:id="rId8"/>
    <p:sldId id="312" r:id="rId9"/>
    <p:sldId id="256" r:id="rId10"/>
    <p:sldId id="521" r:id="rId11"/>
    <p:sldId id="320" r:id="rId12"/>
    <p:sldId id="281" r:id="rId13"/>
    <p:sldId id="522" r:id="rId14"/>
    <p:sldId id="517" r:id="rId15"/>
    <p:sldId id="523" r:id="rId16"/>
    <p:sldId id="518" r:id="rId17"/>
    <p:sldId id="524" r:id="rId18"/>
    <p:sldId id="519" r:id="rId19"/>
    <p:sldId id="525" r:id="rId20"/>
    <p:sldId id="520" r:id="rId21"/>
    <p:sldId id="526" r:id="rId22"/>
    <p:sldId id="527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480" autoAdjust="0"/>
  </p:normalViewPr>
  <p:slideViewPr>
    <p:cSldViewPr snapToGrid="0">
      <p:cViewPr varScale="1">
        <p:scale>
          <a:sx n="76" d="100"/>
          <a:sy n="76" d="100"/>
        </p:scale>
        <p:origin x="-86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BE7C6-23B4-46BF-8BC8-7216D2D94020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EEE96-262D-4360-BBAA-2E19707B3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1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646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945BD1-332A-F99B-FB28-0958BAE57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16A5F58C-5787-96DE-4A70-F4FE4E130F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C11BA40-0857-5B61-5A95-3F4D3CC62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0523D99-D623-F552-21CF-347F8323D4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068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25DF14-52E7-60EE-3441-F1411554A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C2DD7E35-BE07-0412-0887-641DD6FE90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25722FF9-81FA-C669-E272-8B4FB55D0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ABFA438-5116-C107-2E9F-18E64E6043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752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55DCDE-59BC-E7AB-6D6A-B9D407EF4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0F1DBBA8-CDF1-9829-56E2-149FD4A0A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CBE5B93F-091B-59C8-627E-DF9AF2247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18C45B1-C41E-B0E7-F67B-53C86A1B1B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692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con </a:t>
            </a:r>
            <a:r>
              <a:rPr lang="en-US" altLang="zh-CN" dirty="0" err="1"/>
              <a:t>diều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.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03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055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696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7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4BF3FF5-50C4-7E17-F3A5-AC2EAB472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4B72002-8C84-A5C9-38BE-D77B2EC42E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E69CCDAD-814C-B3E4-2261-752D26DC2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CEAE8A4-0333-078B-4D0A-CFBE7F6FCD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714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D39BA8-515D-0FD0-9398-62C6666CB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46D265EA-A8AA-17DF-4253-807C23CBA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B1C1D19C-9DB7-1CFB-C72C-C1E8A42D4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9CE4966-11B2-E4AC-EE36-3F63269C9A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66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364FD7-6387-68CE-C074-7FC109C5A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D29EB9C1-ED3C-C337-0A72-5EEF45BC94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7D31DE79-5E19-9F36-7EA7-9A4D1E6B64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D6B0A4A-3D87-927F-A775-D989A68550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93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92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F5F6AD-A6DF-49B9-A7A9-2275C89C7DD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231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E42E02-AB81-4A31-A81D-84A36CDBB504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53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60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16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96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25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0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3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62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48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D60D522-7605-1802-541F-B7A21DF28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5725" y="0"/>
            <a:ext cx="12259437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F69A394-DA14-F7A5-F68C-EE9BE453A4ED}"/>
              </a:ext>
            </a:extLst>
          </p:cNvPr>
          <p:cNvSpPr/>
          <p:nvPr userDrawn="1"/>
        </p:nvSpPr>
        <p:spPr>
          <a:xfrm>
            <a:off x="323850" y="314325"/>
            <a:ext cx="11449050" cy="6372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459566EB-F30F-DFF1-2FEF-0EF43795425A}"/>
              </a:ext>
            </a:extLst>
          </p:cNvPr>
          <p:cNvSpPr/>
          <p:nvPr userDrawn="1"/>
        </p:nvSpPr>
        <p:spPr>
          <a:xfrm>
            <a:off x="-73572" y="0"/>
            <a:ext cx="12265572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44E43C-F27F-D81A-D5C4-64777E9490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B9D2273-C4AB-A1CD-B0C4-676D8C164231}"/>
              </a:ext>
            </a:extLst>
          </p:cNvPr>
          <p:cNvSpPr/>
          <p:nvPr userDrawn="1"/>
        </p:nvSpPr>
        <p:spPr>
          <a:xfrm>
            <a:off x="208547" y="256674"/>
            <a:ext cx="11823032" cy="6368715"/>
          </a:xfrm>
          <a:prstGeom prst="roundRect">
            <a:avLst>
              <a:gd name="adj" fmla="val 382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68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84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80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404061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61625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75935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9871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6409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83925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2906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45401F-5510-4544-8DBB-3D2DAC981C5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293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8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02469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4790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70480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35791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2429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6657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7616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18435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1935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39E3B7-DC98-44CE-A243-D1BFB6AF8ECC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428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B55D31-802D-4991-BBA3-7D6E1E03B8D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9045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5767EA-13EA-4562-9CD1-C45A8F86DEC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9861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ADE44F-5FB2-466C-83CD-A3BA2606ACE3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725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4335025-D8D1-410E-9F22-8705DF440D5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1031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D37E96-BAD7-4724-BB0D-5FBBD131FE3D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9902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81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AEE05E6-D8EB-0BC8-B5A6-5B16202719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904" y="0"/>
            <a:ext cx="1379843" cy="13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2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24CEA58-A10C-7425-6191-B87570F42C9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904" y="0"/>
            <a:ext cx="1379843" cy="13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4.wdp"/><Relationship Id="rId1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slide" Target="slide7.xml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image" Target="../media/image33.jp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slide" Target="slide7.xml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image" Target="../media/image33.jp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4.wdp"/><Relationship Id="rId1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slide" Target="slide7.xml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image" Target="../media/image33.jp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4.wdp"/><Relationship Id="rId1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slide" Target="slide7.xml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image" Target="../media/image33.jp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4.wdp"/><Relationship Id="rId1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slide" Target="slide7.xml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image" Target="../media/image33.jp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7.xml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17" Type="http://schemas.openxmlformats.org/officeDocument/2006/relationships/image" Target="../media/image40.png"/><Relationship Id="rId2" Type="http://schemas.openxmlformats.org/officeDocument/2006/relationships/audio" Target="../media/media3.wav"/><Relationship Id="rId16" Type="http://schemas.microsoft.com/office/2007/relationships/hdphoto" Target="../media/hdphoto5.wdp"/><Relationship Id="rId1" Type="http://schemas.microsoft.com/office/2007/relationships/media" Target="../media/media3.wav"/><Relationship Id="rId6" Type="http://schemas.openxmlformats.org/officeDocument/2006/relationships/slide" Target="slide4.xml"/><Relationship Id="rId11" Type="http://schemas.openxmlformats.org/officeDocument/2006/relationships/image" Target="../media/image37.png"/><Relationship Id="rId5" Type="http://schemas.openxmlformats.org/officeDocument/2006/relationships/image" Target="../media/image33.jpg"/><Relationship Id="rId15" Type="http://schemas.openxmlformats.org/officeDocument/2006/relationships/image" Target="../media/image39.png"/><Relationship Id="rId10" Type="http://schemas.microsoft.com/office/2007/relationships/hdphoto" Target="../media/hdphoto2.wdp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6.png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6.png"/><Relationship Id="rId7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slide" Target="slide6.xml"/><Relationship Id="rId4" Type="http://schemas.openxmlformats.org/officeDocument/2006/relationships/slide" Target="slide7.xml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31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4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7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4.png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17" Type="http://schemas.microsoft.com/office/2007/relationships/hdphoto" Target="../media/hdphoto5.wdp"/><Relationship Id="rId2" Type="http://schemas.openxmlformats.org/officeDocument/2006/relationships/audio" Target="../media/media2.wav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microsoft.com/office/2007/relationships/media" Target="../media/media2.wav"/><Relationship Id="rId6" Type="http://schemas.openxmlformats.org/officeDocument/2006/relationships/slide" Target="slide7.xml"/><Relationship Id="rId11" Type="http://schemas.microsoft.com/office/2007/relationships/hdphoto" Target="../media/hdphoto3.wdp"/><Relationship Id="rId5" Type="http://schemas.openxmlformats.org/officeDocument/2006/relationships/image" Target="../media/image33.jp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6.xml"/><Relationship Id="rId9" Type="http://schemas.openxmlformats.org/officeDocument/2006/relationships/slide" Target="slide4.xml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85800" y="902448"/>
            <a:ext cx="9579345" cy="5053105"/>
          </a:xfrm>
          <a:custGeom>
            <a:avLst/>
            <a:gdLst/>
            <a:ahLst/>
            <a:cxnLst/>
            <a:rect l="l" t="t" r="r" b="b"/>
            <a:pathLst>
              <a:path w="14369018" h="7579657">
                <a:moveTo>
                  <a:pt x="0" y="0"/>
                </a:moveTo>
                <a:lnTo>
                  <a:pt x="14369018" y="0"/>
                </a:lnTo>
                <a:lnTo>
                  <a:pt x="14369018" y="7579658"/>
                </a:lnTo>
                <a:lnTo>
                  <a:pt x="0" y="7579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894156" y="398519"/>
            <a:ext cx="1637939" cy="1660774"/>
          </a:xfrm>
          <a:custGeom>
            <a:avLst/>
            <a:gdLst/>
            <a:ahLst/>
            <a:cxnLst/>
            <a:rect l="l" t="t" r="r" b="b"/>
            <a:pathLst>
              <a:path w="2456908" h="2491161">
                <a:moveTo>
                  <a:pt x="0" y="0"/>
                </a:moveTo>
                <a:lnTo>
                  <a:pt x="2456908" y="0"/>
                </a:lnTo>
                <a:lnTo>
                  <a:pt x="2456908" y="2491161"/>
                </a:lnTo>
                <a:lnTo>
                  <a:pt x="0" y="2491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1380373">
            <a:off x="7854356" y="641439"/>
            <a:ext cx="2222098" cy="1174935"/>
          </a:xfrm>
          <a:custGeom>
            <a:avLst/>
            <a:gdLst/>
            <a:ahLst/>
            <a:cxnLst/>
            <a:rect l="l" t="t" r="r" b="b"/>
            <a:pathLst>
              <a:path w="3333147" h="1762402">
                <a:moveTo>
                  <a:pt x="0" y="0"/>
                </a:moveTo>
                <a:lnTo>
                  <a:pt x="3333147" y="0"/>
                </a:lnTo>
                <a:lnTo>
                  <a:pt x="3333147" y="1762402"/>
                </a:lnTo>
                <a:lnTo>
                  <a:pt x="0" y="1762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8"/>
          <p:cNvSpPr/>
          <p:nvPr/>
        </p:nvSpPr>
        <p:spPr>
          <a:xfrm>
            <a:off x="8376185" y="3472859"/>
            <a:ext cx="3683000" cy="3406775"/>
          </a:xfrm>
          <a:custGeom>
            <a:avLst/>
            <a:gdLst/>
            <a:ahLst/>
            <a:cxnLst/>
            <a:rect l="l" t="t" r="r" b="b"/>
            <a:pathLst>
              <a:path w="7244790" h="6701431">
                <a:moveTo>
                  <a:pt x="0" y="0"/>
                </a:moveTo>
                <a:lnTo>
                  <a:pt x="7244790" y="0"/>
                </a:lnTo>
                <a:lnTo>
                  <a:pt x="7244790" y="6701431"/>
                </a:lnTo>
                <a:lnTo>
                  <a:pt x="0" y="67014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A green and orange letters&#10;&#10;AI-generated content may be incorrect.">
            <a:extLst>
              <a:ext uri="{FF2B5EF4-FFF2-40B4-BE49-F238E27FC236}">
                <a16:creationId xmlns:a16="http://schemas.microsoft.com/office/drawing/2014/main" xmlns="" id="{FB99DEA0-C937-918D-9624-4F164F6B27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67" y="2072053"/>
            <a:ext cx="7986452" cy="2097206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44AEFFC-A2A4-752F-9CEE-C66E1B37EB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904" y="0"/>
            <a:ext cx="1379843" cy="1379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D73B31-AB21-43F1-FEEF-F46A03F4AE21}"/>
              </a:ext>
            </a:extLst>
          </p:cNvPr>
          <p:cNvSpPr txBox="1"/>
          <p:nvPr/>
        </p:nvSpPr>
        <p:spPr>
          <a:xfrm>
            <a:off x="1543049" y="523875"/>
            <a:ext cx="9667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một số hình ảnh về hai đường thẳng song song ở xung quanh 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xmlns="" id="{155F7F48-26EF-5985-F6BA-E0E81B471E12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" name="Isosceles Triangle 8">
              <a:extLst>
                <a:ext uri="{FF2B5EF4-FFF2-40B4-BE49-F238E27FC236}">
                  <a16:creationId xmlns:a16="http://schemas.microsoft.com/office/drawing/2014/main" xmlns="" id="{026CDE1A-8B98-4D86-54F6-F2E93C5BB8C4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xmlns="" id="{A4CC04E2-209C-3B05-1BC7-9402D51E4010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b) Hãy chỉ ra hình ảnh của hai đường thẳng song song với nhau có trong thực  tế mà em biết.">
            <a:extLst>
              <a:ext uri="{FF2B5EF4-FFF2-40B4-BE49-F238E27FC236}">
                <a16:creationId xmlns:a16="http://schemas.microsoft.com/office/drawing/2014/main" xmlns="" id="{D3982B12-9A01-E48B-2715-4B212D43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909763"/>
            <a:ext cx="5224489" cy="391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khung bảo vệ cửa sổ 2023 - Đặt uy tín, chất lượng lên hàng đầu">
            <a:extLst>
              <a:ext uri="{FF2B5EF4-FFF2-40B4-BE49-F238E27FC236}">
                <a16:creationId xmlns:a16="http://schemas.microsoft.com/office/drawing/2014/main" xmlns="" id="{72415D58-23B0-3AF6-736F-E403965A4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1952823"/>
            <a:ext cx="5335588" cy="381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0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1685C67-6E9A-1B9E-D350-437C904E9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AFE30AB8-D3B8-1655-D9FB-175A4F608A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01353483-F030-994E-1EC4-F26B857F83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extLst>
              <a:ext uri="{FF2B5EF4-FFF2-40B4-BE49-F238E27FC236}">
                <a16:creationId xmlns:a16="http://schemas.microsoft.com/office/drawing/2014/main" xmlns="" id="{1763407A-36C1-D59A-4527-89088C3FFB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extLst>
              <a:ext uri="{FF2B5EF4-FFF2-40B4-BE49-F238E27FC236}">
                <a16:creationId xmlns:a16="http://schemas.microsoft.com/office/drawing/2014/main" xmlns="" id="{F5E6F7F5-2614-E377-1180-42086CC190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087" y="519163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extLst>
              <a:ext uri="{FF2B5EF4-FFF2-40B4-BE49-F238E27FC236}">
                <a16:creationId xmlns:a16="http://schemas.microsoft.com/office/drawing/2014/main" xmlns="" id="{C1D31B0C-FA58-EE5A-72D0-FEB68E7340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F8C86A97-92E9-3AB2-A0B4-C9DD483822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iỏ đựng">
            <a:hlinkClick r:id="" action="ppaction://noaction"/>
            <a:extLst>
              <a:ext uri="{FF2B5EF4-FFF2-40B4-BE49-F238E27FC236}">
                <a16:creationId xmlns:a16="http://schemas.microsoft.com/office/drawing/2014/main" xmlns="" id="{B4A2A2B3-5138-B458-CC88-D2124A7EC9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AAAC8F4-A043-E5B5-602C-F42F1710ADB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7757009" y="5563512"/>
            <a:ext cx="1178377" cy="107120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xmlns="" id="{16B65815-58D9-FE4F-F86F-8B1B486A708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76920" y="3604438"/>
            <a:ext cx="1629425" cy="16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4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67565 -0.13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76" y="-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D73B31-AB21-43F1-FEEF-F46A03F4AE21}"/>
              </a:ext>
            </a:extLst>
          </p:cNvPr>
          <p:cNvSpPr txBox="1"/>
          <p:nvPr/>
        </p:nvSpPr>
        <p:spPr>
          <a:xfrm>
            <a:off x="1495424" y="638175"/>
            <a:ext cx="171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Đ, S?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xmlns="" id="{155F7F48-26EF-5985-F6BA-E0E81B471E12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" name="Isosceles Triangle 8">
              <a:extLst>
                <a:ext uri="{FF2B5EF4-FFF2-40B4-BE49-F238E27FC236}">
                  <a16:creationId xmlns:a16="http://schemas.microsoft.com/office/drawing/2014/main" xmlns="" id="{026CDE1A-8B98-4D86-54F6-F2E93C5BB8C4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xmlns="" id="{A4CC04E2-209C-3B05-1BC7-9402D51E4010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E8DDC70-ACEE-9882-376C-EF880B009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808" y="1095375"/>
            <a:ext cx="3395879" cy="31623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5792419-0F4C-13B0-C41E-9D3BD0BFD7ED}"/>
              </a:ext>
            </a:extLst>
          </p:cNvPr>
          <p:cNvGrpSpPr/>
          <p:nvPr/>
        </p:nvGrpSpPr>
        <p:grpSpPr>
          <a:xfrm>
            <a:off x="762000" y="1666875"/>
            <a:ext cx="6172200" cy="3108543"/>
            <a:chOff x="762000" y="1666875"/>
            <a:chExt cx="6172200" cy="31085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032D04C-1001-B421-D69B-546EB5EAC2B9}"/>
                </a:ext>
              </a:extLst>
            </p:cNvPr>
            <p:cNvSpPr txBox="1"/>
            <p:nvPr/>
          </p:nvSpPr>
          <p:spPr>
            <a:xfrm>
              <a:off x="762000" y="1666875"/>
              <a:ext cx="617220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Hai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AE song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endPara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Hai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 song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endPara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Hai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AE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ED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endPara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0F767505-02B7-A56B-366E-89897BD1475B}"/>
                </a:ext>
              </a:extLst>
            </p:cNvPr>
            <p:cNvSpPr/>
            <p:nvPr/>
          </p:nvSpPr>
          <p:spPr>
            <a:xfrm>
              <a:off x="2238375" y="2619375"/>
              <a:ext cx="457200" cy="4286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9DAAA851-DD04-33FE-D4D9-39FB1159E6FD}"/>
                </a:ext>
              </a:extLst>
            </p:cNvPr>
            <p:cNvSpPr/>
            <p:nvPr/>
          </p:nvSpPr>
          <p:spPr>
            <a:xfrm>
              <a:off x="2247900" y="3476625"/>
              <a:ext cx="457200" cy="4286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2493111F-6B54-45F1-6C69-742638B3372E}"/>
                </a:ext>
              </a:extLst>
            </p:cNvPr>
            <p:cNvSpPr/>
            <p:nvPr/>
          </p:nvSpPr>
          <p:spPr>
            <a:xfrm>
              <a:off x="2209800" y="4324350"/>
              <a:ext cx="457200" cy="4286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8F02244-560C-0553-AA2C-62635C4A7582}"/>
              </a:ext>
            </a:extLst>
          </p:cNvPr>
          <p:cNvSpPr/>
          <p:nvPr/>
        </p:nvSpPr>
        <p:spPr>
          <a:xfrm>
            <a:off x="2190750" y="2600326"/>
            <a:ext cx="552450" cy="457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6FB62FE4-911F-11F6-0C63-F689E5F79EB8}"/>
              </a:ext>
            </a:extLst>
          </p:cNvPr>
          <p:cNvSpPr/>
          <p:nvPr/>
        </p:nvSpPr>
        <p:spPr>
          <a:xfrm>
            <a:off x="2238375" y="3467101"/>
            <a:ext cx="552450" cy="457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907FFC6B-2DA8-ED00-E8E7-52BF18D36F16}"/>
              </a:ext>
            </a:extLst>
          </p:cNvPr>
          <p:cNvSpPr/>
          <p:nvPr/>
        </p:nvSpPr>
        <p:spPr>
          <a:xfrm>
            <a:off x="2190750" y="4295776"/>
            <a:ext cx="552450" cy="457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84293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344D62D-7BFC-B20C-FDF8-46451207D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F45B67D4-FF98-C3F5-1C5D-313DC9B9AD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E8111E0D-1D18-6BCB-1384-34166DB907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extLst>
              <a:ext uri="{FF2B5EF4-FFF2-40B4-BE49-F238E27FC236}">
                <a16:creationId xmlns:a16="http://schemas.microsoft.com/office/drawing/2014/main" xmlns="" id="{FB45F051-048A-6727-EF41-DCCFEC29B0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14" y="4901776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extLst>
              <a:ext uri="{FF2B5EF4-FFF2-40B4-BE49-F238E27FC236}">
                <a16:creationId xmlns:a16="http://schemas.microsoft.com/office/drawing/2014/main" xmlns="" id="{41F8CA95-9C99-3745-C1C8-BAF62AC6FA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46" y="5234163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extLst>
              <a:ext uri="{FF2B5EF4-FFF2-40B4-BE49-F238E27FC236}">
                <a16:creationId xmlns:a16="http://schemas.microsoft.com/office/drawing/2014/main" xmlns="" id="{C3ED1BA7-C56A-C4A9-8E78-D72BC28F03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6" y="4579332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8E0CF6F5-3612-6BF0-86CD-B4D361BDBE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giỏ đựng">
            <a:hlinkClick r:id="" action="ppaction://noaction"/>
            <a:extLst>
              <a:ext uri="{FF2B5EF4-FFF2-40B4-BE49-F238E27FC236}">
                <a16:creationId xmlns:a16="http://schemas.microsoft.com/office/drawing/2014/main" xmlns="" id="{565DA06C-7ABC-7CC8-5503-5BCA4FD4AE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941438-A119-2607-88BB-ADBB9393206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7140320" y="5499717"/>
            <a:ext cx="1178377" cy="10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8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7556 -0.15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73" y="-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D73B31-AB21-43F1-FEEF-F46A03F4AE21}"/>
              </a:ext>
            </a:extLst>
          </p:cNvPr>
          <p:cNvSpPr txBox="1"/>
          <p:nvPr/>
        </p:nvSpPr>
        <p:spPr>
          <a:xfrm>
            <a:off x="1495424" y="638175"/>
            <a:ext cx="9544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xmlns="" id="{155F7F48-26EF-5985-F6BA-E0E81B471E12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" name="Isosceles Triangle 8">
              <a:extLst>
                <a:ext uri="{FF2B5EF4-FFF2-40B4-BE49-F238E27FC236}">
                  <a16:creationId xmlns:a16="http://schemas.microsoft.com/office/drawing/2014/main" xmlns="" id="{026CDE1A-8B98-4D86-54F6-F2E93C5BB8C4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xmlns="" id="{A4CC04E2-209C-3B05-1BC7-9402D51E4010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D5AEB8-FDF8-96C0-66DC-51EE37F93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837" y="1628775"/>
            <a:ext cx="6420732" cy="1695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B9ACF3-65A3-4E9B-702F-E403E6E03FC9}"/>
              </a:ext>
            </a:extLst>
          </p:cNvPr>
          <p:cNvSpPr txBox="1"/>
          <p:nvPr/>
        </p:nvSpPr>
        <p:spPr>
          <a:xfrm>
            <a:off x="876299" y="3495675"/>
            <a:ext cx="10410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chữ cái nào vừa có các que tính được xếp song song vừa có các que tính được xếp vuông góc?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17BDB70-9465-A09E-2352-E3500B76A778}"/>
              </a:ext>
            </a:extLst>
          </p:cNvPr>
          <p:cNvSpPr/>
          <p:nvPr/>
        </p:nvSpPr>
        <p:spPr>
          <a:xfrm>
            <a:off x="5438775" y="1609725"/>
            <a:ext cx="2219325" cy="1762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8A21934-20C5-74A9-5386-4B99F7FC2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F05603AF-67AF-23C6-BD1B-9DAD117FD1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850F4195-92B5-4B79-6241-8E28915EDC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extLst>
              <a:ext uri="{FF2B5EF4-FFF2-40B4-BE49-F238E27FC236}">
                <a16:creationId xmlns:a16="http://schemas.microsoft.com/office/drawing/2014/main" xmlns="" id="{EF720FEA-9E2B-D73D-87A0-779756F86D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86" y="4072435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extLst>
              <a:ext uri="{FF2B5EF4-FFF2-40B4-BE49-F238E27FC236}">
                <a16:creationId xmlns:a16="http://schemas.microsoft.com/office/drawing/2014/main" xmlns="" id="{FF0EA09F-34BB-22F1-C3B6-636126E661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99" y="5090955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extLst>
              <a:ext uri="{FF2B5EF4-FFF2-40B4-BE49-F238E27FC236}">
                <a16:creationId xmlns:a16="http://schemas.microsoft.com/office/drawing/2014/main" xmlns="" id="{52FC6DBF-9866-B9C0-03A1-95ED55EED4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6" y="4579332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FC423D9A-801B-B8E0-015C-0152E1240D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iỏ đựng">
            <a:hlinkClick r:id="" action="ppaction://noaction"/>
            <a:extLst>
              <a:ext uri="{FF2B5EF4-FFF2-40B4-BE49-F238E27FC236}">
                <a16:creationId xmlns:a16="http://schemas.microsoft.com/office/drawing/2014/main" xmlns="" id="{89E49935-EEAC-9E0F-2555-C024AF5C80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F9897E-A92E-021D-EE2A-991EB51F34D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7055260" y="5425289"/>
            <a:ext cx="1178377" cy="1071204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xmlns="" id="{8902F442-717D-AE44-49F0-FABC5DA473B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76920" y="3604438"/>
            <a:ext cx="1629425" cy="16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0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52474 -0.12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37" y="-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D73B31-AB21-43F1-FEEF-F46A03F4AE21}"/>
              </a:ext>
            </a:extLst>
          </p:cNvPr>
          <p:cNvSpPr txBox="1"/>
          <p:nvPr/>
        </p:nvSpPr>
        <p:spPr>
          <a:xfrm>
            <a:off x="1533524" y="457200"/>
            <a:ext cx="95440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hình vẽ dưới đây. Biết Rô-bốt ở ngôi nhà màu vàng. Nhà của Mai và nhà của Rô-bốt ở hai đường song song với nhau. Hỏi trong các ngôi nhà A, B, C, D, đâu là nhà của Mai?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xmlns="" id="{155F7F48-26EF-5985-F6BA-E0E81B471E12}"/>
              </a:ext>
            </a:extLst>
          </p:cNvPr>
          <p:cNvGrpSpPr/>
          <p:nvPr/>
        </p:nvGrpSpPr>
        <p:grpSpPr>
          <a:xfrm>
            <a:off x="699764" y="362291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" name="Isosceles Triangle 8">
              <a:extLst>
                <a:ext uri="{FF2B5EF4-FFF2-40B4-BE49-F238E27FC236}">
                  <a16:creationId xmlns:a16="http://schemas.microsoft.com/office/drawing/2014/main" xmlns="" id="{026CDE1A-8B98-4D86-54F6-F2E93C5BB8C4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xmlns="" id="{A4CC04E2-209C-3B05-1BC7-9402D51E4010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B42467-D869-5932-144A-9959C2848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1939742"/>
            <a:ext cx="5734050" cy="453263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C3CBEED-70D0-755F-85ED-E7FE31026337}"/>
              </a:ext>
            </a:extLst>
          </p:cNvPr>
          <p:cNvCxnSpPr/>
          <p:nvPr/>
        </p:nvCxnSpPr>
        <p:spPr>
          <a:xfrm>
            <a:off x="5067300" y="3114675"/>
            <a:ext cx="0" cy="10953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310B2A1-DAE5-A2DB-2098-59429D380172}"/>
              </a:ext>
            </a:extLst>
          </p:cNvPr>
          <p:cNvCxnSpPr/>
          <p:nvPr/>
        </p:nvCxnSpPr>
        <p:spPr>
          <a:xfrm>
            <a:off x="2790825" y="3067050"/>
            <a:ext cx="0" cy="10953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93812E1-91AA-8AC0-A18D-AA3B2ECCC673}"/>
              </a:ext>
            </a:extLst>
          </p:cNvPr>
          <p:cNvSpPr/>
          <p:nvPr/>
        </p:nvSpPr>
        <p:spPr>
          <a:xfrm>
            <a:off x="6743700" y="2924175"/>
            <a:ext cx="4410075" cy="13239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B.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BC7778A3-A905-7381-0BC4-40AEFE856BA3}"/>
              </a:ext>
            </a:extLst>
          </p:cNvPr>
          <p:cNvCxnSpPr>
            <a:cxnSpLocks/>
          </p:cNvCxnSpPr>
          <p:nvPr/>
        </p:nvCxnSpPr>
        <p:spPr>
          <a:xfrm flipH="1">
            <a:off x="10210800" y="914400"/>
            <a:ext cx="857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E5E77A9-D860-4F3A-F0EA-E99CDC087491}"/>
              </a:ext>
            </a:extLst>
          </p:cNvPr>
          <p:cNvCxnSpPr>
            <a:cxnSpLocks/>
          </p:cNvCxnSpPr>
          <p:nvPr/>
        </p:nvCxnSpPr>
        <p:spPr>
          <a:xfrm flipH="1">
            <a:off x="1590675" y="1304925"/>
            <a:ext cx="93535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77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87BB31C-2874-E4EF-1913-6AAC5734D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605B6ECF-EEE0-76E1-65AC-9733EFE86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1AB35DB0-52B5-F02F-2B15-1010CDDAAD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extLst>
              <a:ext uri="{FF2B5EF4-FFF2-40B4-BE49-F238E27FC236}">
                <a16:creationId xmlns:a16="http://schemas.microsoft.com/office/drawing/2014/main" xmlns="" id="{FBA35047-83FF-0186-AAAD-6F80452FE0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86" y="4072435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extLst>
              <a:ext uri="{FF2B5EF4-FFF2-40B4-BE49-F238E27FC236}">
                <a16:creationId xmlns:a16="http://schemas.microsoft.com/office/drawing/2014/main" xmlns="" id="{39AC0646-2E18-4E1B-971E-A30C064D57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720" y="3963904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extLst>
              <a:ext uri="{FF2B5EF4-FFF2-40B4-BE49-F238E27FC236}">
                <a16:creationId xmlns:a16="http://schemas.microsoft.com/office/drawing/2014/main" xmlns="" id="{5C04261A-AFAD-06C9-647A-586BC9185C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6" y="4579332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5C832EE4-7C7E-4228-23AF-CD3CDCAD6C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iỏ đựng">
            <a:hlinkClick r:id="" action="ppaction://noaction"/>
            <a:extLst>
              <a:ext uri="{FF2B5EF4-FFF2-40B4-BE49-F238E27FC236}">
                <a16:creationId xmlns:a16="http://schemas.microsoft.com/office/drawing/2014/main" xmlns="" id="{102293AC-54D5-3269-A44F-95DA9B2735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86DEA2-4065-08B6-0B1A-85B034F9E3D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7055260" y="5425289"/>
            <a:ext cx="1178377" cy="1071204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xmlns="" id="{38EBEA13-44B8-61A7-B703-9E46BC24286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76920" y="3604438"/>
            <a:ext cx="1629425" cy="16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9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8177 -0.1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9" y="-8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D73B31-AB21-43F1-FEEF-F46A03F4AE21}"/>
              </a:ext>
            </a:extLst>
          </p:cNvPr>
          <p:cNvSpPr txBox="1"/>
          <p:nvPr/>
        </p:nvSpPr>
        <p:spPr>
          <a:xfrm>
            <a:off x="1533524" y="457200"/>
            <a:ext cx="9544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xmlns="" id="{155F7F48-26EF-5985-F6BA-E0E81B471E12}"/>
              </a:ext>
            </a:extLst>
          </p:cNvPr>
          <p:cNvGrpSpPr/>
          <p:nvPr/>
        </p:nvGrpSpPr>
        <p:grpSpPr>
          <a:xfrm>
            <a:off x="699764" y="362291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" name="Isosceles Triangle 8">
              <a:extLst>
                <a:ext uri="{FF2B5EF4-FFF2-40B4-BE49-F238E27FC236}">
                  <a16:creationId xmlns:a16="http://schemas.microsoft.com/office/drawing/2014/main" xmlns="" id="{026CDE1A-8B98-4D86-54F6-F2E93C5BB8C4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xmlns="" id="{A4CC04E2-209C-3B05-1BC7-9402D51E4010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5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27F58D-89A0-B610-9EFC-CB47156CE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63" y="1323909"/>
            <a:ext cx="9266723" cy="1524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760F427-F987-AE3D-0579-9860C1CF46F1}"/>
              </a:ext>
            </a:extLst>
          </p:cNvPr>
          <p:cNvSpPr txBox="1"/>
          <p:nvPr/>
        </p:nvSpPr>
        <p:spPr>
          <a:xfrm>
            <a:off x="971550" y="2990850"/>
            <a:ext cx="942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B9085F7-F90F-D39C-738B-EC5704F78F77}"/>
              </a:ext>
            </a:extLst>
          </p:cNvPr>
          <p:cNvSpPr/>
          <p:nvPr/>
        </p:nvSpPr>
        <p:spPr>
          <a:xfrm>
            <a:off x="1093304" y="1610138"/>
            <a:ext cx="1679713" cy="1321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3CECA93E-E428-0C0E-256A-36E71CC5590E}"/>
              </a:ext>
            </a:extLst>
          </p:cNvPr>
          <p:cNvSpPr/>
          <p:nvPr/>
        </p:nvSpPr>
        <p:spPr>
          <a:xfrm>
            <a:off x="7484165" y="1470991"/>
            <a:ext cx="1510748" cy="1321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AD423852-DFF3-51C6-A359-1D5605256F41}"/>
              </a:ext>
            </a:extLst>
          </p:cNvPr>
          <p:cNvSpPr/>
          <p:nvPr/>
        </p:nvSpPr>
        <p:spPr>
          <a:xfrm>
            <a:off x="9084365" y="1540565"/>
            <a:ext cx="1510748" cy="1321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9866898-E6EE-C478-5E3D-06964D37C449}"/>
              </a:ext>
            </a:extLst>
          </p:cNvPr>
          <p:cNvSpPr txBox="1"/>
          <p:nvPr/>
        </p:nvSpPr>
        <p:spPr>
          <a:xfrm>
            <a:off x="1011307" y="3776042"/>
            <a:ext cx="942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1B3C39C-4853-5F5E-17AC-0A7A4A5CEDFB}"/>
              </a:ext>
            </a:extLst>
          </p:cNvPr>
          <p:cNvSpPr/>
          <p:nvPr/>
        </p:nvSpPr>
        <p:spPr>
          <a:xfrm>
            <a:off x="1083779" y="1629188"/>
            <a:ext cx="1679713" cy="1321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230DAC32-353F-4CFD-E90C-F08F68927CCE}"/>
              </a:ext>
            </a:extLst>
          </p:cNvPr>
          <p:cNvSpPr/>
          <p:nvPr/>
        </p:nvSpPr>
        <p:spPr>
          <a:xfrm>
            <a:off x="5722454" y="1610138"/>
            <a:ext cx="1679713" cy="1321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152BA7AB-3232-D875-38CA-8C3DFB353569}"/>
              </a:ext>
            </a:extLst>
          </p:cNvPr>
          <p:cNvSpPr/>
          <p:nvPr/>
        </p:nvSpPr>
        <p:spPr>
          <a:xfrm>
            <a:off x="9018104" y="1562513"/>
            <a:ext cx="1679713" cy="1321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8D510AF8-DB78-254E-4EBE-A8322622ECA7}"/>
              </a:ext>
            </a:extLst>
          </p:cNvPr>
          <p:cNvSpPr/>
          <p:nvPr/>
        </p:nvSpPr>
        <p:spPr>
          <a:xfrm>
            <a:off x="2819861" y="1623641"/>
            <a:ext cx="1485922" cy="1321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 animBg="1"/>
      <p:bldP spid="13" grpId="1" animBg="1"/>
      <p:bldP spid="17" grpId="0" animBg="1"/>
      <p:bldP spid="17" grpId="1" animBg="1"/>
      <p:bldP spid="20" grpId="0" animBg="1"/>
      <p:bldP spid="20" grpId="1" animBg="1"/>
      <p:bldP spid="21" grpId="0"/>
      <p:bldP spid="22" grpId="0" animBg="1"/>
      <p:bldP spid="23" grpId="0" animBg="1"/>
      <p:bldP spid="24" grpId="0" animBg="1"/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4F5C6B2-F238-A794-7375-55F46AE11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064705E9-F8F0-768C-6EF3-1CCFDBF02F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2E0020E4-B54D-9373-6720-0A2A2808C8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extLst>
              <a:ext uri="{FF2B5EF4-FFF2-40B4-BE49-F238E27FC236}">
                <a16:creationId xmlns:a16="http://schemas.microsoft.com/office/drawing/2014/main" xmlns="" id="{095DDA95-698D-2D4F-29F8-80801F4B08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86" y="4072435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extLst>
              <a:ext uri="{FF2B5EF4-FFF2-40B4-BE49-F238E27FC236}">
                <a16:creationId xmlns:a16="http://schemas.microsoft.com/office/drawing/2014/main" xmlns="" id="{2E13CFD5-2A4F-69E9-4518-802468D44A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720" y="4134025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extLst>
              <a:ext uri="{FF2B5EF4-FFF2-40B4-BE49-F238E27FC236}">
                <a16:creationId xmlns:a16="http://schemas.microsoft.com/office/drawing/2014/main" xmlns="" id="{464909F6-4C13-F08D-F54D-6CFE67CFCC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6" y="4579332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86D71247-66F4-502E-C330-FF24AE6785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iỏ đựng">
            <a:hlinkClick r:id="" action="ppaction://noaction"/>
            <a:extLst>
              <a:ext uri="{FF2B5EF4-FFF2-40B4-BE49-F238E27FC236}">
                <a16:creationId xmlns:a16="http://schemas.microsoft.com/office/drawing/2014/main" xmlns="" id="{3C05A422-DCF7-3009-8AC9-75575DAEF1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878174-2406-EA7C-0B0D-593D896E688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10245028" y="4404564"/>
            <a:ext cx="1178377" cy="1071204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xmlns="" id="{C164133B-358A-2B1F-8F61-B306590D83E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76920" y="3604438"/>
            <a:ext cx="1629425" cy="16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2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81471 0.0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29" y="1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xmlns="" id="{E8530CF5-1156-4399-8AE5-4634A77C4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30481"/>
            <a:ext cx="12249150" cy="6879534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xmlns="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9" name="Picture 2" descr="Cánh Diều Bay Mùa Thu - Miễn Phí vector hình ảnh trê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33" y="85248"/>
            <a:ext cx="84296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3" descr="9"/>
          <p:cNvPicPr>
            <a:picLocks noChangeAspect="1"/>
          </p:cNvPicPr>
          <p:nvPr/>
        </p:nvPicPr>
        <p:blipFill>
          <a:blip r:embed="rId8"/>
          <a:srcRect l="32439" t="-2492" r="11017" b="2492"/>
          <a:stretch>
            <a:fillRect/>
          </a:stretch>
        </p:blipFill>
        <p:spPr>
          <a:xfrm>
            <a:off x="6807166" y="1124390"/>
            <a:ext cx="5687060" cy="5657215"/>
          </a:xfrm>
          <a:prstGeom prst="rect">
            <a:avLst/>
          </a:prstGeom>
        </p:spPr>
      </p:pic>
      <p:pic>
        <p:nvPicPr>
          <p:cNvPr id="23" name="图片 4" descr="66"/>
          <p:cNvPicPr>
            <a:picLocks noChangeAspect="1"/>
          </p:cNvPicPr>
          <p:nvPr/>
        </p:nvPicPr>
        <p:blipFill>
          <a:blip r:embed="rId9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1B08BC-4C18-C574-9828-B41E321F9A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601" y="2243483"/>
            <a:ext cx="11296867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999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499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CC7D551-2FAB-F499-CAB1-98F8B307E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4BE6435-7771-01B5-8973-C15B8742736E}"/>
              </a:ext>
            </a:extLst>
          </p:cNvPr>
          <p:cNvGrpSpPr/>
          <p:nvPr/>
        </p:nvGrpSpPr>
        <p:grpSpPr>
          <a:xfrm>
            <a:off x="335667" y="822352"/>
            <a:ext cx="11759878" cy="1134040"/>
            <a:chOff x="714103" y="248194"/>
            <a:chExt cx="10763795" cy="126709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BF4D5D40-83A4-A02D-7242-500F7042EF77}"/>
                </a:ext>
              </a:extLst>
            </p:cNvPr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1409A981-6516-B94F-B665-7E6986DB341F}"/>
                </a:ext>
              </a:extLst>
            </p:cNvPr>
            <p:cNvSpPr/>
            <p:nvPr/>
          </p:nvSpPr>
          <p:spPr>
            <a:xfrm>
              <a:off x="768725" y="351919"/>
              <a:ext cx="10280016" cy="79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cửa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gàng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1" name="rubik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44E25B55-50E5-ACE9-3123-FC9FF32DE7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Hộp đồ chơi">
            <a:extLst>
              <a:ext uri="{FF2B5EF4-FFF2-40B4-BE49-F238E27FC236}">
                <a16:creationId xmlns:a16="http://schemas.microsoft.com/office/drawing/2014/main" xmlns="" id="{B8C21F9C-9832-9A77-8C68-8BCD42E11A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86" y="4072435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sách">
            <a:extLst>
              <a:ext uri="{FF2B5EF4-FFF2-40B4-BE49-F238E27FC236}">
                <a16:creationId xmlns:a16="http://schemas.microsoft.com/office/drawing/2014/main" xmlns="" id="{F4FC6ABE-1D93-4BFB-E107-017093DD24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720" y="4134025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rubik">
            <a:extLst>
              <a:ext uri="{FF2B5EF4-FFF2-40B4-BE49-F238E27FC236}">
                <a16:creationId xmlns:a16="http://schemas.microsoft.com/office/drawing/2014/main" xmlns="" id="{33A494F5-5DB4-73E9-7B1D-B4466D2A8B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6" y="4579332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sách  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294EF67-5D92-D8C3-594B-FAA826E481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giỏ đựng">
            <a:hlinkClick r:id="" action="ppaction://noaction"/>
            <a:extLst>
              <a:ext uri="{FF2B5EF4-FFF2-40B4-BE49-F238E27FC236}">
                <a16:creationId xmlns:a16="http://schemas.microsoft.com/office/drawing/2014/main" xmlns="" id="{40C5707E-CC0B-03A9-8987-1198C65DF0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12669A3-DB05-3C79-D048-FDCEF74319F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10245028" y="4404564"/>
            <a:ext cx="1178377" cy="1071204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E00E63-752F-F519-A0DC-E17C5AC4E1D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9869506" y="3817089"/>
            <a:ext cx="1629425" cy="1690576"/>
          </a:xfrm>
          <a:prstGeom prst="rect">
            <a:avLst/>
          </a:prstGeom>
        </p:spPr>
      </p:pic>
      <p:pic>
        <p:nvPicPr>
          <p:cNvPr id="24" name="tải xuống (1)">
            <a:hlinkClick r:id="" action="ppaction://media"/>
            <a:extLst>
              <a:ext uri="{FF2B5EF4-FFF2-40B4-BE49-F238E27FC236}">
                <a16:creationId xmlns:a16="http://schemas.microsoft.com/office/drawing/2014/main" xmlns="" id="{E0241918-9593-C164-23D7-68679E733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01539" y="7719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1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7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114001" y="685800"/>
            <a:ext cx="8392199" cy="5486400"/>
          </a:xfrm>
          <a:custGeom>
            <a:avLst/>
            <a:gdLst/>
            <a:ahLst/>
            <a:cxnLst/>
            <a:rect l="l" t="t" r="r" b="b"/>
            <a:pathLst>
              <a:path w="12588298" h="8229600">
                <a:moveTo>
                  <a:pt x="0" y="0"/>
                </a:moveTo>
                <a:lnTo>
                  <a:pt x="12588298" y="0"/>
                </a:lnTo>
                <a:lnTo>
                  <a:pt x="125882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809517" y="361811"/>
            <a:ext cx="2173411" cy="1668093"/>
          </a:xfrm>
          <a:custGeom>
            <a:avLst/>
            <a:gdLst/>
            <a:ahLst/>
            <a:cxnLst/>
            <a:rect l="l" t="t" r="r" b="b"/>
            <a:pathLst>
              <a:path w="3260116" h="2502139">
                <a:moveTo>
                  <a:pt x="0" y="0"/>
                </a:moveTo>
                <a:lnTo>
                  <a:pt x="3260116" y="0"/>
                </a:lnTo>
                <a:lnTo>
                  <a:pt x="3260116" y="2502139"/>
                </a:lnTo>
                <a:lnTo>
                  <a:pt x="0" y="2502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027296" y="207861"/>
            <a:ext cx="2173411" cy="1975993"/>
          </a:xfrm>
          <a:custGeom>
            <a:avLst/>
            <a:gdLst/>
            <a:ahLst/>
            <a:cxnLst/>
            <a:rect l="l" t="t" r="r" b="b"/>
            <a:pathLst>
              <a:path w="3260116" h="2963989">
                <a:moveTo>
                  <a:pt x="0" y="0"/>
                </a:moveTo>
                <a:lnTo>
                  <a:pt x="3260116" y="0"/>
                </a:lnTo>
                <a:lnTo>
                  <a:pt x="3260116" y="2963989"/>
                </a:lnTo>
                <a:lnTo>
                  <a:pt x="0" y="2963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6"/>
          <p:cNvSpPr/>
          <p:nvPr/>
        </p:nvSpPr>
        <p:spPr>
          <a:xfrm>
            <a:off x="105607" y="2817627"/>
            <a:ext cx="4041091" cy="3998929"/>
          </a:xfrm>
          <a:custGeom>
            <a:avLst/>
            <a:gdLst/>
            <a:ahLst/>
            <a:cxnLst/>
            <a:rect l="l" t="t" r="r" b="b"/>
            <a:pathLst>
              <a:path w="7594999" h="7120311">
                <a:moveTo>
                  <a:pt x="0" y="0"/>
                </a:moveTo>
                <a:lnTo>
                  <a:pt x="7594999" y="0"/>
                </a:lnTo>
                <a:lnTo>
                  <a:pt x="7594999" y="7120312"/>
                </a:lnTo>
                <a:lnTo>
                  <a:pt x="0" y="71203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xmlns="" id="{2B4ACAF4-0A76-FA9C-1E1D-F405CB71CF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80" y="2530550"/>
            <a:ext cx="7747211" cy="235396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131F681-E0F6-2C8D-A2A3-BB53144F79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904" y="0"/>
            <a:ext cx="1379843" cy="1379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xmlns="" id="{66961A8D-7BF5-4E1E-9225-DA654D6B8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30481"/>
            <a:ext cx="12249150" cy="6879534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63052" y="928469"/>
            <a:ext cx="2761213" cy="3854548"/>
          </a:xfrm>
          <a:custGeom>
            <a:avLst/>
            <a:gdLst>
              <a:gd name="connsiteX0" fmla="*/ 87115 w 2761213"/>
              <a:gd name="connsiteY0" fmla="*/ 3854548 h 3854548"/>
              <a:gd name="connsiteX1" fmla="*/ 2709 w 2761213"/>
              <a:gd name="connsiteY1" fmla="*/ 3671668 h 3854548"/>
              <a:gd name="connsiteX2" fmla="*/ 30844 w 2761213"/>
              <a:gd name="connsiteY2" fmla="*/ 3474720 h 3854548"/>
              <a:gd name="connsiteX3" fmla="*/ 58980 w 2761213"/>
              <a:gd name="connsiteY3" fmla="*/ 3418449 h 3854548"/>
              <a:gd name="connsiteX4" fmla="*/ 87115 w 2761213"/>
              <a:gd name="connsiteY4" fmla="*/ 3334043 h 3854548"/>
              <a:gd name="connsiteX5" fmla="*/ 115250 w 2761213"/>
              <a:gd name="connsiteY5" fmla="*/ 3291840 h 3854548"/>
              <a:gd name="connsiteX6" fmla="*/ 143386 w 2761213"/>
              <a:gd name="connsiteY6" fmla="*/ 3207434 h 3854548"/>
              <a:gd name="connsiteX7" fmla="*/ 171521 w 2761213"/>
              <a:gd name="connsiteY7" fmla="*/ 3165231 h 3854548"/>
              <a:gd name="connsiteX8" fmla="*/ 255927 w 2761213"/>
              <a:gd name="connsiteY8" fmla="*/ 2968283 h 3854548"/>
              <a:gd name="connsiteX9" fmla="*/ 298130 w 2761213"/>
              <a:gd name="connsiteY9" fmla="*/ 2897945 h 3854548"/>
              <a:gd name="connsiteX10" fmla="*/ 340334 w 2761213"/>
              <a:gd name="connsiteY10" fmla="*/ 2799471 h 3854548"/>
              <a:gd name="connsiteX11" fmla="*/ 410672 w 2761213"/>
              <a:gd name="connsiteY11" fmla="*/ 2729132 h 3854548"/>
              <a:gd name="connsiteX12" fmla="*/ 509146 w 2761213"/>
              <a:gd name="connsiteY12" fmla="*/ 2602523 h 3854548"/>
              <a:gd name="connsiteX13" fmla="*/ 551349 w 2761213"/>
              <a:gd name="connsiteY13" fmla="*/ 2560320 h 3854548"/>
              <a:gd name="connsiteX14" fmla="*/ 663890 w 2761213"/>
              <a:gd name="connsiteY14" fmla="*/ 2433711 h 3854548"/>
              <a:gd name="connsiteX15" fmla="*/ 706094 w 2761213"/>
              <a:gd name="connsiteY15" fmla="*/ 2419643 h 3854548"/>
              <a:gd name="connsiteX16" fmla="*/ 734229 w 2761213"/>
              <a:gd name="connsiteY16" fmla="*/ 2377440 h 3854548"/>
              <a:gd name="connsiteX17" fmla="*/ 776432 w 2761213"/>
              <a:gd name="connsiteY17" fmla="*/ 2363372 h 3854548"/>
              <a:gd name="connsiteX18" fmla="*/ 832703 w 2761213"/>
              <a:gd name="connsiteY18" fmla="*/ 2321169 h 3854548"/>
              <a:gd name="connsiteX19" fmla="*/ 874906 w 2761213"/>
              <a:gd name="connsiteY19" fmla="*/ 2307101 h 3854548"/>
              <a:gd name="connsiteX20" fmla="*/ 945244 w 2761213"/>
              <a:gd name="connsiteY20" fmla="*/ 2264898 h 3854548"/>
              <a:gd name="connsiteX21" fmla="*/ 1240666 w 2761213"/>
              <a:gd name="connsiteY21" fmla="*/ 2110154 h 3854548"/>
              <a:gd name="connsiteX22" fmla="*/ 1339140 w 2761213"/>
              <a:gd name="connsiteY22" fmla="*/ 2067951 h 3854548"/>
              <a:gd name="connsiteX23" fmla="*/ 1423546 w 2761213"/>
              <a:gd name="connsiteY23" fmla="*/ 2011680 h 3854548"/>
              <a:gd name="connsiteX24" fmla="*/ 1493884 w 2761213"/>
              <a:gd name="connsiteY24" fmla="*/ 1969477 h 3854548"/>
              <a:gd name="connsiteX25" fmla="*/ 1620494 w 2761213"/>
              <a:gd name="connsiteY25" fmla="*/ 1885071 h 3854548"/>
              <a:gd name="connsiteX26" fmla="*/ 1662697 w 2761213"/>
              <a:gd name="connsiteY26" fmla="*/ 1856935 h 3854548"/>
              <a:gd name="connsiteX27" fmla="*/ 1761170 w 2761213"/>
              <a:gd name="connsiteY27" fmla="*/ 1772529 h 3854548"/>
              <a:gd name="connsiteX28" fmla="*/ 1789306 w 2761213"/>
              <a:gd name="connsiteY28" fmla="*/ 1744394 h 3854548"/>
              <a:gd name="connsiteX29" fmla="*/ 1972186 w 2761213"/>
              <a:gd name="connsiteY29" fmla="*/ 1603717 h 3854548"/>
              <a:gd name="connsiteX30" fmla="*/ 2000321 w 2761213"/>
              <a:gd name="connsiteY30" fmla="*/ 1561514 h 3854548"/>
              <a:gd name="connsiteX31" fmla="*/ 2112863 w 2761213"/>
              <a:gd name="connsiteY31" fmla="*/ 1448972 h 3854548"/>
              <a:gd name="connsiteX32" fmla="*/ 2267607 w 2761213"/>
              <a:gd name="connsiteY32" fmla="*/ 1308295 h 3854548"/>
              <a:gd name="connsiteX33" fmla="*/ 2309810 w 2761213"/>
              <a:gd name="connsiteY33" fmla="*/ 1252025 h 3854548"/>
              <a:gd name="connsiteX34" fmla="*/ 2337946 w 2761213"/>
              <a:gd name="connsiteY34" fmla="*/ 1153551 h 3854548"/>
              <a:gd name="connsiteX35" fmla="*/ 2436420 w 2761213"/>
              <a:gd name="connsiteY35" fmla="*/ 970671 h 3854548"/>
              <a:gd name="connsiteX36" fmla="*/ 2464555 w 2761213"/>
              <a:gd name="connsiteY36" fmla="*/ 914400 h 3854548"/>
              <a:gd name="connsiteX37" fmla="*/ 2633367 w 2761213"/>
              <a:gd name="connsiteY37" fmla="*/ 633046 h 3854548"/>
              <a:gd name="connsiteX38" fmla="*/ 2661503 w 2761213"/>
              <a:gd name="connsiteY38" fmla="*/ 520505 h 3854548"/>
              <a:gd name="connsiteX39" fmla="*/ 2689638 w 2761213"/>
              <a:gd name="connsiteY39" fmla="*/ 351692 h 3854548"/>
              <a:gd name="connsiteX40" fmla="*/ 2717774 w 2761213"/>
              <a:gd name="connsiteY40" fmla="*/ 309489 h 3854548"/>
              <a:gd name="connsiteX41" fmla="*/ 2731841 w 2761213"/>
              <a:gd name="connsiteY41" fmla="*/ 225083 h 3854548"/>
              <a:gd name="connsiteX42" fmla="*/ 2745909 w 2761213"/>
              <a:gd name="connsiteY42" fmla="*/ 112541 h 3854548"/>
              <a:gd name="connsiteX43" fmla="*/ 2759977 w 2761213"/>
              <a:gd name="connsiteY43" fmla="*/ 0 h 385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61213" h="3854548">
                <a:moveTo>
                  <a:pt x="87115" y="3854548"/>
                </a:moveTo>
                <a:cubicBezTo>
                  <a:pt x="58980" y="3793588"/>
                  <a:pt x="16402" y="3737396"/>
                  <a:pt x="2709" y="3671668"/>
                </a:cubicBezTo>
                <a:cubicBezTo>
                  <a:pt x="-6073" y="3629514"/>
                  <a:pt x="7325" y="3529598"/>
                  <a:pt x="30844" y="3474720"/>
                </a:cubicBezTo>
                <a:cubicBezTo>
                  <a:pt x="39105" y="3455445"/>
                  <a:pt x="51192" y="3437920"/>
                  <a:pt x="58980" y="3418449"/>
                </a:cubicBezTo>
                <a:cubicBezTo>
                  <a:pt x="69994" y="3390913"/>
                  <a:pt x="70664" y="3358719"/>
                  <a:pt x="87115" y="3334043"/>
                </a:cubicBezTo>
                <a:cubicBezTo>
                  <a:pt x="96493" y="3319975"/>
                  <a:pt x="108383" y="3307290"/>
                  <a:pt x="115250" y="3291840"/>
                </a:cubicBezTo>
                <a:cubicBezTo>
                  <a:pt x="127295" y="3264739"/>
                  <a:pt x="126935" y="3232110"/>
                  <a:pt x="143386" y="3207434"/>
                </a:cubicBezTo>
                <a:cubicBezTo>
                  <a:pt x="152764" y="3193366"/>
                  <a:pt x="164322" y="3180529"/>
                  <a:pt x="171521" y="3165231"/>
                </a:cubicBezTo>
                <a:cubicBezTo>
                  <a:pt x="201933" y="3100605"/>
                  <a:pt x="219179" y="3029529"/>
                  <a:pt x="255927" y="2968283"/>
                </a:cubicBezTo>
                <a:cubicBezTo>
                  <a:pt x="269995" y="2944837"/>
                  <a:pt x="285902" y="2922401"/>
                  <a:pt x="298130" y="2897945"/>
                </a:cubicBezTo>
                <a:cubicBezTo>
                  <a:pt x="323226" y="2847753"/>
                  <a:pt x="299349" y="2852166"/>
                  <a:pt x="340334" y="2799471"/>
                </a:cubicBezTo>
                <a:cubicBezTo>
                  <a:pt x="360691" y="2773298"/>
                  <a:pt x="392279" y="2756721"/>
                  <a:pt x="410672" y="2729132"/>
                </a:cubicBezTo>
                <a:cubicBezTo>
                  <a:pt x="451630" y="2667695"/>
                  <a:pt x="444214" y="2675571"/>
                  <a:pt x="509146" y="2602523"/>
                </a:cubicBezTo>
                <a:cubicBezTo>
                  <a:pt x="522363" y="2587654"/>
                  <a:pt x="538132" y="2575189"/>
                  <a:pt x="551349" y="2560320"/>
                </a:cubicBezTo>
                <a:cubicBezTo>
                  <a:pt x="556843" y="2554139"/>
                  <a:pt x="637932" y="2451016"/>
                  <a:pt x="663890" y="2433711"/>
                </a:cubicBezTo>
                <a:cubicBezTo>
                  <a:pt x="676228" y="2425485"/>
                  <a:pt x="692026" y="2424332"/>
                  <a:pt x="706094" y="2419643"/>
                </a:cubicBezTo>
                <a:cubicBezTo>
                  <a:pt x="715472" y="2405575"/>
                  <a:pt x="721027" y="2388002"/>
                  <a:pt x="734229" y="2377440"/>
                </a:cubicBezTo>
                <a:cubicBezTo>
                  <a:pt x="745808" y="2368177"/>
                  <a:pt x="763557" y="2370729"/>
                  <a:pt x="776432" y="2363372"/>
                </a:cubicBezTo>
                <a:cubicBezTo>
                  <a:pt x="796789" y="2351739"/>
                  <a:pt x="812346" y="2332802"/>
                  <a:pt x="832703" y="2321169"/>
                </a:cubicBezTo>
                <a:cubicBezTo>
                  <a:pt x="845578" y="2313812"/>
                  <a:pt x="861643" y="2313733"/>
                  <a:pt x="874906" y="2307101"/>
                </a:cubicBezTo>
                <a:cubicBezTo>
                  <a:pt x="899362" y="2294873"/>
                  <a:pt x="921170" y="2277861"/>
                  <a:pt x="945244" y="2264898"/>
                </a:cubicBezTo>
                <a:cubicBezTo>
                  <a:pt x="1043122" y="2212195"/>
                  <a:pt x="1142038" y="2161440"/>
                  <a:pt x="1240666" y="2110154"/>
                </a:cubicBezTo>
                <a:cubicBezTo>
                  <a:pt x="1302754" y="2077868"/>
                  <a:pt x="1282307" y="2086894"/>
                  <a:pt x="1339140" y="2067951"/>
                </a:cubicBezTo>
                <a:cubicBezTo>
                  <a:pt x="1367275" y="2049194"/>
                  <a:pt x="1395018" y="2029834"/>
                  <a:pt x="1423546" y="2011680"/>
                </a:cubicBezTo>
                <a:cubicBezTo>
                  <a:pt x="1446614" y="1997000"/>
                  <a:pt x="1470884" y="1984263"/>
                  <a:pt x="1493884" y="1969477"/>
                </a:cubicBezTo>
                <a:cubicBezTo>
                  <a:pt x="1536550" y="1942049"/>
                  <a:pt x="1578291" y="1913206"/>
                  <a:pt x="1620494" y="1885071"/>
                </a:cubicBezTo>
                <a:cubicBezTo>
                  <a:pt x="1634562" y="1875692"/>
                  <a:pt x="1650742" y="1868890"/>
                  <a:pt x="1662697" y="1856935"/>
                </a:cubicBezTo>
                <a:cubicBezTo>
                  <a:pt x="1798138" y="1721494"/>
                  <a:pt x="1654054" y="1858222"/>
                  <a:pt x="1761170" y="1772529"/>
                </a:cubicBezTo>
                <a:cubicBezTo>
                  <a:pt x="1771527" y="1764244"/>
                  <a:pt x="1778837" y="1752537"/>
                  <a:pt x="1789306" y="1744394"/>
                </a:cubicBezTo>
                <a:cubicBezTo>
                  <a:pt x="1858903" y="1690264"/>
                  <a:pt x="1910067" y="1665836"/>
                  <a:pt x="1972186" y="1603717"/>
                </a:cubicBezTo>
                <a:cubicBezTo>
                  <a:pt x="1984141" y="1591762"/>
                  <a:pt x="1988948" y="1574024"/>
                  <a:pt x="2000321" y="1561514"/>
                </a:cubicBezTo>
                <a:cubicBezTo>
                  <a:pt x="2036008" y="1522258"/>
                  <a:pt x="2072107" y="1482935"/>
                  <a:pt x="2112863" y="1448972"/>
                </a:cubicBezTo>
                <a:cubicBezTo>
                  <a:pt x="2151883" y="1416455"/>
                  <a:pt x="2235524" y="1351071"/>
                  <a:pt x="2267607" y="1308295"/>
                </a:cubicBezTo>
                <a:lnTo>
                  <a:pt x="2309810" y="1252025"/>
                </a:lnTo>
                <a:cubicBezTo>
                  <a:pt x="2316950" y="1223467"/>
                  <a:pt x="2325836" y="1181807"/>
                  <a:pt x="2337946" y="1153551"/>
                </a:cubicBezTo>
                <a:cubicBezTo>
                  <a:pt x="2357066" y="1108939"/>
                  <a:pt x="2426357" y="989360"/>
                  <a:pt x="2436420" y="970671"/>
                </a:cubicBezTo>
                <a:cubicBezTo>
                  <a:pt x="2446362" y="952207"/>
                  <a:pt x="2453988" y="932514"/>
                  <a:pt x="2464555" y="914400"/>
                </a:cubicBezTo>
                <a:cubicBezTo>
                  <a:pt x="2519664" y="819928"/>
                  <a:pt x="2598780" y="736804"/>
                  <a:pt x="2633367" y="633046"/>
                </a:cubicBezTo>
                <a:cubicBezTo>
                  <a:pt x="2651486" y="578689"/>
                  <a:pt x="2650186" y="588405"/>
                  <a:pt x="2661503" y="520505"/>
                </a:cubicBezTo>
                <a:cubicBezTo>
                  <a:pt x="2664219" y="504206"/>
                  <a:pt x="2679690" y="378218"/>
                  <a:pt x="2689638" y="351692"/>
                </a:cubicBezTo>
                <a:cubicBezTo>
                  <a:pt x="2695575" y="335861"/>
                  <a:pt x="2708395" y="323557"/>
                  <a:pt x="2717774" y="309489"/>
                </a:cubicBezTo>
                <a:cubicBezTo>
                  <a:pt x="2722463" y="281354"/>
                  <a:pt x="2727807" y="253320"/>
                  <a:pt x="2731841" y="225083"/>
                </a:cubicBezTo>
                <a:cubicBezTo>
                  <a:pt x="2737187" y="187657"/>
                  <a:pt x="2739146" y="149737"/>
                  <a:pt x="2745909" y="112541"/>
                </a:cubicBezTo>
                <a:cubicBezTo>
                  <a:pt x="2767391" y="-5610"/>
                  <a:pt x="2759977" y="170082"/>
                  <a:pt x="2759977" y="0"/>
                </a:cubicBezTo>
              </a:path>
            </a:pathLst>
          </a:custGeom>
          <a:noFill/>
          <a:ln w="0">
            <a:solidFill>
              <a:schemeClr val="tx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 rot="18085566" flipH="1">
            <a:off x="6252318" y="233576"/>
            <a:ext cx="2265321" cy="5965960"/>
          </a:xfrm>
          <a:custGeom>
            <a:avLst/>
            <a:gdLst>
              <a:gd name="connsiteX0" fmla="*/ 263531 w 3829705"/>
              <a:gd name="connsiteY0" fmla="*/ 0 h 3532904"/>
              <a:gd name="connsiteX1" fmla="*/ 333870 w 3829705"/>
              <a:gd name="connsiteY1" fmla="*/ 1463040 h 3532904"/>
              <a:gd name="connsiteX2" fmla="*/ 3555371 w 3829705"/>
              <a:gd name="connsiteY2" fmla="*/ 3376246 h 3532904"/>
              <a:gd name="connsiteX3" fmla="*/ 3653845 w 3829705"/>
              <a:gd name="connsiteY3" fmla="*/ 3418449 h 3532904"/>
              <a:gd name="connsiteX4" fmla="*/ 3653845 w 3829705"/>
              <a:gd name="connsiteY4" fmla="*/ 3418449 h 353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705" h="3532904">
                <a:moveTo>
                  <a:pt x="263531" y="0"/>
                </a:moveTo>
                <a:cubicBezTo>
                  <a:pt x="24380" y="450166"/>
                  <a:pt x="-214770" y="900332"/>
                  <a:pt x="333870" y="1463040"/>
                </a:cubicBezTo>
                <a:cubicBezTo>
                  <a:pt x="882510" y="2025748"/>
                  <a:pt x="3002042" y="3050345"/>
                  <a:pt x="3555371" y="3376246"/>
                </a:cubicBezTo>
                <a:cubicBezTo>
                  <a:pt x="4108700" y="3702147"/>
                  <a:pt x="3653845" y="3418449"/>
                  <a:pt x="3653845" y="3418449"/>
                </a:cubicBezTo>
                <a:lnTo>
                  <a:pt x="3653845" y="3418449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2" name="图片 3" descr="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6847260" y="1351235"/>
            <a:ext cx="5687060" cy="5657215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1750133" y="562708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750132" y="649647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8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88" y="3238102"/>
            <a:ext cx="740922" cy="11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107">
            <a:off x="3667432" y="3464352"/>
            <a:ext cx="1908614" cy="1908614"/>
          </a:xfrm>
          <a:prstGeom prst="rect">
            <a:avLst/>
          </a:prstGeom>
        </p:spPr>
      </p:pic>
      <p:pic>
        <p:nvPicPr>
          <p:cNvPr id="24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8395268" y="3430270"/>
            <a:ext cx="826656" cy="10269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1" y="2365001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2704501" y="2518691"/>
            <a:ext cx="4528652" cy="4528652"/>
          </a:xfrm>
          <a:prstGeom prst="rect">
            <a:avLst/>
          </a:prstGeom>
        </p:spPr>
      </p:pic>
      <p:pic>
        <p:nvPicPr>
          <p:cNvPr id="27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7644893" y="2950694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4" descr="66"/>
          <p:cNvPicPr>
            <a:picLocks noChangeAspect="1"/>
          </p:cNvPicPr>
          <p:nvPr/>
        </p:nvPicPr>
        <p:blipFill rotWithShape="1">
          <a:blip r:embed="rId13"/>
          <a:srcRect l="29137" t="45773" r="47029" b="15489"/>
          <a:stretch/>
        </p:blipFill>
        <p:spPr>
          <a:xfrm>
            <a:off x="182302" y="4065563"/>
            <a:ext cx="2898523" cy="2649973"/>
          </a:xfrm>
          <a:prstGeom prst="ellipse">
            <a:avLst/>
          </a:prstGeom>
        </p:spPr>
      </p:pic>
      <p:sp>
        <p:nvSpPr>
          <p:cNvPr id="14" name="Freeform 13">
            <a:hlinkClick r:id="rId8" action="ppaction://hlinksldjump"/>
          </p:cNvPr>
          <p:cNvSpPr/>
          <p:nvPr/>
        </p:nvSpPr>
        <p:spPr>
          <a:xfrm>
            <a:off x="2430510" y="1351234"/>
            <a:ext cx="3780968" cy="4126503"/>
          </a:xfrm>
          <a:custGeom>
            <a:avLst/>
            <a:gdLst>
              <a:gd name="connsiteX0" fmla="*/ 2461846 w 2461846"/>
              <a:gd name="connsiteY0" fmla="*/ 0 h 4783022"/>
              <a:gd name="connsiteX1" fmla="*/ 2391507 w 2461846"/>
              <a:gd name="connsiteY1" fmla="*/ 70339 h 4783022"/>
              <a:gd name="connsiteX2" fmla="*/ 2307101 w 2461846"/>
              <a:gd name="connsiteY2" fmla="*/ 196948 h 4783022"/>
              <a:gd name="connsiteX3" fmla="*/ 2278966 w 2461846"/>
              <a:gd name="connsiteY3" fmla="*/ 281354 h 4783022"/>
              <a:gd name="connsiteX4" fmla="*/ 2194560 w 2461846"/>
              <a:gd name="connsiteY4" fmla="*/ 478302 h 4783022"/>
              <a:gd name="connsiteX5" fmla="*/ 2180492 w 2461846"/>
              <a:gd name="connsiteY5" fmla="*/ 534573 h 4783022"/>
              <a:gd name="connsiteX6" fmla="*/ 2152357 w 2461846"/>
              <a:gd name="connsiteY6" fmla="*/ 633047 h 4783022"/>
              <a:gd name="connsiteX7" fmla="*/ 2138289 w 2461846"/>
              <a:gd name="connsiteY7" fmla="*/ 717453 h 4783022"/>
              <a:gd name="connsiteX8" fmla="*/ 2110154 w 2461846"/>
              <a:gd name="connsiteY8" fmla="*/ 787791 h 4783022"/>
              <a:gd name="connsiteX9" fmla="*/ 2082018 w 2461846"/>
              <a:gd name="connsiteY9" fmla="*/ 914400 h 4783022"/>
              <a:gd name="connsiteX10" fmla="*/ 2053883 w 2461846"/>
              <a:gd name="connsiteY10" fmla="*/ 1012874 h 4783022"/>
              <a:gd name="connsiteX11" fmla="*/ 1997612 w 2461846"/>
              <a:gd name="connsiteY11" fmla="*/ 1350499 h 4783022"/>
              <a:gd name="connsiteX12" fmla="*/ 1899138 w 2461846"/>
              <a:gd name="connsiteY12" fmla="*/ 1659988 h 4783022"/>
              <a:gd name="connsiteX13" fmla="*/ 1885070 w 2461846"/>
              <a:gd name="connsiteY13" fmla="*/ 1758462 h 4783022"/>
              <a:gd name="connsiteX14" fmla="*/ 1828800 w 2461846"/>
              <a:gd name="connsiteY14" fmla="*/ 1983545 h 4783022"/>
              <a:gd name="connsiteX15" fmla="*/ 1786597 w 2461846"/>
              <a:gd name="connsiteY15" fmla="*/ 2208628 h 4783022"/>
              <a:gd name="connsiteX16" fmla="*/ 1674055 w 2461846"/>
              <a:gd name="connsiteY16" fmla="*/ 2518117 h 4783022"/>
              <a:gd name="connsiteX17" fmla="*/ 1645920 w 2461846"/>
              <a:gd name="connsiteY17" fmla="*/ 2588456 h 4783022"/>
              <a:gd name="connsiteX18" fmla="*/ 1589649 w 2461846"/>
              <a:gd name="connsiteY18" fmla="*/ 2757268 h 4783022"/>
              <a:gd name="connsiteX19" fmla="*/ 1575581 w 2461846"/>
              <a:gd name="connsiteY19" fmla="*/ 2813539 h 4783022"/>
              <a:gd name="connsiteX20" fmla="*/ 1505243 w 2461846"/>
              <a:gd name="connsiteY20" fmla="*/ 3024554 h 4783022"/>
              <a:gd name="connsiteX21" fmla="*/ 1378634 w 2461846"/>
              <a:gd name="connsiteY21" fmla="*/ 3334044 h 4783022"/>
              <a:gd name="connsiteX22" fmla="*/ 1266092 w 2461846"/>
              <a:gd name="connsiteY22" fmla="*/ 3601330 h 4783022"/>
              <a:gd name="connsiteX23" fmla="*/ 1055077 w 2461846"/>
              <a:gd name="connsiteY23" fmla="*/ 3896751 h 4783022"/>
              <a:gd name="connsiteX24" fmla="*/ 1026941 w 2461846"/>
              <a:gd name="connsiteY24" fmla="*/ 3938954 h 4783022"/>
              <a:gd name="connsiteX25" fmla="*/ 478301 w 2461846"/>
              <a:gd name="connsiteY25" fmla="*/ 4403188 h 4783022"/>
              <a:gd name="connsiteX26" fmla="*/ 422030 w 2461846"/>
              <a:gd name="connsiteY26" fmla="*/ 4417256 h 4783022"/>
              <a:gd name="connsiteX27" fmla="*/ 309489 w 2461846"/>
              <a:gd name="connsiteY27" fmla="*/ 4543865 h 4783022"/>
              <a:gd name="connsiteX28" fmla="*/ 267286 w 2461846"/>
              <a:gd name="connsiteY28" fmla="*/ 4586068 h 4783022"/>
              <a:gd name="connsiteX29" fmla="*/ 168812 w 2461846"/>
              <a:gd name="connsiteY29" fmla="*/ 4698610 h 4783022"/>
              <a:gd name="connsiteX30" fmla="*/ 98474 w 2461846"/>
              <a:gd name="connsiteY30" fmla="*/ 4768948 h 4783022"/>
              <a:gd name="connsiteX31" fmla="*/ 0 w 2461846"/>
              <a:gd name="connsiteY31" fmla="*/ 4783016 h 478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61846" h="4783022">
                <a:moveTo>
                  <a:pt x="2461846" y="0"/>
                </a:moveTo>
                <a:cubicBezTo>
                  <a:pt x="2438400" y="23446"/>
                  <a:pt x="2411993" y="44266"/>
                  <a:pt x="2391507" y="70339"/>
                </a:cubicBezTo>
                <a:cubicBezTo>
                  <a:pt x="2360170" y="110222"/>
                  <a:pt x="2307101" y="196948"/>
                  <a:pt x="2307101" y="196948"/>
                </a:cubicBezTo>
                <a:cubicBezTo>
                  <a:pt x="2297723" y="225083"/>
                  <a:pt x="2289980" y="253818"/>
                  <a:pt x="2278966" y="281354"/>
                </a:cubicBezTo>
                <a:cubicBezTo>
                  <a:pt x="2252440" y="347670"/>
                  <a:pt x="2211883" y="409010"/>
                  <a:pt x="2194560" y="478302"/>
                </a:cubicBezTo>
                <a:cubicBezTo>
                  <a:pt x="2189871" y="497059"/>
                  <a:pt x="2185579" y="515920"/>
                  <a:pt x="2180492" y="534573"/>
                </a:cubicBezTo>
                <a:cubicBezTo>
                  <a:pt x="2171510" y="567508"/>
                  <a:pt x="2160033" y="599783"/>
                  <a:pt x="2152357" y="633047"/>
                </a:cubicBezTo>
                <a:cubicBezTo>
                  <a:pt x="2145943" y="660840"/>
                  <a:pt x="2145794" y="689935"/>
                  <a:pt x="2138289" y="717453"/>
                </a:cubicBezTo>
                <a:cubicBezTo>
                  <a:pt x="2131645" y="741815"/>
                  <a:pt x="2117091" y="763511"/>
                  <a:pt x="2110154" y="787791"/>
                </a:cubicBezTo>
                <a:cubicBezTo>
                  <a:pt x="2098277" y="829360"/>
                  <a:pt x="2092503" y="872458"/>
                  <a:pt x="2082018" y="914400"/>
                </a:cubicBezTo>
                <a:cubicBezTo>
                  <a:pt x="2073738" y="947519"/>
                  <a:pt x="2063261" y="980049"/>
                  <a:pt x="2053883" y="1012874"/>
                </a:cubicBezTo>
                <a:cubicBezTo>
                  <a:pt x="2039104" y="1175435"/>
                  <a:pt x="2045478" y="1182968"/>
                  <a:pt x="1997612" y="1350499"/>
                </a:cubicBezTo>
                <a:cubicBezTo>
                  <a:pt x="1967871" y="1454593"/>
                  <a:pt x="1899138" y="1659988"/>
                  <a:pt x="1899138" y="1659988"/>
                </a:cubicBezTo>
                <a:cubicBezTo>
                  <a:pt x="1894449" y="1692813"/>
                  <a:pt x="1892114" y="1726061"/>
                  <a:pt x="1885070" y="1758462"/>
                </a:cubicBezTo>
                <a:cubicBezTo>
                  <a:pt x="1868642" y="1834034"/>
                  <a:pt x="1841514" y="1907261"/>
                  <a:pt x="1828800" y="1983545"/>
                </a:cubicBezTo>
                <a:cubicBezTo>
                  <a:pt x="1826895" y="1994975"/>
                  <a:pt x="1804532" y="2156816"/>
                  <a:pt x="1786597" y="2208628"/>
                </a:cubicBezTo>
                <a:cubicBezTo>
                  <a:pt x="1750689" y="2312361"/>
                  <a:pt x="1712180" y="2415178"/>
                  <a:pt x="1674055" y="2518117"/>
                </a:cubicBezTo>
                <a:cubicBezTo>
                  <a:pt x="1665284" y="2541797"/>
                  <a:pt x="1653906" y="2564499"/>
                  <a:pt x="1645920" y="2588456"/>
                </a:cubicBezTo>
                <a:cubicBezTo>
                  <a:pt x="1627163" y="2644727"/>
                  <a:pt x="1607341" y="2700654"/>
                  <a:pt x="1589649" y="2757268"/>
                </a:cubicBezTo>
                <a:cubicBezTo>
                  <a:pt x="1583882" y="2775722"/>
                  <a:pt x="1581403" y="2795102"/>
                  <a:pt x="1575581" y="2813539"/>
                </a:cubicBezTo>
                <a:cubicBezTo>
                  <a:pt x="1553254" y="2884241"/>
                  <a:pt x="1531276" y="2955132"/>
                  <a:pt x="1505243" y="3024554"/>
                </a:cubicBezTo>
                <a:cubicBezTo>
                  <a:pt x="1381775" y="3353803"/>
                  <a:pt x="1578986" y="2833167"/>
                  <a:pt x="1378634" y="3334044"/>
                </a:cubicBezTo>
                <a:cubicBezTo>
                  <a:pt x="1323006" y="3473112"/>
                  <a:pt x="1377097" y="3411968"/>
                  <a:pt x="1266092" y="3601330"/>
                </a:cubicBezTo>
                <a:cubicBezTo>
                  <a:pt x="1133475" y="3827558"/>
                  <a:pt x="1155317" y="3763098"/>
                  <a:pt x="1055077" y="3896751"/>
                </a:cubicBezTo>
                <a:cubicBezTo>
                  <a:pt x="1044933" y="3910277"/>
                  <a:pt x="1039243" y="3927355"/>
                  <a:pt x="1026941" y="3938954"/>
                </a:cubicBezTo>
                <a:cubicBezTo>
                  <a:pt x="902204" y="4056563"/>
                  <a:pt x="695194" y="4316431"/>
                  <a:pt x="478301" y="4403188"/>
                </a:cubicBezTo>
                <a:cubicBezTo>
                  <a:pt x="460350" y="4410369"/>
                  <a:pt x="440787" y="4412567"/>
                  <a:pt x="422030" y="4417256"/>
                </a:cubicBezTo>
                <a:cubicBezTo>
                  <a:pt x="384516" y="4459459"/>
                  <a:pt x="347644" y="4502241"/>
                  <a:pt x="309489" y="4543865"/>
                </a:cubicBezTo>
                <a:cubicBezTo>
                  <a:pt x="296046" y="4558530"/>
                  <a:pt x="280669" y="4571347"/>
                  <a:pt x="267286" y="4586068"/>
                </a:cubicBezTo>
                <a:cubicBezTo>
                  <a:pt x="233755" y="4622952"/>
                  <a:pt x="202622" y="4661982"/>
                  <a:pt x="168812" y="4698610"/>
                </a:cubicBezTo>
                <a:cubicBezTo>
                  <a:pt x="146322" y="4722974"/>
                  <a:pt x="127583" y="4753070"/>
                  <a:pt x="98474" y="4768948"/>
                </a:cubicBezTo>
                <a:cubicBezTo>
                  <a:pt x="71269" y="4783787"/>
                  <a:pt x="32427" y="4783016"/>
                  <a:pt x="0" y="4783016"/>
                </a:cubicBezTo>
              </a:path>
            </a:pathLst>
          </a:custGeom>
          <a:noFill/>
          <a:ln w="6350">
            <a:solidFill>
              <a:schemeClr val="bg1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1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712067" y="404311"/>
            <a:ext cx="8859315" cy="13946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song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6DC492B-8AC3-567B-1B41-3FB9EB9C0E9F}"/>
              </a:ext>
            </a:extLst>
          </p:cNvPr>
          <p:cNvGrpSpPr/>
          <p:nvPr/>
        </p:nvGrpSpPr>
        <p:grpSpPr>
          <a:xfrm>
            <a:off x="1159355" y="2238612"/>
            <a:ext cx="7315200" cy="1067273"/>
            <a:chOff x="3947782" y="2671388"/>
            <a:chExt cx="7315200" cy="106727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4C9310D-BC70-9409-9FC7-4749AC635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5866538" cy="1067273"/>
            </a:xfrm>
            <a:prstGeom prst="rect">
              <a:avLst/>
            </a:prstGeom>
          </p:spPr>
        </p:pic>
        <p:sp>
          <p:nvSpPr>
            <p:cNvPr id="15" name="Text Box 66">
              <a:extLst>
                <a:ext uri="{FF2B5EF4-FFF2-40B4-BE49-F238E27FC236}">
                  <a16:creationId xmlns:a16="http://schemas.microsoft.com/office/drawing/2014/main" xmlns="" id="{C118E910-0428-58AF-CF88-BC65AD6F8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7782" y="2737070"/>
              <a:ext cx="7315200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ID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HG</a:t>
              </a:r>
              <a:endPara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6" descr="Kite PNG High Quality Image | PNG All">
            <a:hlinkClick r:id="rId4" action="ppaction://hlinksldjump"/>
            <a:extLst>
              <a:ext uri="{FF2B5EF4-FFF2-40B4-BE49-F238E27FC236}">
                <a16:creationId xmlns:a16="http://schemas.microsoft.com/office/drawing/2014/main" xmlns="" id="{52131FD2-C913-0FE2-5DF4-23BAA36DC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1" y="3327026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xmlns="" id="{43CB8028-69F7-0670-BF23-3384F7058046}"/>
              </a:ext>
            </a:extLst>
          </p:cNvPr>
          <p:cNvGrpSpPr/>
          <p:nvPr/>
        </p:nvGrpSpPr>
        <p:grpSpPr bwMode="auto">
          <a:xfrm>
            <a:off x="7666869" y="2091131"/>
            <a:ext cx="3698747" cy="3736340"/>
            <a:chOff x="5329315" y="2227548"/>
            <a:chExt cx="2169838" cy="21917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386E476E-705F-E1A4-4E77-3648C09ADED7}"/>
                </a:ext>
              </a:extLst>
            </p:cNvPr>
            <p:cNvGrpSpPr/>
            <p:nvPr/>
          </p:nvGrpSpPr>
          <p:grpSpPr bwMode="auto">
            <a:xfrm>
              <a:off x="5572123" y="2513011"/>
              <a:ext cx="1381127" cy="1866901"/>
              <a:chOff x="5600698" y="2654298"/>
              <a:chExt cx="1381127" cy="1866901"/>
            </a:xfrm>
          </p:grpSpPr>
          <p:sp>
            <p:nvSpPr>
              <p:cNvPr id="9" name="Line 164">
                <a:extLst>
                  <a:ext uri="{FF2B5EF4-FFF2-40B4-BE49-F238E27FC236}">
                    <a16:creationId xmlns:a16="http://schemas.microsoft.com/office/drawing/2014/main" xmlns="" id="{51C289CB-71C0-A3F9-19D8-C41F45A6F9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19750" y="3378199"/>
                <a:ext cx="0" cy="1120509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1" name="Line 165">
                <a:extLst>
                  <a:ext uri="{FF2B5EF4-FFF2-40B4-BE49-F238E27FC236}">
                    <a16:creationId xmlns:a16="http://schemas.microsoft.com/office/drawing/2014/main" xmlns="" id="{DF5847D6-1ACD-1C9F-F295-B8D6968261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00698" y="2654298"/>
                <a:ext cx="704851" cy="761999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2" name="Line 166">
                <a:extLst>
                  <a:ext uri="{FF2B5EF4-FFF2-40B4-BE49-F238E27FC236}">
                    <a16:creationId xmlns:a16="http://schemas.microsoft.com/office/drawing/2014/main" xmlns="" id="{378E88F7-F94F-1F65-DE77-7304FEA833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76974" y="2654298"/>
                <a:ext cx="704851" cy="723901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6" name="Line 167">
                <a:extLst>
                  <a:ext uri="{FF2B5EF4-FFF2-40B4-BE49-F238E27FC236}">
                    <a16:creationId xmlns:a16="http://schemas.microsoft.com/office/drawing/2014/main" xmlns="" id="{FE8B2B7F-83D8-AAD8-0891-43BD3A12C3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72300" y="3378199"/>
                <a:ext cx="0" cy="1143000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" name="Line 168">
                <a:extLst>
                  <a:ext uri="{FF2B5EF4-FFF2-40B4-BE49-F238E27FC236}">
                    <a16:creationId xmlns:a16="http://schemas.microsoft.com/office/drawing/2014/main" xmlns="" id="{87025448-2922-0CBF-F59E-DC009DF95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00700" y="4502149"/>
                <a:ext cx="1371600" cy="0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 Box 173">
              <a:extLst>
                <a:ext uri="{FF2B5EF4-FFF2-40B4-BE49-F238E27FC236}">
                  <a16:creationId xmlns:a16="http://schemas.microsoft.com/office/drawing/2014/main" xmlns="" id="{3C4B77E4-A9B6-720B-10BC-CE83150705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9315" y="2972036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5" name="Text Box 174">
              <a:extLst>
                <a:ext uri="{FF2B5EF4-FFF2-40B4-BE49-F238E27FC236}">
                  <a16:creationId xmlns:a16="http://schemas.microsoft.com/office/drawing/2014/main" xmlns="" id="{CCC86115-AD36-C9B2-E04F-2703F0BFDF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2976" y="2227548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6" name="Text Box 175">
              <a:extLst>
                <a:ext uri="{FF2B5EF4-FFF2-40B4-BE49-F238E27FC236}">
                  <a16:creationId xmlns:a16="http://schemas.microsoft.com/office/drawing/2014/main" xmlns="" id="{D5C9BF97-82AF-A3A5-FD7F-D8622C262B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0713" y="2972036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rPr>
                <a:t>G</a:t>
              </a:r>
            </a:p>
          </p:txBody>
        </p:sp>
        <p:sp>
          <p:nvSpPr>
            <p:cNvPr id="7" name="Text Box 176">
              <a:extLst>
                <a:ext uri="{FF2B5EF4-FFF2-40B4-BE49-F238E27FC236}">
                  <a16:creationId xmlns:a16="http://schemas.microsoft.com/office/drawing/2014/main" xmlns="" id="{B370F85A-847A-A108-1698-648B05529E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5753" y="4076253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8" name="Text Box 177">
              <a:extLst>
                <a:ext uri="{FF2B5EF4-FFF2-40B4-BE49-F238E27FC236}">
                  <a16:creationId xmlns:a16="http://schemas.microsoft.com/office/drawing/2014/main" xmlns="" id="{1327299C-BB3C-AEAC-C481-FBED2EA442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5328" y="4076253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2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4167 -0.9599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4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2">
            <a:extLst>
              <a:ext uri="{FF2B5EF4-FFF2-40B4-BE49-F238E27FC236}">
                <a16:creationId xmlns:a16="http://schemas.microsoft.com/office/drawing/2014/main" xmlns="" id="{2F1BE351-E9AF-9E76-2D48-016E7321B413}"/>
              </a:ext>
            </a:extLst>
          </p:cNvPr>
          <p:cNvSpPr/>
          <p:nvPr/>
        </p:nvSpPr>
        <p:spPr>
          <a:xfrm>
            <a:off x="712067" y="404311"/>
            <a:ext cx="8859315" cy="13946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 đường thẳng song song có đặc điểm gì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1507366-226F-E260-09D6-D6435E599DED}"/>
              </a:ext>
            </a:extLst>
          </p:cNvPr>
          <p:cNvGrpSpPr/>
          <p:nvPr/>
        </p:nvGrpSpPr>
        <p:grpSpPr>
          <a:xfrm>
            <a:off x="1979163" y="2381487"/>
            <a:ext cx="7600292" cy="1067273"/>
            <a:chOff x="4415165" y="2671388"/>
            <a:chExt cx="7600292" cy="106727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8E23EC3-0675-FB62-037D-BE2C5796B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6907662" cy="1067273"/>
            </a:xfrm>
            <a:prstGeom prst="rect">
              <a:avLst/>
            </a:prstGeom>
          </p:spPr>
        </p:pic>
        <p:sp>
          <p:nvSpPr>
            <p:cNvPr id="15" name="Text Box 66">
              <a:extLst>
                <a:ext uri="{FF2B5EF4-FFF2-40B4-BE49-F238E27FC236}">
                  <a16:creationId xmlns:a16="http://schemas.microsoft.com/office/drawing/2014/main" xmlns="" id="{84343750-C3A2-A9E5-FA9E-84D34E6BAE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0257" y="2822795"/>
              <a:ext cx="7315200" cy="716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marL="0" marR="0" lvl="0" indent="-34290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giờ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cắt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xmlns="" id="{6B800221-1F79-946B-649E-D878611CA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7981351" y="3433090"/>
            <a:ext cx="4528652" cy="4528652"/>
          </a:xfrm>
          <a:prstGeom prst="rect">
            <a:avLst/>
          </a:prstGeom>
        </p:spPr>
      </p:pic>
      <p:sp>
        <p:nvSpPr>
          <p:cNvPr id="2" name="Line 160">
            <a:extLst>
              <a:ext uri="{FF2B5EF4-FFF2-40B4-BE49-F238E27FC236}">
                <a16:creationId xmlns:a16="http://schemas.microsoft.com/office/drawing/2014/main" xmlns="" id="{2FE7809F-898E-AD34-FA18-C15A9C6DE419}"/>
              </a:ext>
            </a:extLst>
          </p:cNvPr>
          <p:cNvSpPr>
            <a:spLocks noChangeShapeType="1"/>
          </p:cNvSpPr>
          <p:nvPr/>
        </p:nvSpPr>
        <p:spPr bwMode="auto">
          <a:xfrm rot="2100000" flipH="1">
            <a:off x="6488864" y="3514242"/>
            <a:ext cx="1599105" cy="346827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Line 160">
            <a:extLst>
              <a:ext uri="{FF2B5EF4-FFF2-40B4-BE49-F238E27FC236}">
                <a16:creationId xmlns:a16="http://schemas.microsoft.com/office/drawing/2014/main" xmlns="" id="{34127CE3-C93B-C21F-67A5-E7B84B0D6132}"/>
              </a:ext>
            </a:extLst>
          </p:cNvPr>
          <p:cNvSpPr>
            <a:spLocks noChangeShapeType="1"/>
          </p:cNvSpPr>
          <p:nvPr/>
        </p:nvSpPr>
        <p:spPr bwMode="auto">
          <a:xfrm rot="2100000" flipH="1">
            <a:off x="5756941" y="2765459"/>
            <a:ext cx="1585942" cy="310402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0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05364 -1.00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5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>
            <a:extLst>
              <a:ext uri="{FF2B5EF4-FFF2-40B4-BE49-F238E27FC236}">
                <a16:creationId xmlns:a16="http://schemas.microsoft.com/office/drawing/2014/main" xmlns="" id="{1E977507-7CEF-B75F-8642-6E4104B3B690}"/>
              </a:ext>
            </a:extLst>
          </p:cNvPr>
          <p:cNvSpPr/>
          <p:nvPr/>
        </p:nvSpPr>
        <p:spPr>
          <a:xfrm>
            <a:off x="712067" y="404311"/>
            <a:ext cx="9393958" cy="13946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 đường thẳng sau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1B48443-EB14-0964-A015-B2753341C1B3}"/>
              </a:ext>
            </a:extLst>
          </p:cNvPr>
          <p:cNvGrpSpPr/>
          <p:nvPr/>
        </p:nvGrpSpPr>
        <p:grpSpPr>
          <a:xfrm>
            <a:off x="2543174" y="2371726"/>
            <a:ext cx="4912205" cy="1334210"/>
            <a:chOff x="4415165" y="2671388"/>
            <a:chExt cx="7600292" cy="10672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C36DB543-B8AF-1546-DE23-0AFFE3A3E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6907662" cy="1067273"/>
            </a:xfrm>
            <a:prstGeom prst="rect">
              <a:avLst/>
            </a:prstGeom>
          </p:spPr>
        </p:pic>
        <p:sp>
          <p:nvSpPr>
            <p:cNvPr id="5" name="Text Box 66">
              <a:extLst>
                <a:ext uri="{FF2B5EF4-FFF2-40B4-BE49-F238E27FC236}">
                  <a16:creationId xmlns:a16="http://schemas.microsoft.com/office/drawing/2014/main" xmlns="" id="{0BC7855A-5F7E-3EBC-FBCC-EC0E36ED59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0257" y="2822795"/>
              <a:ext cx="7315200" cy="841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marL="0" marR="0" lvl="0" indent="-34290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Vuông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góc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8" name="Picture 10" descr="Cánh Diều Bay Mùa Thu - Miễn Phí vector hình ảnh trên Pixabay">
            <a:hlinkClick r:id="rId4" action="ppaction://hlinksldjump"/>
            <a:extLst>
              <a:ext uri="{FF2B5EF4-FFF2-40B4-BE49-F238E27FC236}">
                <a16:creationId xmlns:a16="http://schemas.microsoft.com/office/drawing/2014/main" xmlns="" id="{E7B86E71-A353-A125-20F6-93B7917B6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110618" y="4353950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D46059E-195F-3137-BCB4-3FD2D8503E00}"/>
              </a:ext>
            </a:extLst>
          </p:cNvPr>
          <p:cNvGrpSpPr/>
          <p:nvPr/>
        </p:nvGrpSpPr>
        <p:grpSpPr>
          <a:xfrm>
            <a:off x="7802880" y="3150870"/>
            <a:ext cx="3079750" cy="3079750"/>
            <a:chOff x="12419" y="5241"/>
            <a:chExt cx="4850" cy="4850"/>
          </a:xfrm>
        </p:grpSpPr>
        <p:sp>
          <p:nvSpPr>
            <p:cNvPr id="7" name="Line 160">
              <a:extLst>
                <a:ext uri="{FF2B5EF4-FFF2-40B4-BE49-F238E27FC236}">
                  <a16:creationId xmlns:a16="http://schemas.microsoft.com/office/drawing/2014/main" xmlns="" id="{9D4FAF16-EF9D-1F39-5DE8-18F8BEA557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07" y="5241"/>
              <a:ext cx="43" cy="485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" name="Line 160">
              <a:extLst>
                <a:ext uri="{FF2B5EF4-FFF2-40B4-BE49-F238E27FC236}">
                  <a16:creationId xmlns:a16="http://schemas.microsoft.com/office/drawing/2014/main" xmlns="" id="{68DE2635-90B3-C544-3FCC-348A3073D6D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4823" y="5340"/>
              <a:ext cx="43" cy="485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A2EAA64-B11D-895D-4D45-D1BFA42317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>
            <a:fillRect/>
          </a:stretch>
        </p:blipFill>
        <p:spPr>
          <a:xfrm rot="16200000">
            <a:off x="9198610" y="3773805"/>
            <a:ext cx="1115060" cy="106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00339 -0.98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4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360429" y="685800"/>
            <a:ext cx="9145772" cy="5486400"/>
          </a:xfrm>
          <a:custGeom>
            <a:avLst/>
            <a:gdLst/>
            <a:ahLst/>
            <a:cxnLst/>
            <a:rect l="l" t="t" r="r" b="b"/>
            <a:pathLst>
              <a:path w="12588298" h="8229600">
                <a:moveTo>
                  <a:pt x="0" y="0"/>
                </a:moveTo>
                <a:lnTo>
                  <a:pt x="12588298" y="0"/>
                </a:lnTo>
                <a:lnTo>
                  <a:pt x="125882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6200" y="3370521"/>
            <a:ext cx="3326219" cy="3407954"/>
          </a:xfrm>
          <a:custGeom>
            <a:avLst/>
            <a:gdLst/>
            <a:ahLst/>
            <a:cxnLst/>
            <a:rect l="l" t="t" r="r" b="b"/>
            <a:pathLst>
              <a:path w="7244790" h="6701431">
                <a:moveTo>
                  <a:pt x="0" y="0"/>
                </a:moveTo>
                <a:lnTo>
                  <a:pt x="7244790" y="0"/>
                </a:lnTo>
                <a:lnTo>
                  <a:pt x="7244790" y="6701431"/>
                </a:lnTo>
                <a:lnTo>
                  <a:pt x="0" y="6701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809517" y="361811"/>
            <a:ext cx="2173411" cy="1668093"/>
          </a:xfrm>
          <a:custGeom>
            <a:avLst/>
            <a:gdLst/>
            <a:ahLst/>
            <a:cxnLst/>
            <a:rect l="l" t="t" r="r" b="b"/>
            <a:pathLst>
              <a:path w="3260116" h="2502139">
                <a:moveTo>
                  <a:pt x="0" y="0"/>
                </a:moveTo>
                <a:lnTo>
                  <a:pt x="3260116" y="0"/>
                </a:lnTo>
                <a:lnTo>
                  <a:pt x="3260116" y="2502139"/>
                </a:lnTo>
                <a:lnTo>
                  <a:pt x="0" y="25021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740217" y="133433"/>
            <a:ext cx="2173411" cy="1975993"/>
          </a:xfrm>
          <a:custGeom>
            <a:avLst/>
            <a:gdLst/>
            <a:ahLst/>
            <a:cxnLst/>
            <a:rect l="l" t="t" r="r" b="b"/>
            <a:pathLst>
              <a:path w="3260116" h="2963989">
                <a:moveTo>
                  <a:pt x="0" y="0"/>
                </a:moveTo>
                <a:lnTo>
                  <a:pt x="3260116" y="0"/>
                </a:lnTo>
                <a:lnTo>
                  <a:pt x="3260116" y="2963989"/>
                </a:lnTo>
                <a:lnTo>
                  <a:pt x="0" y="2963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23" y="231408"/>
            <a:ext cx="1004200" cy="100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1D7CD0-139D-4037-3107-6855359B50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2808" y="2790194"/>
            <a:ext cx="8083449" cy="2575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4C77A34-4AE0-163E-C53B-4F743D4E01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6471" y="1575556"/>
            <a:ext cx="3749365" cy="1091279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2AA1B07-4AA6-831F-58D1-C76DBF6D82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904" y="0"/>
            <a:ext cx="1379843" cy="1379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5AC606-1A7C-F530-F313-8C6A4C4A0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79E7F938-B056-3F20-4CD6-BC62479ACB4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538F50FD-36BE-008F-BABB-92466434117D}"/>
              </a:ext>
            </a:extLst>
          </p:cNvPr>
          <p:cNvSpPr/>
          <p:nvPr/>
        </p:nvSpPr>
        <p:spPr>
          <a:xfrm>
            <a:off x="685800" y="902448"/>
            <a:ext cx="9579345" cy="5053105"/>
          </a:xfrm>
          <a:custGeom>
            <a:avLst/>
            <a:gdLst/>
            <a:ahLst/>
            <a:cxnLst/>
            <a:rect l="l" t="t" r="r" b="b"/>
            <a:pathLst>
              <a:path w="14369018" h="7579657">
                <a:moveTo>
                  <a:pt x="0" y="0"/>
                </a:moveTo>
                <a:lnTo>
                  <a:pt x="14369018" y="0"/>
                </a:lnTo>
                <a:lnTo>
                  <a:pt x="14369018" y="7579658"/>
                </a:lnTo>
                <a:lnTo>
                  <a:pt x="0" y="7579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9B9E85F3-F258-D4A4-1894-77EC3A757C5F}"/>
              </a:ext>
            </a:extLst>
          </p:cNvPr>
          <p:cNvSpPr/>
          <p:nvPr/>
        </p:nvSpPr>
        <p:spPr>
          <a:xfrm>
            <a:off x="6894156" y="398519"/>
            <a:ext cx="1637939" cy="1660774"/>
          </a:xfrm>
          <a:custGeom>
            <a:avLst/>
            <a:gdLst/>
            <a:ahLst/>
            <a:cxnLst/>
            <a:rect l="l" t="t" r="r" b="b"/>
            <a:pathLst>
              <a:path w="2456908" h="2491161">
                <a:moveTo>
                  <a:pt x="0" y="0"/>
                </a:moveTo>
                <a:lnTo>
                  <a:pt x="2456908" y="0"/>
                </a:lnTo>
                <a:lnTo>
                  <a:pt x="2456908" y="2491161"/>
                </a:lnTo>
                <a:lnTo>
                  <a:pt x="0" y="2491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17C6BDA4-7D1F-C7BE-FF08-0DB56BF89D00}"/>
              </a:ext>
            </a:extLst>
          </p:cNvPr>
          <p:cNvSpPr/>
          <p:nvPr/>
        </p:nvSpPr>
        <p:spPr>
          <a:xfrm rot="-1380373">
            <a:off x="7854356" y="641439"/>
            <a:ext cx="2222098" cy="1174935"/>
          </a:xfrm>
          <a:custGeom>
            <a:avLst/>
            <a:gdLst/>
            <a:ahLst/>
            <a:cxnLst/>
            <a:rect l="l" t="t" r="r" b="b"/>
            <a:pathLst>
              <a:path w="3333147" h="1762402">
                <a:moveTo>
                  <a:pt x="0" y="0"/>
                </a:moveTo>
                <a:lnTo>
                  <a:pt x="3333147" y="0"/>
                </a:lnTo>
                <a:lnTo>
                  <a:pt x="3333147" y="1762402"/>
                </a:lnTo>
                <a:lnTo>
                  <a:pt x="0" y="1762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xmlns="" id="{6B45302F-17E3-07EF-61BC-B8DDC4D4252D}"/>
              </a:ext>
            </a:extLst>
          </p:cNvPr>
          <p:cNvSpPr/>
          <p:nvPr/>
        </p:nvSpPr>
        <p:spPr>
          <a:xfrm>
            <a:off x="8376185" y="3472859"/>
            <a:ext cx="3683000" cy="3406775"/>
          </a:xfrm>
          <a:custGeom>
            <a:avLst/>
            <a:gdLst/>
            <a:ahLst/>
            <a:cxnLst/>
            <a:rect l="l" t="t" r="r" b="b"/>
            <a:pathLst>
              <a:path w="7244790" h="6701431">
                <a:moveTo>
                  <a:pt x="0" y="0"/>
                </a:moveTo>
                <a:lnTo>
                  <a:pt x="7244790" y="0"/>
                </a:lnTo>
                <a:lnTo>
                  <a:pt x="7244790" y="6701431"/>
                </a:lnTo>
                <a:lnTo>
                  <a:pt x="0" y="67014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Purple and white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4EAEF5F8-EC48-FFED-054C-B6BE6C2084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26" y="680036"/>
            <a:ext cx="9981386" cy="505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0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40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645" y="5090955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59" y="5281082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" action="ppaction://noaction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3"/>
            <a:ext cx="10763795" cy="2484373"/>
            <a:chOff x="714103" y="248194"/>
            <a:chExt cx="10763795" cy="1381415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2776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nhỏ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dẹp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ngay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ngắn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gàng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nhé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xmlns="" id="{432096A3-7C02-E463-DBEB-58D752E8F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01404" y="408172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6EFA06-01E7-3202-BBD7-F26434E18CF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7757009" y="5563512"/>
            <a:ext cx="1178377" cy="1071204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xmlns="" id="{939B7E56-7969-F880-E379-184839CE5B5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76920" y="3604438"/>
            <a:ext cx="1629425" cy="1690576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AC5561D-5958-2CCA-9184-092CC081CF3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904" y="0"/>
            <a:ext cx="1379843" cy="13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24415 0.343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342</Words>
  <Application>Microsoft Office PowerPoint</Application>
  <PresentationFormat>Custom</PresentationFormat>
  <Paragraphs>53</Paragraphs>
  <Slides>21</Slides>
  <Notes>12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1_Office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41</cp:revision>
  <dcterms:created xsi:type="dcterms:W3CDTF">2023-10-05T07:54:23Z</dcterms:created>
  <dcterms:modified xsi:type="dcterms:W3CDTF">2025-12-09T10:01:15Z</dcterms:modified>
</cp:coreProperties>
</file>