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8"/>
  </p:notesMasterIdLst>
  <p:sldIdLst>
    <p:sldId id="268" r:id="rId4"/>
    <p:sldId id="269" r:id="rId5"/>
    <p:sldId id="274" r:id="rId6"/>
    <p:sldId id="270" r:id="rId7"/>
    <p:sldId id="275" r:id="rId8"/>
    <p:sldId id="370" r:id="rId9"/>
    <p:sldId id="365" r:id="rId10"/>
    <p:sldId id="366" r:id="rId11"/>
    <p:sldId id="367" r:id="rId12"/>
    <p:sldId id="368" r:id="rId13"/>
    <p:sldId id="369" r:id="rId14"/>
    <p:sldId id="280" r:id="rId15"/>
    <p:sldId id="296" r:id="rId16"/>
    <p:sldId id="28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1F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-677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C07BE3-65F6-4CBD-9DB2-8A7679618B04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5AD7EE-F977-4CBD-9954-F081E00A1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18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https://www.youtube.com/watch?v=WPN7rxSizSY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A8094-CE54-43F1-9656-16AC5017A7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833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C562FE-0913-26EC-4CE6-1F9789303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0E86E4E-A666-03A9-6D38-1CFBB189F6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92F76E-9550-9B3D-1451-57B4F733C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5D3B1-6411-4485-BA13-29F06FD8530F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F4956A-DE50-838C-37F2-14011F22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0C1084-531E-484E-8322-EBE6AC3BC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9833A-D80D-44E5-B523-0065CE583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3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A306B9-76AD-D838-DBEF-E290DB7B2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4BAC525-F15E-3B9A-9188-59DB13AA01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2B4866-7B1F-2EBE-58B3-7E3BD378A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5D3B1-6411-4485-BA13-29F06FD8530F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435D8F-D64B-6374-37CD-E2F4BBF63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D70964-5680-8815-B4E3-6D8B5A1D6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9833A-D80D-44E5-B523-0065CE583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687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BC67E1A-C498-8639-8D6B-4AD34A55E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1157B21-3DE2-50A6-DB6B-9D59636CD9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D43EE9-B9F1-557A-B91C-F9C894459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5D3B1-6411-4485-BA13-29F06FD8530F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6A737F-969E-A58B-012A-75E5141CE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0A75B0-4939-2B86-3505-88158D7F2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9833A-D80D-44E5-B523-0065CE583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010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567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629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80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008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39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155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79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39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75ACA8-4012-7D03-1A34-2C2972FCE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8EAB755-C583-C803-9831-BDF286F199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63BDB2-E5C8-73D7-083B-74FDCA6AE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5D3B1-6411-4485-BA13-29F06FD8530F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2A1E0D-C251-C3FF-DFFE-376DBA5C0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E387BC-6CFF-3ECE-62E6-050D9FF4A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9833A-D80D-44E5-B523-0065CE583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7312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428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3502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74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4290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547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78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900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7045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7618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275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9F90A6-A397-BDBB-6D34-A49AB2AD3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D4C3B58-ED07-E025-0375-51F8FA78A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2B65B4-DDC8-12C6-1FC0-31ECC5DF4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5D3B1-6411-4485-BA13-29F06FD8530F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8515B1-731C-9432-41D8-48E27EFCC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3DB798-F943-1C4B-130B-A66BD2D36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9833A-D80D-44E5-B523-0065CE583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0584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398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70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431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124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2F3F7B-23E8-9341-2A31-72F8A3ABD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159F930-C669-903D-28CB-0F863FCAE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8855EBC-53DD-6A1F-8DFB-F6292FD55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3E54E1A-BA94-AB37-C202-CDA98943B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5D3B1-6411-4485-BA13-29F06FD8530F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7BA89B0-837B-F1A0-3539-94085BF91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EB334D7-86DC-DC35-0650-C6AB0CC3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9833A-D80D-44E5-B523-0065CE583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470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C1E8DE-5979-6156-FA25-77B51151E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DC028D-40E7-F413-DB74-491CDE201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441158E-42F6-A33E-8398-64215936E0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9E47BA1-64CE-1F26-2A9D-C9948383B1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797CAB0-B5DB-C478-E0C7-A11D98214A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6AE2E40-5D04-8E3C-8FD3-4B968CFFB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5D3B1-6411-4485-BA13-29F06FD8530F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354970A-47B2-0324-C69B-544DE1D2B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97BBB4E-A823-B8DB-D5DD-D795346D9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9833A-D80D-44E5-B523-0065CE583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12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EADD83-B030-E963-0B8C-E3A47F025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6CCFE27-2856-B514-CC1B-94D29D831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5D3B1-6411-4485-BA13-29F06FD8530F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BA0A268-398D-30F7-4A38-858A7FB85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0E0FE1D-2C8A-5816-67C3-EF2153AA8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9833A-D80D-44E5-B523-0065CE583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532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BAE5FED-3361-5909-8C45-89689D177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5D3B1-6411-4485-BA13-29F06FD8530F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92435DD-965D-4259-BDC1-052AAEADE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EB5E01A-DAEB-0638-40F5-949B5562A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9833A-D80D-44E5-B523-0065CE583D3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E091CC48-6FD6-081E-9B18-B3A83FBEA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4279FBE4-13BF-EB9E-EC08-7C08E6DED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D7ED6D36-51B8-8972-A8E9-8F10BE3E4CE3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5D3B1-6411-4485-BA13-29F06FD8530F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FE7E9C81-8E83-C6A3-640B-1A27428945F4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D9833A-D80D-44E5-B523-0065CE583D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E7A2280-10C3-785A-1FD1-42869F37B8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6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D73C86-211B-0B7A-6113-3CCB13E41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D79593-2BCB-5498-FBE4-C51474B07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F03BAE8-770B-FCE9-80C7-6C23000124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8AEF8FB-EFD0-ED5C-4166-829FDB277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5D3B1-6411-4485-BA13-29F06FD8530F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2A0DB4F-F759-2DBA-4454-590AA5B49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25986FB-BEF2-C30C-654F-1EA1CA753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9833A-D80D-44E5-B523-0065CE583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03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B0B881-DE68-1270-3B9E-77352CD06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1842BFE-1C42-802D-5155-B7DBFD8CDF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1CA3388-FE44-AF22-B34D-8395B605D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171F386-7D97-5D06-24EA-AF9D9D277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5D3B1-6411-4485-BA13-29F06FD8530F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935D03F-F0FE-DF06-14E3-358959FAF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5CBC480-77CC-F0B6-F761-CA6C26B0B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9833A-D80D-44E5-B523-0065CE583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13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85CF42E-559A-C0BF-FB5B-724C65316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5B7154B-7F75-A4F3-AA10-BC5441F79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8B76A7-C037-46AF-9973-43B7055F8C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5D3B1-6411-4485-BA13-29F06FD8530F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9E2787-F42E-B268-E304-248067007C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AB92F7-A713-725C-26A5-60E546FFC9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9833A-D80D-44E5-B523-0065CE583D3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D3B4E8B-5669-F979-DB43-A175C1C062D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" y="0"/>
            <a:ext cx="12196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18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7"/>
          <p:cNvSpPr/>
          <p:nvPr userDrawn="1"/>
        </p:nvSpPr>
        <p:spPr>
          <a:xfrm>
            <a:off x="-1407548" y="-942570"/>
            <a:ext cx="3208098" cy="3208098"/>
          </a:xfrm>
          <a:custGeom>
            <a:avLst/>
            <a:gdLst/>
            <a:ahLst/>
            <a:cxnLst/>
            <a:rect l="l" t="t" r="r" b="b"/>
            <a:pathLst>
              <a:path w="4812147" h="4812147">
                <a:moveTo>
                  <a:pt x="0" y="0"/>
                </a:moveTo>
                <a:lnTo>
                  <a:pt x="4812147" y="0"/>
                </a:lnTo>
                <a:lnTo>
                  <a:pt x="4812147" y="4812147"/>
                </a:lnTo>
                <a:lnTo>
                  <a:pt x="0" y="48121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8"/>
          <p:cNvSpPr/>
          <p:nvPr userDrawn="1"/>
        </p:nvSpPr>
        <p:spPr>
          <a:xfrm>
            <a:off x="9902152" y="4592472"/>
            <a:ext cx="3208098" cy="3208098"/>
          </a:xfrm>
          <a:custGeom>
            <a:avLst/>
            <a:gdLst/>
            <a:ahLst/>
            <a:cxnLst/>
            <a:rect l="l" t="t" r="r" b="b"/>
            <a:pathLst>
              <a:path w="4812147" h="4812147">
                <a:moveTo>
                  <a:pt x="0" y="0"/>
                </a:moveTo>
                <a:lnTo>
                  <a:pt x="4812146" y="0"/>
                </a:lnTo>
                <a:lnTo>
                  <a:pt x="4812146" y="4812147"/>
                </a:lnTo>
                <a:lnTo>
                  <a:pt x="0" y="48121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7800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1D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7"/>
          <p:cNvSpPr/>
          <p:nvPr userDrawn="1"/>
        </p:nvSpPr>
        <p:spPr>
          <a:xfrm>
            <a:off x="-1407548" y="-942570"/>
            <a:ext cx="3208098" cy="3208098"/>
          </a:xfrm>
          <a:custGeom>
            <a:avLst/>
            <a:gdLst/>
            <a:ahLst/>
            <a:cxnLst/>
            <a:rect l="l" t="t" r="r" b="b"/>
            <a:pathLst>
              <a:path w="4812147" h="4812147">
                <a:moveTo>
                  <a:pt x="0" y="0"/>
                </a:moveTo>
                <a:lnTo>
                  <a:pt x="4812147" y="0"/>
                </a:lnTo>
                <a:lnTo>
                  <a:pt x="4812147" y="4812147"/>
                </a:lnTo>
                <a:lnTo>
                  <a:pt x="0" y="48121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8"/>
          <p:cNvSpPr/>
          <p:nvPr userDrawn="1"/>
        </p:nvSpPr>
        <p:spPr>
          <a:xfrm>
            <a:off x="9902152" y="4592472"/>
            <a:ext cx="3208098" cy="3208098"/>
          </a:xfrm>
          <a:custGeom>
            <a:avLst/>
            <a:gdLst/>
            <a:ahLst/>
            <a:cxnLst/>
            <a:rect l="l" t="t" r="r" b="b"/>
            <a:pathLst>
              <a:path w="4812147" h="4812147">
                <a:moveTo>
                  <a:pt x="0" y="0"/>
                </a:moveTo>
                <a:lnTo>
                  <a:pt x="4812146" y="0"/>
                </a:lnTo>
                <a:lnTo>
                  <a:pt x="4812146" y="4812147"/>
                </a:lnTo>
                <a:lnTo>
                  <a:pt x="0" y="48121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Rectangle 10"/>
          <p:cNvSpPr/>
          <p:nvPr userDrawn="1"/>
        </p:nvSpPr>
        <p:spPr>
          <a:xfrm>
            <a:off x="217714" y="248406"/>
            <a:ext cx="11734800" cy="63447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401984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7.sv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092200"/>
            <a:ext cx="10169009" cy="463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8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297D0F2-EFB1-FB88-8B41-C0C0242464D6}"/>
              </a:ext>
            </a:extLst>
          </p:cNvPr>
          <p:cNvSpPr/>
          <p:nvPr/>
        </p:nvSpPr>
        <p:spPr>
          <a:xfrm>
            <a:off x="666750" y="981075"/>
            <a:ext cx="4857750" cy="4343400"/>
          </a:xfrm>
          <a:prstGeom prst="roundRect">
            <a:avLst/>
          </a:prstGeom>
          <a:ln>
            <a:solidFill>
              <a:srgbClr val="D51F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A582B5A-4EE0-46A4-E260-B8550E2EC319}"/>
              </a:ext>
            </a:extLst>
          </p:cNvPr>
          <p:cNvSpPr txBox="1"/>
          <p:nvPr/>
        </p:nvSpPr>
        <p:spPr>
          <a:xfrm>
            <a:off x="876300" y="1285875"/>
            <a:ext cx="4305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đứt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đứt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27A5C3C-5B3D-9558-BE4D-C03810EB7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612" y="2609849"/>
            <a:ext cx="2405063" cy="243958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108E95EC-C3E8-2159-8346-A3ADC9C6A247}"/>
              </a:ext>
            </a:extLst>
          </p:cNvPr>
          <p:cNvSpPr/>
          <p:nvPr/>
        </p:nvSpPr>
        <p:spPr>
          <a:xfrm>
            <a:off x="6296025" y="971550"/>
            <a:ext cx="4857750" cy="4343400"/>
          </a:xfrm>
          <a:prstGeom prst="roundRect">
            <a:avLst/>
          </a:prstGeom>
          <a:ln>
            <a:solidFill>
              <a:srgbClr val="D51F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BFFB122-0381-DA7D-E141-CB4DDB10B710}"/>
              </a:ext>
            </a:extLst>
          </p:cNvPr>
          <p:cNvSpPr txBox="1"/>
          <p:nvPr/>
        </p:nvSpPr>
        <p:spPr>
          <a:xfrm>
            <a:off x="6505575" y="1276350"/>
            <a:ext cx="4305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Gập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viền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tờ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mép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tờ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6CBD78A-F9ED-8E7E-243E-E6721AC0F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9562" y="2643187"/>
            <a:ext cx="1938338" cy="251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1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723B780-2558-3625-EEEC-BE5170D7353D}"/>
              </a:ext>
            </a:extLst>
          </p:cNvPr>
          <p:cNvSpPr/>
          <p:nvPr/>
        </p:nvSpPr>
        <p:spPr>
          <a:xfrm>
            <a:off x="666750" y="981075"/>
            <a:ext cx="4857750" cy="4343400"/>
          </a:xfrm>
          <a:prstGeom prst="roundRect">
            <a:avLst/>
          </a:prstGeom>
          <a:ln>
            <a:solidFill>
              <a:srgbClr val="D51F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E2AB9CF-01FF-5A06-3854-5C39BCED2F91}"/>
              </a:ext>
            </a:extLst>
          </p:cNvPr>
          <p:cNvSpPr txBox="1"/>
          <p:nvPr/>
        </p:nvSpPr>
        <p:spPr>
          <a:xfrm>
            <a:off x="876300" y="1285875"/>
            <a:ext cx="4305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Buộc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209DF41-37AC-D2EC-1D80-86B7B80EC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050" y="2395537"/>
            <a:ext cx="2432946" cy="2605088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4AF7B3DC-4DBE-55D5-539F-17667E9B8533}"/>
              </a:ext>
            </a:extLst>
          </p:cNvPr>
          <p:cNvSpPr/>
          <p:nvPr/>
        </p:nvSpPr>
        <p:spPr>
          <a:xfrm>
            <a:off x="6343650" y="981075"/>
            <a:ext cx="4857750" cy="4343400"/>
          </a:xfrm>
          <a:prstGeom prst="roundRect">
            <a:avLst/>
          </a:prstGeom>
          <a:ln>
            <a:solidFill>
              <a:srgbClr val="D51F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8876AE4-435B-F243-45CB-90414620161E}"/>
              </a:ext>
            </a:extLst>
          </p:cNvPr>
          <p:cNvSpPr txBox="1"/>
          <p:nvPr/>
        </p:nvSpPr>
        <p:spPr>
          <a:xfrm>
            <a:off x="6553200" y="1285875"/>
            <a:ext cx="4305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6: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F7582D1-12B3-0BFA-86D3-EC8ED2472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050" y="2381249"/>
            <a:ext cx="2133600" cy="26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5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927" y="4445000"/>
            <a:ext cx="2868852" cy="2413000"/>
          </a:xfrm>
          <a:custGeom>
            <a:avLst/>
            <a:gdLst/>
            <a:ahLst/>
            <a:cxnLst/>
            <a:rect l="l" t="t" r="r" b="b"/>
            <a:pathLst>
              <a:path w="5735253" h="4734191">
                <a:moveTo>
                  <a:pt x="0" y="0"/>
                </a:moveTo>
                <a:lnTo>
                  <a:pt x="5735254" y="0"/>
                </a:lnTo>
                <a:lnTo>
                  <a:pt x="5735254" y="4734191"/>
                </a:lnTo>
                <a:lnTo>
                  <a:pt x="0" y="4734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10"/>
          <p:cNvSpPr/>
          <p:nvPr/>
        </p:nvSpPr>
        <p:spPr>
          <a:xfrm rot="19379606">
            <a:off x="10564576" y="-46935"/>
            <a:ext cx="1375793" cy="1802929"/>
          </a:xfrm>
          <a:custGeom>
            <a:avLst/>
            <a:gdLst/>
            <a:ahLst/>
            <a:cxnLst/>
            <a:rect l="l" t="t" r="r" b="b"/>
            <a:pathLst>
              <a:path w="3765770" h="4861909">
                <a:moveTo>
                  <a:pt x="0" y="0"/>
                </a:moveTo>
                <a:lnTo>
                  <a:pt x="3765770" y="0"/>
                </a:lnTo>
                <a:lnTo>
                  <a:pt x="3765770" y="4861909"/>
                </a:lnTo>
                <a:lnTo>
                  <a:pt x="0" y="48619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9"/>
          <p:cNvSpPr/>
          <p:nvPr/>
        </p:nvSpPr>
        <p:spPr>
          <a:xfrm>
            <a:off x="9695445" y="4927796"/>
            <a:ext cx="2003042" cy="1930205"/>
          </a:xfrm>
          <a:custGeom>
            <a:avLst/>
            <a:gdLst/>
            <a:ahLst/>
            <a:cxnLst/>
            <a:rect l="l" t="t" r="r" b="b"/>
            <a:pathLst>
              <a:path w="3004563" h="2895307">
                <a:moveTo>
                  <a:pt x="0" y="0"/>
                </a:moveTo>
                <a:lnTo>
                  <a:pt x="3004563" y="0"/>
                </a:lnTo>
                <a:lnTo>
                  <a:pt x="3004563" y="2895306"/>
                </a:lnTo>
                <a:lnTo>
                  <a:pt x="0" y="28953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574" y="1930718"/>
            <a:ext cx="10181203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43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xmlns="" id="{B20594A3-733A-21E4-2FD0-58C82A76F1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field of pink and white flowers&#10;&#10;Description automatically generated with medium confidence">
            <a:extLst>
              <a:ext uri="{FF2B5EF4-FFF2-40B4-BE49-F238E27FC236}">
                <a16:creationId xmlns:a16="http://schemas.microsoft.com/office/drawing/2014/main" xmlns="" id="{3B78DDDD-3B9F-A837-5B3C-B537C96434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18" y="5512966"/>
            <a:ext cx="9550400" cy="140627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0B46F63-A144-E70A-FF1F-3744027C39F6}"/>
              </a:ext>
            </a:extLst>
          </p:cNvPr>
          <p:cNvSpPr/>
          <p:nvPr/>
        </p:nvSpPr>
        <p:spPr>
          <a:xfrm>
            <a:off x="342900" y="266700"/>
            <a:ext cx="11410950" cy="6286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6806DC3-CC79-F90A-4BCC-A65BDE0587E3}"/>
              </a:ext>
            </a:extLst>
          </p:cNvPr>
          <p:cNvSpPr txBox="1"/>
          <p:nvPr/>
        </p:nvSpPr>
        <p:spPr>
          <a:xfrm>
            <a:off x="1365176" y="646150"/>
            <a:ext cx="992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 dụng làm con diều mang dấu ấn cá nhân</a:t>
            </a:r>
            <a:endParaRPr lang="en-US" sz="36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ách làm diều giấy đơn giản mà an toàn cho trẻ chơi ở nhà">
            <a:extLst>
              <a:ext uri="{FF2B5EF4-FFF2-40B4-BE49-F238E27FC236}">
                <a16:creationId xmlns:a16="http://schemas.microsoft.com/office/drawing/2014/main" xmlns="" id="{94871CD6-CCBE-5DD9-0AD4-0EA84C766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1571625"/>
            <a:ext cx="62865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1975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xmlns="" id="{984A2D2A-AFBD-3C71-DB95-C59CF79A7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7" y="939800"/>
            <a:ext cx="10857723" cy="3299077"/>
          </a:xfrm>
          <a:prstGeom prst="rect">
            <a:avLst/>
          </a:prstGeom>
        </p:spPr>
      </p:pic>
      <p:grpSp>
        <p:nvGrpSpPr>
          <p:cNvPr id="5" name="组合 19">
            <a:extLst>
              <a:ext uri="{FF2B5EF4-FFF2-40B4-BE49-F238E27FC236}">
                <a16:creationId xmlns:a16="http://schemas.microsoft.com/office/drawing/2014/main" xmlns="" id="{EC3DD749-B1FB-6A5A-6293-2A61AF643F79}"/>
              </a:ext>
            </a:extLst>
          </p:cNvPr>
          <p:cNvGrpSpPr/>
          <p:nvPr/>
        </p:nvGrpSpPr>
        <p:grpSpPr>
          <a:xfrm>
            <a:off x="8699499" y="2908300"/>
            <a:ext cx="4150779" cy="4146002"/>
            <a:chOff x="7959532" y="1956394"/>
            <a:chExt cx="4795382" cy="4920626"/>
          </a:xfrm>
        </p:grpSpPr>
        <p:pic>
          <p:nvPicPr>
            <p:cNvPr id="6" name="图片 15">
              <a:extLst>
                <a:ext uri="{FF2B5EF4-FFF2-40B4-BE49-F238E27FC236}">
                  <a16:creationId xmlns:a16="http://schemas.microsoft.com/office/drawing/2014/main" xmlns="" id="{AF7AB958-B9E3-C087-EBD7-1A2DAADD28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61"/>
            <a:stretch>
              <a:fillRect/>
            </a:stretch>
          </p:blipFill>
          <p:spPr>
            <a:xfrm flipH="1">
              <a:off x="9285797" y="1956394"/>
              <a:ext cx="2893892" cy="4482506"/>
            </a:xfrm>
            <a:prstGeom prst="rect">
              <a:avLst/>
            </a:prstGeom>
          </p:spPr>
        </p:pic>
        <p:pic>
          <p:nvPicPr>
            <p:cNvPr id="7" name="图片 14">
              <a:extLst>
                <a:ext uri="{FF2B5EF4-FFF2-40B4-BE49-F238E27FC236}">
                  <a16:creationId xmlns:a16="http://schemas.microsoft.com/office/drawing/2014/main" xmlns="" id="{BCCD85B9-4A1C-ADB9-9F5C-688A2643D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9532" y="2081638"/>
              <a:ext cx="4795382" cy="4795382"/>
            </a:xfrm>
            <a:prstGeom prst="rect">
              <a:avLst/>
            </a:prstGeom>
          </p:spPr>
        </p:pic>
      </p:grpSp>
      <p:pic>
        <p:nvPicPr>
          <p:cNvPr id="11" name="图片 3" descr="C:\Users\Administrator\Desktop\T\亲子阅读\5ba39e8ee40ea.png5ba39e8ee40ea">
            <a:extLst>
              <a:ext uri="{FF2B5EF4-FFF2-40B4-BE49-F238E27FC236}">
                <a16:creationId xmlns:a16="http://schemas.microsoft.com/office/drawing/2014/main" xmlns="" id="{C62F48F8-C0DE-5667-0450-A7ECBDF3E2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46973" y="2830374"/>
            <a:ext cx="2443827" cy="411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3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ảy múa nào bạn ơi-5TA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5600" y="460829"/>
            <a:ext cx="114300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2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F5CC95E-FC83-474D-C591-7FD951ECC16C}"/>
              </a:ext>
            </a:extLst>
          </p:cNvPr>
          <p:cNvSpPr/>
          <p:nvPr/>
        </p:nvSpPr>
        <p:spPr>
          <a:xfrm>
            <a:off x="2162878" y="2049629"/>
            <a:ext cx="8437782" cy="3055604"/>
          </a:xfrm>
          <a:custGeom>
            <a:avLst/>
            <a:gdLst>
              <a:gd name="connsiteX0" fmla="*/ 0 w 8437782"/>
              <a:gd name="connsiteY0" fmla="*/ 305866 h 3055604"/>
              <a:gd name="connsiteX1" fmla="*/ 305866 w 8437782"/>
              <a:gd name="connsiteY1" fmla="*/ 0 h 3055604"/>
              <a:gd name="connsiteX2" fmla="*/ 8131916 w 8437782"/>
              <a:gd name="connsiteY2" fmla="*/ 0 h 3055604"/>
              <a:gd name="connsiteX3" fmla="*/ 8437782 w 8437782"/>
              <a:gd name="connsiteY3" fmla="*/ 305866 h 3055604"/>
              <a:gd name="connsiteX4" fmla="*/ 8437782 w 8437782"/>
              <a:gd name="connsiteY4" fmla="*/ 2749738 h 3055604"/>
              <a:gd name="connsiteX5" fmla="*/ 8131916 w 8437782"/>
              <a:gd name="connsiteY5" fmla="*/ 3055604 h 3055604"/>
              <a:gd name="connsiteX6" fmla="*/ 305866 w 8437782"/>
              <a:gd name="connsiteY6" fmla="*/ 3055604 h 3055604"/>
              <a:gd name="connsiteX7" fmla="*/ 0 w 8437782"/>
              <a:gd name="connsiteY7" fmla="*/ 2749738 h 3055604"/>
              <a:gd name="connsiteX8" fmla="*/ 0 w 8437782"/>
              <a:gd name="connsiteY8" fmla="*/ 305866 h 3055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37782" h="3055604" fill="none" extrusionOk="0">
                <a:moveTo>
                  <a:pt x="0" y="305866"/>
                </a:moveTo>
                <a:cubicBezTo>
                  <a:pt x="1924" y="156162"/>
                  <a:pt x="148102" y="-8215"/>
                  <a:pt x="305866" y="0"/>
                </a:cubicBezTo>
                <a:cubicBezTo>
                  <a:pt x="1878186" y="139772"/>
                  <a:pt x="4736311" y="14259"/>
                  <a:pt x="8131916" y="0"/>
                </a:cubicBezTo>
                <a:cubicBezTo>
                  <a:pt x="8291460" y="-1565"/>
                  <a:pt x="8442944" y="132737"/>
                  <a:pt x="8437782" y="305866"/>
                </a:cubicBezTo>
                <a:cubicBezTo>
                  <a:pt x="8397330" y="977307"/>
                  <a:pt x="8544855" y="1874545"/>
                  <a:pt x="8437782" y="2749738"/>
                </a:cubicBezTo>
                <a:cubicBezTo>
                  <a:pt x="8423147" y="2934209"/>
                  <a:pt x="8322352" y="3054831"/>
                  <a:pt x="8131916" y="3055604"/>
                </a:cubicBezTo>
                <a:cubicBezTo>
                  <a:pt x="4452437" y="2943650"/>
                  <a:pt x="4189734" y="3029371"/>
                  <a:pt x="305866" y="3055604"/>
                </a:cubicBezTo>
                <a:cubicBezTo>
                  <a:pt x="135783" y="3048201"/>
                  <a:pt x="277" y="2931847"/>
                  <a:pt x="0" y="2749738"/>
                </a:cubicBezTo>
                <a:cubicBezTo>
                  <a:pt x="-155877" y="2449631"/>
                  <a:pt x="-40573" y="1393507"/>
                  <a:pt x="0" y="305866"/>
                </a:cubicBezTo>
                <a:close/>
              </a:path>
              <a:path w="8437782" h="3055604" stroke="0" extrusionOk="0">
                <a:moveTo>
                  <a:pt x="0" y="305866"/>
                </a:moveTo>
                <a:cubicBezTo>
                  <a:pt x="-409" y="132617"/>
                  <a:pt x="138863" y="1596"/>
                  <a:pt x="305866" y="0"/>
                </a:cubicBezTo>
                <a:cubicBezTo>
                  <a:pt x="1247704" y="-123725"/>
                  <a:pt x="6640712" y="31472"/>
                  <a:pt x="8131916" y="0"/>
                </a:cubicBezTo>
                <a:cubicBezTo>
                  <a:pt x="8280720" y="1158"/>
                  <a:pt x="8456880" y="163125"/>
                  <a:pt x="8437782" y="305866"/>
                </a:cubicBezTo>
                <a:cubicBezTo>
                  <a:pt x="8355416" y="604541"/>
                  <a:pt x="8603955" y="1585368"/>
                  <a:pt x="8437782" y="2749738"/>
                </a:cubicBezTo>
                <a:cubicBezTo>
                  <a:pt x="8433281" y="2926221"/>
                  <a:pt x="8281877" y="3035330"/>
                  <a:pt x="8131916" y="3055604"/>
                </a:cubicBezTo>
                <a:cubicBezTo>
                  <a:pt x="6705962" y="2992335"/>
                  <a:pt x="1549577" y="2917778"/>
                  <a:pt x="305866" y="3055604"/>
                </a:cubicBezTo>
                <a:cubicBezTo>
                  <a:pt x="129456" y="3039460"/>
                  <a:pt x="28407" y="2921014"/>
                  <a:pt x="0" y="2749738"/>
                </a:cubicBezTo>
                <a:cubicBezTo>
                  <a:pt x="-143197" y="1539674"/>
                  <a:pt x="-97552" y="794623"/>
                  <a:pt x="0" y="305866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694780287">
                  <a:prstGeom prst="roundRect">
                    <a:avLst>
                      <a:gd name="adj" fmla="val 1001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3E5463A-C244-18B6-87E4-89DE28F288E3}"/>
              </a:ext>
            </a:extLst>
          </p:cNvPr>
          <p:cNvSpPr txBox="1"/>
          <p:nvPr/>
        </p:nvSpPr>
        <p:spPr>
          <a:xfrm>
            <a:off x="2753834" y="2213748"/>
            <a:ext cx="789999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riển l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ã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các khung tranh đã hoàn thành trang trí ở tiết trước và nêu rõ các cạnh vuông góc với nhau.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E2BA0D2C-BC85-2372-5EF0-DF0C70EE5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025" y="1424571"/>
            <a:ext cx="2441250" cy="353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2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F1A167-48C3-1F09-F7E7-2F40D4AF0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" t="14097" r="57192" b="18564"/>
          <a:stretch/>
        </p:blipFill>
        <p:spPr>
          <a:xfrm>
            <a:off x="-1" y="2939011"/>
            <a:ext cx="3838353" cy="375839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CDDBCF2-BB3D-53E9-5E00-2E5A1F1F0A86}"/>
              </a:ext>
            </a:extLst>
          </p:cNvPr>
          <p:cNvSpPr/>
          <p:nvPr/>
        </p:nvSpPr>
        <p:spPr>
          <a:xfrm>
            <a:off x="2667001" y="1128878"/>
            <a:ext cx="8991600" cy="3627272"/>
          </a:xfrm>
          <a:custGeom>
            <a:avLst/>
            <a:gdLst>
              <a:gd name="connsiteX0" fmla="*/ 0 w 8991600"/>
              <a:gd name="connsiteY0" fmla="*/ 363090 h 3627272"/>
              <a:gd name="connsiteX1" fmla="*/ 363090 w 8991600"/>
              <a:gd name="connsiteY1" fmla="*/ 0 h 3627272"/>
              <a:gd name="connsiteX2" fmla="*/ 8628510 w 8991600"/>
              <a:gd name="connsiteY2" fmla="*/ 0 h 3627272"/>
              <a:gd name="connsiteX3" fmla="*/ 8991600 w 8991600"/>
              <a:gd name="connsiteY3" fmla="*/ 363090 h 3627272"/>
              <a:gd name="connsiteX4" fmla="*/ 8991600 w 8991600"/>
              <a:gd name="connsiteY4" fmla="*/ 3264182 h 3627272"/>
              <a:gd name="connsiteX5" fmla="*/ 8628510 w 8991600"/>
              <a:gd name="connsiteY5" fmla="*/ 3627272 h 3627272"/>
              <a:gd name="connsiteX6" fmla="*/ 363090 w 8991600"/>
              <a:gd name="connsiteY6" fmla="*/ 3627272 h 3627272"/>
              <a:gd name="connsiteX7" fmla="*/ 0 w 8991600"/>
              <a:gd name="connsiteY7" fmla="*/ 3264182 h 3627272"/>
              <a:gd name="connsiteX8" fmla="*/ 0 w 8991600"/>
              <a:gd name="connsiteY8" fmla="*/ 363090 h 3627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91600" h="3627272" fill="none" extrusionOk="0">
                <a:moveTo>
                  <a:pt x="0" y="363090"/>
                </a:moveTo>
                <a:cubicBezTo>
                  <a:pt x="2586" y="188396"/>
                  <a:pt x="194619" y="-23598"/>
                  <a:pt x="363090" y="0"/>
                </a:cubicBezTo>
                <a:cubicBezTo>
                  <a:pt x="1880218" y="139772"/>
                  <a:pt x="5836407" y="14259"/>
                  <a:pt x="8628510" y="0"/>
                </a:cubicBezTo>
                <a:cubicBezTo>
                  <a:pt x="8791273" y="-6300"/>
                  <a:pt x="8997838" y="157481"/>
                  <a:pt x="8991600" y="363090"/>
                </a:cubicBezTo>
                <a:cubicBezTo>
                  <a:pt x="8951148" y="1563278"/>
                  <a:pt x="9098673" y="2297192"/>
                  <a:pt x="8991600" y="3264182"/>
                </a:cubicBezTo>
                <a:cubicBezTo>
                  <a:pt x="8968275" y="3489487"/>
                  <a:pt x="8857222" y="3626259"/>
                  <a:pt x="8628510" y="3627272"/>
                </a:cubicBezTo>
                <a:cubicBezTo>
                  <a:pt x="6216281" y="3515318"/>
                  <a:pt x="2160853" y="3601039"/>
                  <a:pt x="363090" y="3627272"/>
                </a:cubicBezTo>
                <a:cubicBezTo>
                  <a:pt x="159452" y="3607403"/>
                  <a:pt x="687" y="3497371"/>
                  <a:pt x="0" y="3264182"/>
                </a:cubicBezTo>
                <a:cubicBezTo>
                  <a:pt x="-155877" y="2428807"/>
                  <a:pt x="-40573" y="968099"/>
                  <a:pt x="0" y="363090"/>
                </a:cubicBezTo>
                <a:close/>
              </a:path>
              <a:path w="8991600" h="3627272" stroke="0" extrusionOk="0">
                <a:moveTo>
                  <a:pt x="0" y="363090"/>
                </a:moveTo>
                <a:cubicBezTo>
                  <a:pt x="-1472" y="147008"/>
                  <a:pt x="192419" y="24789"/>
                  <a:pt x="363090" y="0"/>
                </a:cubicBezTo>
                <a:cubicBezTo>
                  <a:pt x="2311869" y="-123725"/>
                  <a:pt x="4817734" y="31472"/>
                  <a:pt x="8628510" y="0"/>
                </a:cubicBezTo>
                <a:cubicBezTo>
                  <a:pt x="8801790" y="1568"/>
                  <a:pt x="8998817" y="172455"/>
                  <a:pt x="8991600" y="363090"/>
                </a:cubicBezTo>
                <a:cubicBezTo>
                  <a:pt x="8909234" y="805492"/>
                  <a:pt x="9157773" y="2927432"/>
                  <a:pt x="8991600" y="3264182"/>
                </a:cubicBezTo>
                <a:cubicBezTo>
                  <a:pt x="8987256" y="3472006"/>
                  <a:pt x="8824047" y="3621935"/>
                  <a:pt x="8628510" y="3627272"/>
                </a:cubicBezTo>
                <a:cubicBezTo>
                  <a:pt x="5756967" y="3564003"/>
                  <a:pt x="3430728" y="3489446"/>
                  <a:pt x="363090" y="3627272"/>
                </a:cubicBezTo>
                <a:cubicBezTo>
                  <a:pt x="153927" y="3608651"/>
                  <a:pt x="15503" y="3465994"/>
                  <a:pt x="0" y="3264182"/>
                </a:cubicBezTo>
                <a:cubicBezTo>
                  <a:pt x="-143197" y="2319953"/>
                  <a:pt x="-97552" y="1220784"/>
                  <a:pt x="0" y="36309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694780287">
                  <a:prstGeom prst="roundRect">
                    <a:avLst>
                      <a:gd name="adj" fmla="val 1001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6AF042F-6F57-5D13-7E48-349196C92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0" y="2528576"/>
            <a:ext cx="8569109" cy="137367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78D9D6E-CDD7-29A8-D01C-810FC5D304E4}"/>
              </a:ext>
            </a:extLst>
          </p:cNvPr>
          <p:cNvGrpSpPr/>
          <p:nvPr/>
        </p:nvGrpSpPr>
        <p:grpSpPr>
          <a:xfrm>
            <a:off x="5644058" y="1449827"/>
            <a:ext cx="3512642" cy="1169551"/>
            <a:chOff x="2625832" y="828758"/>
            <a:chExt cx="9178545" cy="261819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BB0DDD82-A9D8-F363-2AE6-AF960973B490}"/>
                </a:ext>
              </a:extLst>
            </p:cNvPr>
            <p:cNvSpPr/>
            <p:nvPr/>
          </p:nvSpPr>
          <p:spPr>
            <a:xfrm>
              <a:off x="2625832" y="868015"/>
              <a:ext cx="9178545" cy="1361198"/>
            </a:xfrm>
            <a:prstGeom prst="roundRect">
              <a:avLst/>
            </a:prstGeom>
            <a:solidFill>
              <a:srgbClr val="FFD4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363C3605-40BB-DDCF-7C7C-67A6A99B57E5}"/>
                </a:ext>
              </a:extLst>
            </p:cNvPr>
            <p:cNvSpPr txBox="1"/>
            <p:nvPr/>
          </p:nvSpPr>
          <p:spPr>
            <a:xfrm>
              <a:off x="2625832" y="828758"/>
              <a:ext cx="9081293" cy="2618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500" b="1" dirty="0">
                  <a:latin typeface="Cambria" panose="02040503050406030204" pitchFamily="18" charset="0"/>
                  <a:ea typeface="Cambria" panose="02040503050406030204" pitchFamily="18" charset="0"/>
                </a:rPr>
                <a:t> 28 – </a:t>
              </a:r>
              <a:r>
                <a:rPr lang="en-US" sz="35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3500" b="1" dirty="0">
                  <a:latin typeface="Cambria" panose="02040503050406030204" pitchFamily="18" charset="0"/>
                  <a:ea typeface="Cambria" panose="02040503050406030204" pitchFamily="18" charset="0"/>
                </a:rPr>
                <a:t>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579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green text&#10;&#10;AI-generated content may be incorrect.">
            <a:extLst>
              <a:ext uri="{FF2B5EF4-FFF2-40B4-BE49-F238E27FC236}">
                <a16:creationId xmlns:a16="http://schemas.microsoft.com/office/drawing/2014/main" xmlns="" id="{1CED8DCA-BB8D-C511-8937-4C00FF82F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571" y="756693"/>
            <a:ext cx="6395258" cy="5243014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DED652E-2E04-07AB-4E64-F4B29AFED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3006009"/>
            <a:ext cx="2590945" cy="3747534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2D860F6B-88AF-2E1F-7914-B0569FECCA09}"/>
              </a:ext>
            </a:extLst>
          </p:cNvPr>
          <p:cNvSpPr/>
          <p:nvPr/>
        </p:nvSpPr>
        <p:spPr>
          <a:xfrm>
            <a:off x="0" y="3454401"/>
            <a:ext cx="3632200" cy="3403600"/>
          </a:xfrm>
          <a:custGeom>
            <a:avLst/>
            <a:gdLst/>
            <a:ahLst/>
            <a:cxnLst/>
            <a:rect l="l" t="t" r="r" b="b"/>
            <a:pathLst>
              <a:path w="9321282" h="7697825">
                <a:moveTo>
                  <a:pt x="0" y="0"/>
                </a:moveTo>
                <a:lnTo>
                  <a:pt x="9321282" y="0"/>
                </a:lnTo>
                <a:lnTo>
                  <a:pt x="9321282" y="7697826"/>
                </a:lnTo>
                <a:lnTo>
                  <a:pt x="0" y="76978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47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FD0C5FCB-0966-B71E-E27D-E7C7ADFE1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94" y="4253948"/>
            <a:ext cx="934477" cy="1516615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6B9CC146-4C02-7BED-AA88-DD40E9EDE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97" y="4539412"/>
            <a:ext cx="634779" cy="1036809"/>
          </a:xfrm>
          <a:prstGeom prst="rect">
            <a:avLst/>
          </a:prstGeom>
        </p:spPr>
      </p:pic>
      <p:pic>
        <p:nvPicPr>
          <p:cNvPr id="15" name="Picture 14" descr="A picture containing text, mirror, seat&#10;&#10;Description automatically generated">
            <a:extLst>
              <a:ext uri="{FF2B5EF4-FFF2-40B4-BE49-F238E27FC236}">
                <a16:creationId xmlns:a16="http://schemas.microsoft.com/office/drawing/2014/main" xmlns="" id="{6F55F01E-2474-4ADB-01B0-52940CBA0A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74" y="723900"/>
            <a:ext cx="7378026" cy="61623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55A7A6B-EA7F-9401-EAC9-F12E323D58FA}"/>
              </a:ext>
            </a:extLst>
          </p:cNvPr>
          <p:cNvSpPr txBox="1"/>
          <p:nvPr/>
        </p:nvSpPr>
        <p:spPr>
          <a:xfrm>
            <a:off x="1757342" y="1618617"/>
            <a:ext cx="570818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Khung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”,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ưởng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xmlns="" id="{1F79A300-7CA4-4751-E2EE-880487E11A58}"/>
              </a:ext>
            </a:extLst>
          </p:cNvPr>
          <p:cNvSpPr/>
          <p:nvPr/>
        </p:nvSpPr>
        <p:spPr>
          <a:xfrm>
            <a:off x="8636000" y="1447800"/>
            <a:ext cx="3027539" cy="5217272"/>
          </a:xfrm>
          <a:custGeom>
            <a:avLst/>
            <a:gdLst/>
            <a:ahLst/>
            <a:cxnLst/>
            <a:rect l="l" t="t" r="r" b="b"/>
            <a:pathLst>
              <a:path w="2655358" h="4568358">
                <a:moveTo>
                  <a:pt x="0" y="0"/>
                </a:moveTo>
                <a:lnTo>
                  <a:pt x="2655358" y="0"/>
                </a:lnTo>
                <a:lnTo>
                  <a:pt x="2655358" y="4568358"/>
                </a:lnTo>
                <a:lnTo>
                  <a:pt x="0" y="45683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43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xmlns="" id="{274308F4-4091-2EB7-B8B9-19AA23A54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644" y="4272998"/>
            <a:ext cx="934477" cy="1516615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A895A649-193C-4700-176D-5CFF8CE3C301}"/>
              </a:ext>
            </a:extLst>
          </p:cNvPr>
          <p:cNvGrpSpPr/>
          <p:nvPr/>
        </p:nvGrpSpPr>
        <p:grpSpPr>
          <a:xfrm>
            <a:off x="114462" y="157644"/>
            <a:ext cx="1362777" cy="1397363"/>
            <a:chOff x="881975" y="943846"/>
            <a:chExt cx="1511262" cy="1549617"/>
          </a:xfrm>
        </p:grpSpPr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xmlns="" id="{D4D53D31-3143-D7E3-5658-27C2E9959745}"/>
                </a:ext>
              </a:extLst>
            </p:cNvPr>
            <p:cNvSpPr/>
            <p:nvPr/>
          </p:nvSpPr>
          <p:spPr>
            <a:xfrm>
              <a:off x="960142" y="943846"/>
              <a:ext cx="1391694" cy="1486628"/>
            </a:xfrm>
            <a:prstGeom prst="triangl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4A8894FA-58D0-16CE-020F-C03A7DD41F31}"/>
                </a:ext>
              </a:extLst>
            </p:cNvPr>
            <p:cNvSpPr txBox="1"/>
            <p:nvPr/>
          </p:nvSpPr>
          <p:spPr>
            <a:xfrm>
              <a:off x="881975" y="1367135"/>
              <a:ext cx="1511262" cy="1126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0EC74AB3-E19E-24E1-5A84-6F0E2713414B}"/>
              </a:ext>
            </a:extLst>
          </p:cNvPr>
          <p:cNvSpPr txBox="1"/>
          <p:nvPr/>
        </p:nvSpPr>
        <p:spPr>
          <a:xfrm>
            <a:off x="1143000" y="179520"/>
            <a:ext cx="11049000" cy="1261884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3800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Trước tiên Rô-bốt cùng các bạn vẽ một số cặp đường thẳng vuông góc để ôn tập kiến thức đã học.</a:t>
            </a:r>
            <a:endParaRPr kumimoji="0" lang="en-US" sz="3800" b="0" i="0" u="none" strike="noStrike" kern="1200" cap="none" spc="0" normalizeH="0" baseline="0" noProof="0" dirty="0">
              <a:ln w="1905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glow rad="762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471230DE-7261-EEAC-F1ED-F1ED97A46479}"/>
              </a:ext>
            </a:extLst>
          </p:cNvPr>
          <p:cNvSpPr txBox="1"/>
          <p:nvPr/>
        </p:nvSpPr>
        <p:spPr>
          <a:xfrm>
            <a:off x="657226" y="1771650"/>
            <a:ext cx="11287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 đường thẳng CD đi qua điểm H và vuông góc với đường thẳng AB.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217E62F9-5323-AECE-FB7D-4FA708826A02}"/>
              </a:ext>
            </a:extLst>
          </p:cNvPr>
          <p:cNvSpPr/>
          <p:nvPr/>
        </p:nvSpPr>
        <p:spPr>
          <a:xfrm>
            <a:off x="1247775" y="2695575"/>
            <a:ext cx="3743325" cy="3352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4E894746-EEEA-CD67-B952-4C1AC65E1C47}"/>
              </a:ext>
            </a:extLst>
          </p:cNvPr>
          <p:cNvSpPr txBox="1"/>
          <p:nvPr/>
        </p:nvSpPr>
        <p:spPr>
          <a:xfrm>
            <a:off x="590550" y="2762250"/>
            <a:ext cx="647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8DE6507F-0FFB-AEC0-0A84-2992D06CF89D}"/>
              </a:ext>
            </a:extLst>
          </p:cNvPr>
          <p:cNvCxnSpPr/>
          <p:nvPr/>
        </p:nvCxnSpPr>
        <p:spPr>
          <a:xfrm>
            <a:off x="1647825" y="4086225"/>
            <a:ext cx="29622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5C9CEFDF-E7BA-F50E-516D-6B74F52AF8D6}"/>
              </a:ext>
            </a:extLst>
          </p:cNvPr>
          <p:cNvSpPr/>
          <p:nvPr/>
        </p:nvSpPr>
        <p:spPr>
          <a:xfrm>
            <a:off x="1885950" y="4057650"/>
            <a:ext cx="45719" cy="666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881D93FA-5D80-67C8-5AFB-F4C48FDED22E}"/>
              </a:ext>
            </a:extLst>
          </p:cNvPr>
          <p:cNvSpPr/>
          <p:nvPr/>
        </p:nvSpPr>
        <p:spPr>
          <a:xfrm>
            <a:off x="4219575" y="4048125"/>
            <a:ext cx="45719" cy="666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61F31DF0-5D56-D2F7-E5CC-DFE43B97F74A}"/>
              </a:ext>
            </a:extLst>
          </p:cNvPr>
          <p:cNvSpPr/>
          <p:nvPr/>
        </p:nvSpPr>
        <p:spPr>
          <a:xfrm>
            <a:off x="3124200" y="5105400"/>
            <a:ext cx="45719" cy="666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01570C7-AE61-5B73-8FBA-BBB2B180E815}"/>
              </a:ext>
            </a:extLst>
          </p:cNvPr>
          <p:cNvSpPr txBox="1"/>
          <p:nvPr/>
        </p:nvSpPr>
        <p:spPr>
          <a:xfrm>
            <a:off x="1562100" y="4019550"/>
            <a:ext cx="790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387BCF9D-6D06-26F5-ADC9-3A5A3E2DBDE8}"/>
              </a:ext>
            </a:extLst>
          </p:cNvPr>
          <p:cNvSpPr txBox="1"/>
          <p:nvPr/>
        </p:nvSpPr>
        <p:spPr>
          <a:xfrm>
            <a:off x="3171825" y="4838700"/>
            <a:ext cx="790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1A00702D-AA72-A52E-BFAD-C1E8B7041510}"/>
              </a:ext>
            </a:extLst>
          </p:cNvPr>
          <p:cNvSpPr txBox="1"/>
          <p:nvPr/>
        </p:nvSpPr>
        <p:spPr>
          <a:xfrm>
            <a:off x="4191000" y="4019550"/>
            <a:ext cx="790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79885117-6EE3-9F02-C4B1-C4C01AD28AA1}"/>
              </a:ext>
            </a:extLst>
          </p:cNvPr>
          <p:cNvSpPr/>
          <p:nvPr/>
        </p:nvSpPr>
        <p:spPr>
          <a:xfrm>
            <a:off x="7372350" y="2647950"/>
            <a:ext cx="3743325" cy="3362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17F45354-29D4-8A9C-908A-6BF40649CEE8}"/>
              </a:ext>
            </a:extLst>
          </p:cNvPr>
          <p:cNvSpPr txBox="1"/>
          <p:nvPr/>
        </p:nvSpPr>
        <p:spPr>
          <a:xfrm>
            <a:off x="6715125" y="2714625"/>
            <a:ext cx="647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6E74ED16-164A-AA23-691F-BF3C2FA003C8}"/>
              </a:ext>
            </a:extLst>
          </p:cNvPr>
          <p:cNvCxnSpPr>
            <a:cxnSpLocks/>
          </p:cNvCxnSpPr>
          <p:nvPr/>
        </p:nvCxnSpPr>
        <p:spPr>
          <a:xfrm flipV="1">
            <a:off x="8296275" y="3076575"/>
            <a:ext cx="2181225" cy="1657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xmlns="" id="{ECBB5201-DC8D-3F91-8EE3-9D5F8AA94771}"/>
              </a:ext>
            </a:extLst>
          </p:cNvPr>
          <p:cNvSpPr/>
          <p:nvPr/>
        </p:nvSpPr>
        <p:spPr>
          <a:xfrm>
            <a:off x="8372475" y="4610100"/>
            <a:ext cx="45719" cy="666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BA5117A5-865D-959E-6449-C09D27208F40}"/>
              </a:ext>
            </a:extLst>
          </p:cNvPr>
          <p:cNvSpPr/>
          <p:nvPr/>
        </p:nvSpPr>
        <p:spPr>
          <a:xfrm>
            <a:off x="10353675" y="3114675"/>
            <a:ext cx="45719" cy="666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xmlns="" id="{DBA35729-80E8-2984-00AE-7AE372DB9689}"/>
              </a:ext>
            </a:extLst>
          </p:cNvPr>
          <p:cNvSpPr/>
          <p:nvPr/>
        </p:nvSpPr>
        <p:spPr>
          <a:xfrm>
            <a:off x="8915400" y="3314700"/>
            <a:ext cx="45719" cy="666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A2649A4D-81D8-E4A2-E601-B19A522A7FE3}"/>
              </a:ext>
            </a:extLst>
          </p:cNvPr>
          <p:cNvSpPr txBox="1"/>
          <p:nvPr/>
        </p:nvSpPr>
        <p:spPr>
          <a:xfrm>
            <a:off x="7800975" y="4733925"/>
            <a:ext cx="790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71CF81A8-8414-0658-4EDF-F21FFA5FA540}"/>
              </a:ext>
            </a:extLst>
          </p:cNvPr>
          <p:cNvSpPr txBox="1"/>
          <p:nvPr/>
        </p:nvSpPr>
        <p:spPr>
          <a:xfrm>
            <a:off x="10115550" y="2571750"/>
            <a:ext cx="790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41867449-E5DE-A914-47AC-316908866D24}"/>
              </a:ext>
            </a:extLst>
          </p:cNvPr>
          <p:cNvSpPr txBox="1"/>
          <p:nvPr/>
        </p:nvSpPr>
        <p:spPr>
          <a:xfrm>
            <a:off x="8905875" y="2924175"/>
            <a:ext cx="790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xmlns="" id="{ACC2BDB8-15CC-5848-CAAB-2579FB4E26CB}"/>
              </a:ext>
            </a:extLst>
          </p:cNvPr>
          <p:cNvCxnSpPr>
            <a:cxnSpLocks/>
          </p:cNvCxnSpPr>
          <p:nvPr/>
        </p:nvCxnSpPr>
        <p:spPr>
          <a:xfrm>
            <a:off x="3133725" y="2981325"/>
            <a:ext cx="0" cy="27717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xmlns="" id="{7D0F9460-35C5-4900-7281-6CFA4877C457}"/>
              </a:ext>
            </a:extLst>
          </p:cNvPr>
          <p:cNvSpPr/>
          <p:nvPr/>
        </p:nvSpPr>
        <p:spPr>
          <a:xfrm>
            <a:off x="3095626" y="3133726"/>
            <a:ext cx="76200" cy="761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5C0EB4DD-FBAB-3BFF-5295-8648D80432ED}"/>
              </a:ext>
            </a:extLst>
          </p:cNvPr>
          <p:cNvSpPr txBox="1"/>
          <p:nvPr/>
        </p:nvSpPr>
        <p:spPr>
          <a:xfrm>
            <a:off x="3152775" y="2867025"/>
            <a:ext cx="790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xmlns="" id="{297FEBEC-A7D1-E9E5-AC5C-679CEE1EE45F}"/>
              </a:ext>
            </a:extLst>
          </p:cNvPr>
          <p:cNvCxnSpPr>
            <a:cxnSpLocks/>
          </p:cNvCxnSpPr>
          <p:nvPr/>
        </p:nvCxnSpPr>
        <p:spPr>
          <a:xfrm>
            <a:off x="8534400" y="2809875"/>
            <a:ext cx="2038350" cy="2667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>
            <a:extLst>
              <a:ext uri="{FF2B5EF4-FFF2-40B4-BE49-F238E27FC236}">
                <a16:creationId xmlns:a16="http://schemas.microsoft.com/office/drawing/2014/main" xmlns="" id="{9396AE53-D2E7-E59C-4FAF-6A55BF884672}"/>
              </a:ext>
            </a:extLst>
          </p:cNvPr>
          <p:cNvSpPr/>
          <p:nvPr/>
        </p:nvSpPr>
        <p:spPr>
          <a:xfrm>
            <a:off x="3105151" y="5572126"/>
            <a:ext cx="76200" cy="761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358E6D8E-9F3E-C721-4C55-265B3186118D}"/>
              </a:ext>
            </a:extLst>
          </p:cNvPr>
          <p:cNvSpPr txBox="1"/>
          <p:nvPr/>
        </p:nvSpPr>
        <p:spPr>
          <a:xfrm>
            <a:off x="3171825" y="5334000"/>
            <a:ext cx="790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xmlns="" id="{38F5F6CB-9AB9-EDAB-9EFD-C545B72A6AE7}"/>
              </a:ext>
            </a:extLst>
          </p:cNvPr>
          <p:cNvSpPr/>
          <p:nvPr/>
        </p:nvSpPr>
        <p:spPr>
          <a:xfrm>
            <a:off x="8629651" y="2952751"/>
            <a:ext cx="76200" cy="761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83D832EA-F57B-666B-17C1-824F818012B5}"/>
              </a:ext>
            </a:extLst>
          </p:cNvPr>
          <p:cNvSpPr txBox="1"/>
          <p:nvPr/>
        </p:nvSpPr>
        <p:spPr>
          <a:xfrm>
            <a:off x="8696325" y="2590800"/>
            <a:ext cx="619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xmlns="" id="{844E926E-D820-B502-8E46-6F387F4EA027}"/>
              </a:ext>
            </a:extLst>
          </p:cNvPr>
          <p:cNvSpPr/>
          <p:nvPr/>
        </p:nvSpPr>
        <p:spPr>
          <a:xfrm>
            <a:off x="10048876" y="4781551"/>
            <a:ext cx="76200" cy="761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449BF0B0-BB39-BA01-39E2-692C7EC745EB}"/>
              </a:ext>
            </a:extLst>
          </p:cNvPr>
          <p:cNvSpPr txBox="1"/>
          <p:nvPr/>
        </p:nvSpPr>
        <p:spPr>
          <a:xfrm>
            <a:off x="10096500" y="4448175"/>
            <a:ext cx="619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89326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 animBg="1"/>
      <p:bldP spid="53" grpId="0"/>
      <p:bldP spid="55" grpId="0" animBg="1"/>
      <p:bldP spid="56" grpId="0" animBg="1"/>
      <p:bldP spid="57" grpId="0" animBg="1"/>
      <p:bldP spid="58" grpId="0"/>
      <p:bldP spid="59" grpId="0"/>
      <p:bldP spid="60" grpId="0"/>
      <p:bldP spid="61" grpId="0" animBg="1"/>
      <p:bldP spid="62" grpId="0"/>
      <p:bldP spid="64" grpId="0" animBg="1"/>
      <p:bldP spid="65" grpId="0" animBg="1"/>
      <p:bldP spid="66" grpId="0" animBg="1"/>
      <p:bldP spid="67" grpId="0"/>
      <p:bldP spid="68" grpId="0"/>
      <p:bldP spid="69" grpId="0"/>
      <p:bldP spid="71" grpId="0" animBg="1"/>
      <p:bldP spid="72" grpId="0"/>
      <p:bldP spid="74" grpId="0" animBg="1"/>
      <p:bldP spid="75" grpId="0"/>
      <p:bldP spid="76" grpId="0" animBg="1"/>
      <p:bldP spid="77" grpId="0"/>
      <p:bldP spid="78" grpId="0" animBg="1"/>
      <p:bldP spid="7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xmlns="" id="{DBD6372F-2BB0-A75B-B6FD-47F81B112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74" y="4908478"/>
            <a:ext cx="1018496" cy="1666634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xmlns="" id="{372B6E53-C560-3432-7E48-68BEC6270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363" y="5300578"/>
            <a:ext cx="910295" cy="1418365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0847CE23-C625-C275-2D02-517F2C0A4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480" y="5114578"/>
            <a:ext cx="725970" cy="1273870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ADD7534-E651-F5EF-687A-103994A6AF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997" y="5209882"/>
            <a:ext cx="634779" cy="103680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681C4E6-013E-EA99-AA89-0173A7C07605}"/>
              </a:ext>
            </a:extLst>
          </p:cNvPr>
          <p:cNvGrpSpPr/>
          <p:nvPr/>
        </p:nvGrpSpPr>
        <p:grpSpPr>
          <a:xfrm>
            <a:off x="114462" y="157644"/>
            <a:ext cx="1362777" cy="1397363"/>
            <a:chOff x="881975" y="943846"/>
            <a:chExt cx="1511262" cy="1549617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xmlns="" id="{F0C84DF3-F5FB-BE8E-0427-3F6A3611219C}"/>
                </a:ext>
              </a:extLst>
            </p:cNvPr>
            <p:cNvSpPr/>
            <p:nvPr/>
          </p:nvSpPr>
          <p:spPr>
            <a:xfrm>
              <a:off x="960142" y="943846"/>
              <a:ext cx="1391694" cy="1486628"/>
            </a:xfrm>
            <a:prstGeom prst="triangl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697CF32-A40B-7A3F-96FC-A8D82334C176}"/>
                </a:ext>
              </a:extLst>
            </p:cNvPr>
            <p:cNvSpPr txBox="1"/>
            <p:nvPr/>
          </p:nvSpPr>
          <p:spPr>
            <a:xfrm>
              <a:off x="881975" y="1367135"/>
              <a:ext cx="1511262" cy="1126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4E596B6-4CFF-C476-E50F-0752F4F9B556}"/>
              </a:ext>
            </a:extLst>
          </p:cNvPr>
          <p:cNvSpPr txBox="1"/>
          <p:nvPr/>
        </p:nvSpPr>
        <p:spPr>
          <a:xfrm>
            <a:off x="1371600" y="179520"/>
            <a:ext cx="10820400" cy="1384995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Sau đó, Rô-bốt hướng dẫn các bạn vẽ bản thiết kế con diều trên giấy báo. Trước khi vẽ, Rô-bốt lưu ý rằng mỗi bạn có thể tự điều chỉnh kích thước tuỳ theo kích thước của tờ giấy.</a:t>
            </a:r>
            <a:endParaRPr kumimoji="0" lang="en-US" sz="2800" b="1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136F9DED-CA90-19ED-0470-08E14107593D}"/>
              </a:ext>
            </a:extLst>
          </p:cNvPr>
          <p:cNvSpPr/>
          <p:nvPr/>
        </p:nvSpPr>
        <p:spPr>
          <a:xfrm>
            <a:off x="161925" y="1571625"/>
            <a:ext cx="11915775" cy="51149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5697BDB7-9424-1AB5-9EBE-DB347C876C34}"/>
              </a:ext>
            </a:extLst>
          </p:cNvPr>
          <p:cNvCxnSpPr>
            <a:cxnSpLocks/>
          </p:cNvCxnSpPr>
          <p:nvPr/>
        </p:nvCxnSpPr>
        <p:spPr>
          <a:xfrm>
            <a:off x="4191000" y="1914525"/>
            <a:ext cx="0" cy="45243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5B640C4-867C-A3BF-64BA-051997986B34}"/>
              </a:ext>
            </a:extLst>
          </p:cNvPr>
          <p:cNvCxnSpPr>
            <a:cxnSpLocks/>
          </p:cNvCxnSpPr>
          <p:nvPr/>
        </p:nvCxnSpPr>
        <p:spPr>
          <a:xfrm>
            <a:off x="8267700" y="1895475"/>
            <a:ext cx="0" cy="45148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AAD1048-D20A-52AB-C3BF-5F4873D1304A}"/>
              </a:ext>
            </a:extLst>
          </p:cNvPr>
          <p:cNvSpPr txBox="1"/>
          <p:nvPr/>
        </p:nvSpPr>
        <p:spPr>
          <a:xfrm>
            <a:off x="257175" y="2019300"/>
            <a:ext cx="3829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20 cm.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I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AB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5EFDFF8-F0DF-8A71-B44B-BCC053AD142E}"/>
              </a:ext>
            </a:extLst>
          </p:cNvPr>
          <p:cNvCxnSpPr/>
          <p:nvPr/>
        </p:nvCxnSpPr>
        <p:spPr>
          <a:xfrm>
            <a:off x="809625" y="4219575"/>
            <a:ext cx="29622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2F911358-03FE-B399-CA39-1C12497F2DAD}"/>
              </a:ext>
            </a:extLst>
          </p:cNvPr>
          <p:cNvSpPr/>
          <p:nvPr/>
        </p:nvSpPr>
        <p:spPr>
          <a:xfrm>
            <a:off x="781050" y="4191000"/>
            <a:ext cx="45719" cy="666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34EC4001-092B-81EB-38C0-7AECDF0D6962}"/>
              </a:ext>
            </a:extLst>
          </p:cNvPr>
          <p:cNvSpPr/>
          <p:nvPr/>
        </p:nvSpPr>
        <p:spPr>
          <a:xfrm>
            <a:off x="3724275" y="4181475"/>
            <a:ext cx="45719" cy="666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5AB5FE3-49A6-7DC1-8792-8999901E769A}"/>
              </a:ext>
            </a:extLst>
          </p:cNvPr>
          <p:cNvSpPr txBox="1"/>
          <p:nvPr/>
        </p:nvSpPr>
        <p:spPr>
          <a:xfrm>
            <a:off x="600075" y="4210050"/>
            <a:ext cx="790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F22E98C-5656-92E5-EFEC-26BA49AFD722}"/>
              </a:ext>
            </a:extLst>
          </p:cNvPr>
          <p:cNvSpPr txBox="1"/>
          <p:nvPr/>
        </p:nvSpPr>
        <p:spPr>
          <a:xfrm>
            <a:off x="3524250" y="4238625"/>
            <a:ext cx="790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0D8CACE5-A994-3BA3-ED99-D5EB2041CF2F}"/>
              </a:ext>
            </a:extLst>
          </p:cNvPr>
          <p:cNvSpPr/>
          <p:nvPr/>
        </p:nvSpPr>
        <p:spPr>
          <a:xfrm>
            <a:off x="2305050" y="4171950"/>
            <a:ext cx="45719" cy="666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4F3E6AB-74ED-BB62-F42D-494EF68FECEE}"/>
              </a:ext>
            </a:extLst>
          </p:cNvPr>
          <p:cNvSpPr txBox="1"/>
          <p:nvPr/>
        </p:nvSpPr>
        <p:spPr>
          <a:xfrm>
            <a:off x="2114550" y="4171950"/>
            <a:ext cx="790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FFFB413-4226-8B69-B081-7A16DB664F24}"/>
              </a:ext>
            </a:extLst>
          </p:cNvPr>
          <p:cNvSpPr txBox="1"/>
          <p:nvPr/>
        </p:nvSpPr>
        <p:spPr>
          <a:xfrm>
            <a:off x="4324350" y="1685925"/>
            <a:ext cx="3829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CD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H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AB: HC = 6 cm, HD = 18 cm.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31DABDA7-C1C4-5EFC-E4CD-0ADA9A5A3433}"/>
              </a:ext>
            </a:extLst>
          </p:cNvPr>
          <p:cNvCxnSpPr/>
          <p:nvPr/>
        </p:nvCxnSpPr>
        <p:spPr>
          <a:xfrm>
            <a:off x="4657725" y="4210050"/>
            <a:ext cx="29622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E32DBE9A-BBA8-067C-EE37-24711771E93D}"/>
              </a:ext>
            </a:extLst>
          </p:cNvPr>
          <p:cNvSpPr/>
          <p:nvPr/>
        </p:nvSpPr>
        <p:spPr>
          <a:xfrm>
            <a:off x="4629150" y="4181475"/>
            <a:ext cx="45719" cy="666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49CB55CB-7770-E96F-64F7-C44C4004CB39}"/>
              </a:ext>
            </a:extLst>
          </p:cNvPr>
          <p:cNvSpPr/>
          <p:nvPr/>
        </p:nvSpPr>
        <p:spPr>
          <a:xfrm>
            <a:off x="7572375" y="4171950"/>
            <a:ext cx="45719" cy="666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3E2E656-1B15-9BA9-C40C-29F048B9CF3A}"/>
              </a:ext>
            </a:extLst>
          </p:cNvPr>
          <p:cNvSpPr txBox="1"/>
          <p:nvPr/>
        </p:nvSpPr>
        <p:spPr>
          <a:xfrm>
            <a:off x="4448175" y="4200525"/>
            <a:ext cx="790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390239F-1FD4-EECD-46EB-C62843FB3E6B}"/>
              </a:ext>
            </a:extLst>
          </p:cNvPr>
          <p:cNvSpPr txBox="1"/>
          <p:nvPr/>
        </p:nvSpPr>
        <p:spPr>
          <a:xfrm>
            <a:off x="7372350" y="4229100"/>
            <a:ext cx="790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FB63BD58-CD8C-9241-CDED-8E5E107A93AC}"/>
              </a:ext>
            </a:extLst>
          </p:cNvPr>
          <p:cNvSpPr/>
          <p:nvPr/>
        </p:nvSpPr>
        <p:spPr>
          <a:xfrm>
            <a:off x="6153150" y="4162425"/>
            <a:ext cx="45719" cy="666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C700164-2E3A-82B4-3CFF-312423F2087A}"/>
              </a:ext>
            </a:extLst>
          </p:cNvPr>
          <p:cNvSpPr txBox="1"/>
          <p:nvPr/>
        </p:nvSpPr>
        <p:spPr>
          <a:xfrm>
            <a:off x="6172200" y="4152900"/>
            <a:ext cx="790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E81E47A5-136D-80AD-BAC7-EB63A21267FA}"/>
              </a:ext>
            </a:extLst>
          </p:cNvPr>
          <p:cNvCxnSpPr>
            <a:cxnSpLocks/>
          </p:cNvCxnSpPr>
          <p:nvPr/>
        </p:nvCxnSpPr>
        <p:spPr>
          <a:xfrm>
            <a:off x="6172200" y="3295650"/>
            <a:ext cx="0" cy="28289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8CBDA49-66DD-06C7-7E9F-2C40FDDB6D0C}"/>
              </a:ext>
            </a:extLst>
          </p:cNvPr>
          <p:cNvSpPr/>
          <p:nvPr/>
        </p:nvSpPr>
        <p:spPr>
          <a:xfrm>
            <a:off x="6143625" y="3257550"/>
            <a:ext cx="45719" cy="666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84F3A435-8A1D-CD71-6F5E-8FB09C3CF4D5}"/>
              </a:ext>
            </a:extLst>
          </p:cNvPr>
          <p:cNvSpPr txBox="1"/>
          <p:nvPr/>
        </p:nvSpPr>
        <p:spPr>
          <a:xfrm>
            <a:off x="6200775" y="3095625"/>
            <a:ext cx="790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279FBA41-B95B-F8D9-46E8-4FCBAF5FC24E}"/>
              </a:ext>
            </a:extLst>
          </p:cNvPr>
          <p:cNvSpPr/>
          <p:nvPr/>
        </p:nvSpPr>
        <p:spPr>
          <a:xfrm>
            <a:off x="6143625" y="6076950"/>
            <a:ext cx="45719" cy="666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C6D3250E-524F-815D-7EA9-6BD479D3D76A}"/>
              </a:ext>
            </a:extLst>
          </p:cNvPr>
          <p:cNvSpPr txBox="1"/>
          <p:nvPr/>
        </p:nvSpPr>
        <p:spPr>
          <a:xfrm>
            <a:off x="6162675" y="5734050"/>
            <a:ext cx="790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3D09CEF-5D99-8B07-0310-38C483994666}"/>
              </a:ext>
            </a:extLst>
          </p:cNvPr>
          <p:cNvSpPr txBox="1"/>
          <p:nvPr/>
        </p:nvSpPr>
        <p:spPr>
          <a:xfrm>
            <a:off x="8343900" y="1666875"/>
            <a:ext cx="3362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C, C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B, B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D, D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A, ta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AC, CB, BD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DA.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9C603F73-46AF-6A7D-602C-89BFD97B7114}"/>
              </a:ext>
            </a:extLst>
          </p:cNvPr>
          <p:cNvCxnSpPr/>
          <p:nvPr/>
        </p:nvCxnSpPr>
        <p:spPr>
          <a:xfrm>
            <a:off x="8562975" y="4229100"/>
            <a:ext cx="29622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726FCA59-4CEC-0DC0-1212-8EE090C816E5}"/>
              </a:ext>
            </a:extLst>
          </p:cNvPr>
          <p:cNvSpPr/>
          <p:nvPr/>
        </p:nvSpPr>
        <p:spPr>
          <a:xfrm>
            <a:off x="8534400" y="4200525"/>
            <a:ext cx="45719" cy="666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4A0C335F-EBB9-158F-9EF8-09008FB5C91C}"/>
              </a:ext>
            </a:extLst>
          </p:cNvPr>
          <p:cNvSpPr/>
          <p:nvPr/>
        </p:nvSpPr>
        <p:spPr>
          <a:xfrm>
            <a:off x="11477625" y="4191000"/>
            <a:ext cx="45719" cy="666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D2597677-7058-C2A6-53F8-B56DD93BEF42}"/>
              </a:ext>
            </a:extLst>
          </p:cNvPr>
          <p:cNvSpPr txBox="1"/>
          <p:nvPr/>
        </p:nvSpPr>
        <p:spPr>
          <a:xfrm>
            <a:off x="8353425" y="4219575"/>
            <a:ext cx="790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67A9DF3B-BC0C-2E63-A2CB-08DF1F8540A3}"/>
              </a:ext>
            </a:extLst>
          </p:cNvPr>
          <p:cNvSpPr txBox="1"/>
          <p:nvPr/>
        </p:nvSpPr>
        <p:spPr>
          <a:xfrm>
            <a:off x="11277600" y="4248150"/>
            <a:ext cx="790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BBB7B2FC-B2FA-D1C7-6E21-058903707DFF}"/>
              </a:ext>
            </a:extLst>
          </p:cNvPr>
          <p:cNvSpPr/>
          <p:nvPr/>
        </p:nvSpPr>
        <p:spPr>
          <a:xfrm>
            <a:off x="10058400" y="4181475"/>
            <a:ext cx="45719" cy="666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3DD762D4-37C7-AF74-4F9C-94684A02C46B}"/>
              </a:ext>
            </a:extLst>
          </p:cNvPr>
          <p:cNvSpPr txBox="1"/>
          <p:nvPr/>
        </p:nvSpPr>
        <p:spPr>
          <a:xfrm>
            <a:off x="10077450" y="4171950"/>
            <a:ext cx="790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5EBD56D8-82B9-5CEC-82BE-EAE9D489373E}"/>
              </a:ext>
            </a:extLst>
          </p:cNvPr>
          <p:cNvCxnSpPr>
            <a:cxnSpLocks/>
          </p:cNvCxnSpPr>
          <p:nvPr/>
        </p:nvCxnSpPr>
        <p:spPr>
          <a:xfrm>
            <a:off x="10077450" y="3314700"/>
            <a:ext cx="0" cy="28289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B28E698D-483E-CBA7-91F9-068FB37FC961}"/>
              </a:ext>
            </a:extLst>
          </p:cNvPr>
          <p:cNvSpPr/>
          <p:nvPr/>
        </p:nvSpPr>
        <p:spPr>
          <a:xfrm>
            <a:off x="10048875" y="3276600"/>
            <a:ext cx="45719" cy="666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CB8F5E7E-3C6B-6816-D16F-E1B990A738F7}"/>
              </a:ext>
            </a:extLst>
          </p:cNvPr>
          <p:cNvSpPr txBox="1"/>
          <p:nvPr/>
        </p:nvSpPr>
        <p:spPr>
          <a:xfrm>
            <a:off x="10020300" y="2933700"/>
            <a:ext cx="790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AA2C06FC-DD55-1DE9-000D-90CD4CC2D864}"/>
              </a:ext>
            </a:extLst>
          </p:cNvPr>
          <p:cNvSpPr/>
          <p:nvPr/>
        </p:nvSpPr>
        <p:spPr>
          <a:xfrm>
            <a:off x="10048875" y="6096000"/>
            <a:ext cx="45719" cy="666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E0513BA5-DFF2-C5A1-51D0-9D41CBC41D48}"/>
              </a:ext>
            </a:extLst>
          </p:cNvPr>
          <p:cNvSpPr txBox="1"/>
          <p:nvPr/>
        </p:nvSpPr>
        <p:spPr>
          <a:xfrm>
            <a:off x="10067925" y="5895975"/>
            <a:ext cx="790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CF259B42-81A8-43A9-C7AD-22C0C4874A91}"/>
              </a:ext>
            </a:extLst>
          </p:cNvPr>
          <p:cNvCxnSpPr>
            <a:cxnSpLocks/>
          </p:cNvCxnSpPr>
          <p:nvPr/>
        </p:nvCxnSpPr>
        <p:spPr>
          <a:xfrm flipV="1">
            <a:off x="8543925" y="3276839"/>
            <a:ext cx="1530695" cy="96178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8E904C35-B477-3452-EBA8-22E11C86B3DC}"/>
              </a:ext>
            </a:extLst>
          </p:cNvPr>
          <p:cNvCxnSpPr>
            <a:cxnSpLocks/>
            <a:endCxn id="42" idx="6"/>
          </p:cNvCxnSpPr>
          <p:nvPr/>
        </p:nvCxnSpPr>
        <p:spPr>
          <a:xfrm>
            <a:off x="10048875" y="3305175"/>
            <a:ext cx="1474469" cy="9191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7A6B72C8-CD7A-41E5-1FD4-C22633ED27BF}"/>
              </a:ext>
            </a:extLst>
          </p:cNvPr>
          <p:cNvCxnSpPr>
            <a:cxnSpLocks/>
          </p:cNvCxnSpPr>
          <p:nvPr/>
        </p:nvCxnSpPr>
        <p:spPr>
          <a:xfrm>
            <a:off x="8553450" y="4229100"/>
            <a:ext cx="1552575" cy="19335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21DAA33E-BFB1-B4D1-8A34-17EF65FEB08E}"/>
              </a:ext>
            </a:extLst>
          </p:cNvPr>
          <p:cNvCxnSpPr>
            <a:cxnSpLocks/>
          </p:cNvCxnSpPr>
          <p:nvPr/>
        </p:nvCxnSpPr>
        <p:spPr>
          <a:xfrm flipV="1">
            <a:off x="10096500" y="4248150"/>
            <a:ext cx="1409700" cy="18859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546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1" grpId="0" animBg="1"/>
      <p:bldP spid="22" grpId="0"/>
      <p:bldP spid="23" grpId="0"/>
      <p:bldP spid="24" grpId="0" animBg="1"/>
      <p:bldP spid="25" grpId="0"/>
      <p:bldP spid="26" grpId="0"/>
      <p:bldP spid="28" grpId="0" animBg="1"/>
      <p:bldP spid="29" grpId="0" animBg="1"/>
      <p:bldP spid="30" grpId="0"/>
      <p:bldP spid="31" grpId="0"/>
      <p:bldP spid="32" grpId="0" animBg="1"/>
      <p:bldP spid="33" grpId="0"/>
      <p:bldP spid="35" grpId="0" animBg="1"/>
      <p:bldP spid="36" grpId="0"/>
      <p:bldP spid="37" grpId="0" animBg="1"/>
      <p:bldP spid="38" grpId="0"/>
      <p:bldP spid="39" grpId="0"/>
      <p:bldP spid="41" grpId="0" animBg="1"/>
      <p:bldP spid="42" grpId="0" animBg="1"/>
      <p:bldP spid="43" grpId="0"/>
      <p:bldP spid="44" grpId="0"/>
      <p:bldP spid="45" grpId="0" animBg="1"/>
      <p:bldP spid="46" grpId="0"/>
      <p:bldP spid="48" grpId="0" animBg="1"/>
      <p:bldP spid="49" grpId="0"/>
      <p:bldP spid="50" grpId="0" animBg="1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1B7C563-19D4-4997-EE53-2088FEDB1406}"/>
              </a:ext>
            </a:extLst>
          </p:cNvPr>
          <p:cNvGrpSpPr/>
          <p:nvPr/>
        </p:nvGrpSpPr>
        <p:grpSpPr>
          <a:xfrm>
            <a:off x="114462" y="157644"/>
            <a:ext cx="1362777" cy="1397363"/>
            <a:chOff x="881975" y="943846"/>
            <a:chExt cx="1511262" cy="1549617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xmlns="" id="{EDFA1C33-9403-C59F-E931-150B1962F400}"/>
                </a:ext>
              </a:extLst>
            </p:cNvPr>
            <p:cNvSpPr/>
            <p:nvPr/>
          </p:nvSpPr>
          <p:spPr>
            <a:xfrm>
              <a:off x="960142" y="943846"/>
              <a:ext cx="1391694" cy="1486628"/>
            </a:xfrm>
            <a:prstGeom prst="triangl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4DAD2DEA-6FEB-3B5B-5A82-1ABE62B46893}"/>
                </a:ext>
              </a:extLst>
            </p:cNvPr>
            <p:cNvSpPr txBox="1"/>
            <p:nvPr/>
          </p:nvSpPr>
          <p:spPr>
            <a:xfrm>
              <a:off x="881975" y="1367135"/>
              <a:ext cx="1511262" cy="1126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A4F5A44-EC74-3728-86B7-3676BD9BC4E0}"/>
              </a:ext>
            </a:extLst>
          </p:cNvPr>
          <p:cNvSpPr txBox="1"/>
          <p:nvPr/>
        </p:nvSpPr>
        <p:spPr>
          <a:xfrm>
            <a:off x="1419225" y="255720"/>
            <a:ext cx="10391775" cy="1384995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Và phần hấp dẫn của dự án, Rô-bốt hướng dẫn các bạn làm diều từ những vật liệu đã chuẩn bị sẵn: 2 thanh tre (dài, ngắn khác nhau), 1 tờ giấy báo, cuộn dây, keo dán, kéo.</a:t>
            </a:r>
            <a:endParaRPr kumimoji="0" lang="en-US" sz="2800" b="1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6B024F56-B2E1-4096-2FC6-733AEAFA698C}"/>
              </a:ext>
            </a:extLst>
          </p:cNvPr>
          <p:cNvSpPr/>
          <p:nvPr/>
        </p:nvSpPr>
        <p:spPr>
          <a:xfrm>
            <a:off x="666750" y="2190750"/>
            <a:ext cx="4857750" cy="4343400"/>
          </a:xfrm>
          <a:prstGeom prst="roundRect">
            <a:avLst/>
          </a:prstGeom>
          <a:ln>
            <a:solidFill>
              <a:srgbClr val="D51F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5BDA3A2-4B59-7674-1BEE-54C65D1B9D77}"/>
              </a:ext>
            </a:extLst>
          </p:cNvPr>
          <p:cNvSpPr txBox="1"/>
          <p:nvPr/>
        </p:nvSpPr>
        <p:spPr>
          <a:xfrm>
            <a:off x="923925" y="2333625"/>
            <a:ext cx="4305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buộc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0B65436-778F-4774-E007-2FB0C1A49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24" y="3557587"/>
            <a:ext cx="2139803" cy="250031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4CE619B7-98F2-5BB9-FAA4-E766A6C8AB7B}"/>
              </a:ext>
            </a:extLst>
          </p:cNvPr>
          <p:cNvSpPr/>
          <p:nvPr/>
        </p:nvSpPr>
        <p:spPr>
          <a:xfrm>
            <a:off x="6486525" y="2247900"/>
            <a:ext cx="4857750" cy="4343400"/>
          </a:xfrm>
          <a:prstGeom prst="roundRect">
            <a:avLst/>
          </a:prstGeom>
          <a:ln>
            <a:solidFill>
              <a:srgbClr val="D51F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563CC20-F429-9AC1-314A-1A729BDDAC30}"/>
              </a:ext>
            </a:extLst>
          </p:cNvPr>
          <p:cNvSpPr txBox="1"/>
          <p:nvPr/>
        </p:nvSpPr>
        <p:spPr>
          <a:xfrm>
            <a:off x="6724650" y="2352675"/>
            <a:ext cx="4305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4EA32F4-7EF7-6752-7D1E-4E0F61A79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462" y="3843337"/>
            <a:ext cx="2352157" cy="228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4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420</Words>
  <Application>Microsoft Office PowerPoint</Application>
  <PresentationFormat>Custom</PresentationFormat>
  <Paragraphs>47</Paragraphs>
  <Slides>14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52</cp:revision>
  <dcterms:created xsi:type="dcterms:W3CDTF">2023-10-05T00:36:39Z</dcterms:created>
  <dcterms:modified xsi:type="dcterms:W3CDTF">2025-12-09T09:59:10Z</dcterms:modified>
</cp:coreProperties>
</file>