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75" r:id="rId2"/>
    <p:sldMasterId id="2147483775" r:id="rId3"/>
    <p:sldMasterId id="2147483864" r:id="rId4"/>
    <p:sldMasterId id="2147483888" r:id="rId5"/>
    <p:sldMasterId id="2147483900" r:id="rId6"/>
  </p:sldMasterIdLst>
  <p:notesMasterIdLst>
    <p:notesMasterId r:id="rId30"/>
  </p:notesMasterIdLst>
  <p:sldIdLst>
    <p:sldId id="576" r:id="rId7"/>
    <p:sldId id="577" r:id="rId8"/>
    <p:sldId id="2007577162" r:id="rId9"/>
    <p:sldId id="400" r:id="rId10"/>
    <p:sldId id="401" r:id="rId11"/>
    <p:sldId id="402" r:id="rId12"/>
    <p:sldId id="403" r:id="rId13"/>
    <p:sldId id="4412" r:id="rId14"/>
    <p:sldId id="2007577151" r:id="rId15"/>
    <p:sldId id="2007577161" r:id="rId16"/>
    <p:sldId id="2007577144" r:id="rId17"/>
    <p:sldId id="2007577154" r:id="rId18"/>
    <p:sldId id="2007577155" r:id="rId19"/>
    <p:sldId id="2007577156" r:id="rId20"/>
    <p:sldId id="2007577153" r:id="rId21"/>
    <p:sldId id="2007577157" r:id="rId22"/>
    <p:sldId id="2007577158" r:id="rId23"/>
    <p:sldId id="2007577159" r:id="rId24"/>
    <p:sldId id="2007577163" r:id="rId25"/>
    <p:sldId id="2007577165" r:id="rId26"/>
    <p:sldId id="2007577146" r:id="rId27"/>
    <p:sldId id="673" r:id="rId28"/>
    <p:sldId id="2007577150" r:id="rId2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9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821" y="-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B0602-11C0-4907-ADB3-93245CB4BFB1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46115-6CA7-41BB-B0C8-0713EE2F7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7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675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D0E00-F9EB-4238-8AF7-42125F8E46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781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741EF-9156-40AD-A3A3-48FCE8CCB1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44842F9-96FB-4643-8B21-D6B7720F8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33E363-E82B-46F3-AF52-C2E23E8DE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2BEB2-5FA3-4019-801F-12087A6528CF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DF9A8F-3739-4DCE-93B9-7DB21D199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8BF1E0-7A19-4F30-9399-A06DC206F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26C2E-CABC-46EA-A195-CCF53217F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97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E4FAE4-6A98-4EFA-9563-E931160D3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C541EB3-08C8-45B8-BF39-7B8C105CBF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600E10-570A-4794-BB07-C3BD72B25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2BEB2-5FA3-4019-801F-12087A6528CF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C99A04-7D8C-413F-A37F-535E59DF5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831F46-2AD6-4522-9AF3-C2F6C1CA0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26C2E-CABC-46EA-A195-CCF53217F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577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38C3045-C062-4541-B58B-D75E423A28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BBBED2F-D7F8-4B33-A8C5-BB3875DF7A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D39C01-6B90-4D1E-9123-71A43189E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2BEB2-5FA3-4019-801F-12087A6528CF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6C0CF6-544B-4FD4-AA14-D100277D4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A506BC-640F-4CD7-B748-F4A6C4C2F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26C2E-CABC-46EA-A195-CCF53217F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84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3" y="1369265"/>
            <a:ext cx="3886273" cy="32636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9" y="1369265"/>
            <a:ext cx="3886273" cy="15740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9" y="3057627"/>
            <a:ext cx="3886273" cy="15752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45256025"/>
      </p:ext>
    </p:extLst>
  </p:cSld>
  <p:clrMapOvr>
    <a:masterClrMapping/>
  </p:clrMapOvr>
  <p:transition advClick="0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9285D0-8540-4BE0-A1D4-65B736183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7ABE8DE-E15F-4BD1-9325-AD015082F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5B381B-44CE-46A8-8404-355928E8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9CB439-F000-4C89-A7E1-4287781AF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D67C1C-8401-4029-B5E7-400D5E08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78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B7D56C-07E2-472B-81BD-8B335CF6A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87A23E-A714-4BCD-8370-A3D07C183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C577DE-DEEF-4048-9425-6CC236E3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04E330-D539-4464-9FFB-294F05B3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A57763-7CE7-46FF-9377-44DCBBB23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99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4C41AD-A8F5-4995-9357-0ABF62AA8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5D294A-9945-427F-B07D-CE7459D13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DD3449-1CF4-428C-A97B-72473D89E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1C6687-9C7B-4225-AFCC-F2A088CC9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106AEB-426F-4101-A7DF-EA42B37A9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76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73E7D2-C363-4A54-9E32-BA42D0FF9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487057-B42A-473F-BC42-0F0C7AAFFD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F18F3E7-CD84-40D5-9710-6CD1092B12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45DBF6-8963-41D7-AD86-EBD96BDF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24C7751-731A-45AD-9A31-6701B9CE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4B6811-84DA-42AC-AD7B-D34BA7692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33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BB5714-D688-4270-B8A7-2A4E373BF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38EED9-C066-4EE7-A229-1E5A4AE0D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3AFE544-FBC0-48E5-B7BD-DEF58C7FD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131661C-6A49-4E52-995A-5EA83CC9A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30C35EE-59B6-446F-965C-383BCC302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292BB6F-950C-452E-B6DD-52AF200A4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0E9ED37-DE68-4CE7-AB58-7F7C7ECD8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76C1728-6B1C-4AC7-8F92-08D55C0B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6590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AC01BC-0089-4A48-819D-8A805BEBD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07CC600-25BE-4D04-9A54-F31A69D6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FF5801A-0C98-4AFB-B42C-72C4A577A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EB0C9C-3B0F-4025-AC09-3FDDD4F69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78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5C14B00-CA87-46CF-9D29-08EAC551A8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B3D780F-A332-45EE-BFA7-C9CB254F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BC10349-15AF-452F-98DA-33CF91D4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064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6E4C65-A6D7-4DFC-9EC5-16EEC7CF6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F943D9-099E-44A0-9BF2-C168BB183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C1BCC8-BC95-4780-A8EE-BE5D4E271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2BEB2-5FA3-4019-801F-12087A6528CF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2F66E9-02A4-4244-92B6-41525D42C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19AEDE-AC8D-4894-994C-A26B8BE5B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26C2E-CABC-46EA-A195-CCF53217F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428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9D86E9-6B93-465D-BA03-FF6E2442F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49A753-5FB1-4639-AB41-09883A96E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92A4F24-A300-4884-8AB2-5132A371B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96261F-595D-4E05-9415-59AB171EF2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C8485D-222F-4380-85EC-1C90F0168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B84A4AA-09EA-4C16-B96F-60CFFACCA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95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8FD8CF-BAE5-47F0-B991-8EC8651E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497364B-DB39-4F41-A1FF-414F6B3FC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F998D5-4337-4220-9031-9DDA70392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5A22B02-9606-40F2-BEC9-A416362FDF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B4FEBB-C303-447B-9872-A7688E48F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F1292A2-04A1-4201-BAD5-42EF63E5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602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C264DF-C636-491A-8550-C5B23316F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E069A87-5507-4A68-A2FA-D6BBBCC94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36DE27-BC72-40B4-8FD5-29F650DB2A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B803EA-A4CC-40B8-9A0A-F43DDA4CF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00D662-EF00-471A-A568-CBE3670B8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448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9492755-5521-4497-B709-A73E03246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556F5A4-F9DA-4164-8D5C-9ED891DD7E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0F8F56-B08E-4B67-8F2A-31800EB7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D0724A-7DD8-4EFA-B54C-FA2461009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6E47E3-4A8E-4638-B116-8B5590C63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699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9285D0-8540-4BE0-A1D4-65B736183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7ABE8DE-E15F-4BD1-9325-AD015082F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5B381B-44CE-46A8-8404-355928E8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9CB439-F000-4C89-A7E1-4287781AF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D67C1C-8401-4029-B5E7-400D5E08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849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B7D56C-07E2-472B-81BD-8B335CF6A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87A23E-A714-4BCD-8370-A3D07C183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C577DE-DEEF-4048-9425-6CC236E3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04E330-D539-4464-9FFB-294F05B3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A57763-7CE7-46FF-9377-44DCBBB23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531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4C41AD-A8F5-4995-9357-0ABF62AA8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5D294A-9945-427F-B07D-CE7459D13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DD3449-1CF4-428C-A97B-72473D89E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1C6687-9C7B-4225-AFCC-F2A088CC9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106AEB-426F-4101-A7DF-EA42B37A9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516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73E7D2-C363-4A54-9E32-BA42D0FF9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487057-B42A-473F-BC42-0F0C7AAFFD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F18F3E7-CD84-40D5-9710-6CD1092B12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45DBF6-8963-41D7-AD86-EBD96BDF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24C7751-731A-45AD-9A31-6701B9CE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4B6811-84DA-42AC-AD7B-D34BA7692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76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BB5714-D688-4270-B8A7-2A4E373BF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38EED9-C066-4EE7-A229-1E5A4AE0D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3AFE544-FBC0-48E5-B7BD-DEF58C7FD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131661C-6A49-4E52-995A-5EA83CC9A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30C35EE-59B6-446F-965C-383BCC302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292BB6F-950C-452E-B6DD-52AF200A4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0E9ED37-DE68-4CE7-AB58-7F7C7ECD8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76C1728-6B1C-4AC7-8F92-08D55C0B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467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AC01BC-0089-4A48-819D-8A805BEBD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07CC600-25BE-4D04-9A54-F31A69D6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FF5801A-0C98-4AFB-B42C-72C4A577A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EB0C9C-3B0F-4025-AC09-3FDDD4F69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746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2A77CC-ADAB-4D4F-BEAE-83845270C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483C97-F065-4302-AC77-9A8CAD455A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829482-2E51-4391-960D-3610EF3D8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2BEB2-5FA3-4019-801F-12087A6528CF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7F2B36-4612-44AD-AFF7-DB79E50F2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893964-1DAC-430D-A773-6B24C08A4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26C2E-CABC-46EA-A195-CCF53217F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9173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5C14B00-CA87-46CF-9D29-08EAC551A8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B3D780F-A332-45EE-BFA7-C9CB254F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BC10349-15AF-452F-98DA-33CF91D4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6796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9D86E9-6B93-465D-BA03-FF6E2442F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49A753-5FB1-4639-AB41-09883A96E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92A4F24-A300-4884-8AB2-5132A371B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96261F-595D-4E05-9415-59AB171EF2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C8485D-222F-4380-85EC-1C90F0168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B84A4AA-09EA-4C16-B96F-60CFFACCA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331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8FD8CF-BAE5-47F0-B991-8EC8651E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497364B-DB39-4F41-A1FF-414F6B3FC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F998D5-4337-4220-9031-9DDA70392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5A22B02-9606-40F2-BEC9-A416362FDF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B4FEBB-C303-447B-9872-A7688E48F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F1292A2-04A1-4201-BAD5-42EF63E5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448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C264DF-C636-491A-8550-C5B23316F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E069A87-5507-4A68-A2FA-D6BBBCC94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36DE27-BC72-40B4-8FD5-29F650DB2A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B803EA-A4CC-40B8-9A0A-F43DDA4CF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00D662-EF00-471A-A568-CBE3670B8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6578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9492755-5521-4497-B709-A73E03246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556F5A4-F9DA-4164-8D5C-9ED891DD7E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0F8F56-B08E-4B67-8F2A-31800EB7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D0724A-7DD8-4EFA-B54C-FA2461009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6E47E3-4A8E-4638-B116-8B5590C63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530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388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396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124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1354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98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3232FC-1A0C-4567-B78D-51C03096A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3323CA-5D7E-488A-8EF9-C0DD7898E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EC44E2F-E52B-49A1-93FF-806E3E19A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F2F4E7A-E6A4-4C58-89BB-E25010C6D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2BEB2-5FA3-4019-801F-12087A6528CF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BAD7EDA-F6A9-4FDA-B2C5-C66DD877C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CDF1E6B-5632-470D-9CBE-5C88E7949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26C2E-CABC-46EA-A195-CCF53217F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884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93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4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6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6274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659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092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193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4447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934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0361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080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2C5BA2-66A3-450C-8629-466867272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B5D08B9-AEDB-4C59-AFD0-98E4B38E9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55B22D1-0FDD-43C5-8595-2A42F7A60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98C011F-8A25-4A72-BE88-63A796DBC6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9502E94-F2E2-4342-AFCD-F026B01F8A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1D2E382-28DA-49C7-A159-4566D21F0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2BEB2-5FA3-4019-801F-12087A6528CF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70AD9FD-CDC9-4728-9C8D-5181FBB45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F8B09F0-B957-4B1B-BE36-2B8C4BEB4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26C2E-CABC-46EA-A195-CCF53217F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622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3021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4638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7267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7897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6081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6955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2792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9285D0-8540-4BE0-A1D4-65B736183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7ABE8DE-E15F-4BD1-9325-AD015082F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5B381B-44CE-46A8-8404-355928E8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9CB439-F000-4C89-A7E1-4287781AF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D67C1C-8401-4029-B5E7-400D5E08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998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B7D56C-07E2-472B-81BD-8B335CF6A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87A23E-A714-4BCD-8370-A3D07C183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C577DE-DEEF-4048-9425-6CC236E3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04E330-D539-4464-9FFB-294F05B3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A57763-7CE7-46FF-9377-44DCBBB23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327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4C41AD-A8F5-4995-9357-0ABF62AA8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5D294A-9945-427F-B07D-CE7459D13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DD3449-1CF4-428C-A97B-72473D89E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1C6687-9C7B-4225-AFCC-F2A088CC9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106AEB-426F-4101-A7DF-EA42B37A9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93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B0F5BB-AC4E-439E-AC1D-6DE3A1492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B16EA55-83D0-4E63-9C20-FF4236551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2BEB2-5FA3-4019-801F-12087A6528CF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665C91D-48E6-4E8E-8C2C-1BAF7AACD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176C4AE-C706-4F60-BFA6-0AC2B5F81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26C2E-CABC-46EA-A195-CCF53217F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095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73E7D2-C363-4A54-9E32-BA42D0FF9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487057-B42A-473F-BC42-0F0C7AAFFD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F18F3E7-CD84-40D5-9710-6CD1092B12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45DBF6-8963-41D7-AD86-EBD96BDF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24C7751-731A-45AD-9A31-6701B9CE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4B6811-84DA-42AC-AD7B-D34BA7692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4446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BB5714-D688-4270-B8A7-2A4E373BF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38EED9-C066-4EE7-A229-1E5A4AE0D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3AFE544-FBC0-48E5-B7BD-DEF58C7FD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131661C-6A49-4E52-995A-5EA83CC9A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30C35EE-59B6-446F-965C-383BCC302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292BB6F-950C-452E-B6DD-52AF200A4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0E9ED37-DE68-4CE7-AB58-7F7C7ECD8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76C1728-6B1C-4AC7-8F92-08D55C0B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355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AC01BC-0089-4A48-819D-8A805BEBD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07CC600-25BE-4D04-9A54-F31A69D6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FF5801A-0C98-4AFB-B42C-72C4A577A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EB0C9C-3B0F-4025-AC09-3FDDD4F69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146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5C14B00-CA87-46CF-9D29-08EAC551A8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B3D780F-A332-45EE-BFA7-C9CB254F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BC10349-15AF-452F-98DA-33CF91D4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566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9D86E9-6B93-465D-BA03-FF6E2442F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49A753-5FB1-4639-AB41-09883A96E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92A4F24-A300-4884-8AB2-5132A371B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96261F-595D-4E05-9415-59AB171EF2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C8485D-222F-4380-85EC-1C90F0168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B84A4AA-09EA-4C16-B96F-60CFFACCA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176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8FD8CF-BAE5-47F0-B991-8EC8651E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497364B-DB39-4F41-A1FF-414F6B3FC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F998D5-4337-4220-9031-9DDA70392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5A22B02-9606-40F2-BEC9-A416362FDF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B4FEBB-C303-447B-9872-A7688E48F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F1292A2-04A1-4201-BAD5-42EF63E5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74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C264DF-C636-491A-8550-C5B23316F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E069A87-5507-4A68-A2FA-D6BBBCC94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36DE27-BC72-40B4-8FD5-29F650DB2A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B803EA-A4CC-40B8-9A0A-F43DDA4CF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00D662-EF00-471A-A568-CBE3670B8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345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9492755-5521-4497-B709-A73E03246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556F5A4-F9DA-4164-8D5C-9ED891DD7E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0F8F56-B08E-4B67-8F2A-31800EB7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D0724A-7DD8-4EFA-B54C-FA2461009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6E47E3-4A8E-4638-B116-8B5590C63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957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462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C3358BC-9032-4F0E-9CED-4457F8E06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2BEB2-5FA3-4019-801F-12087A6528CF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1DC20E7-8AD7-4A10-B04D-FA0AABFCD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6075BD2-5CF7-4D5A-A4EC-7ECB5767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26C2E-CABC-46EA-A195-CCF53217F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7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C83194-4B00-4107-93AA-161EC39FB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372E3FD-21A4-4574-91A9-8EE904813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C4BA537-8E89-42CA-83E4-380A2E9534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77923C7-E4BB-4666-9DAD-9D36E384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2BEB2-5FA3-4019-801F-12087A6528CF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84C30A1-02C1-48FC-A3C0-BB40BB3A8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266F0D0-1634-4DAD-AC70-67B3269C0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26C2E-CABC-46EA-A195-CCF53217F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502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F8220F-9674-46B4-8FAD-811EE66EA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0A7C03D-F528-4372-A3B0-C9F1FA34B8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474C398-E091-4952-BAAC-FF193E9DA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48897BC-FC74-444A-8630-891BD7C15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2BEB2-5FA3-4019-801F-12087A6528CF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0C777EE-291C-4D37-8152-FE8DF667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7CC300-380E-4558-8224-C017E0FFB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26C2E-CABC-46EA-A195-CCF53217F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008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B3B9855-E824-4A42-A071-635C5C8C3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94034B-7570-40DE-9185-4E082966E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0CA726-3811-4B03-A101-5AD506C088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2BEB2-5FA3-4019-801F-12087A6528CF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1EE8D6-CB76-49E7-A9C2-B123DBC5FD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266E1D-F489-4041-9AC5-D56E2DAD35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26C2E-CABC-46EA-A195-CCF53217F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AA9A1CC-6C38-FB3A-18D2-283B99DEDA6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2607" y="166603"/>
            <a:ext cx="1114663" cy="111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66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AA9A1CC-6C38-FB3A-18D2-283B99DEDA6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2607" y="166603"/>
            <a:ext cx="1114663" cy="111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8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428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xmlns="" id="{6D2CCFCD-213C-A5A4-81D2-5FF918D0B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B3182FA2-2ADC-F34A-AB26-2CE8A4844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xmlns="" id="{2BBE531A-AA13-3482-6AF3-6FE6549B26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xmlns="" id="{92F700BD-66EF-04BB-3897-D222D2C66B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xmlns="" id="{EFE8C9EB-BED6-2D14-CD81-F0C92AF183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61DDE9AD-215B-7032-A541-EE1C91D3088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150" y="0"/>
            <a:ext cx="1099915" cy="1099915"/>
          </a:xfrm>
          <a:prstGeom prst="rect">
            <a:avLst/>
          </a:prstGeom>
        </p:spPr>
      </p:pic>
      <p:pic>
        <p:nvPicPr>
          <p:cNvPr id="17" name="Picture 1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73C4779-0608-7F92-A1B7-F83C89FDE95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4800600"/>
            <a:ext cx="1099915" cy="1099915"/>
          </a:xfrm>
          <a:prstGeom prst="rect">
            <a:avLst/>
          </a:prstGeom>
        </p:spPr>
      </p:pic>
      <p:pic>
        <p:nvPicPr>
          <p:cNvPr id="18" name="Picture 1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F7D98D83-2088-D3AA-C2B7-7590C3993A3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800850"/>
            <a:ext cx="1099915" cy="10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258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AA9A1CC-6C38-FB3A-18D2-283B99DEDA6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2607" y="166603"/>
            <a:ext cx="1114663" cy="111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0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5.png"/><Relationship Id="rId18" Type="http://schemas.openxmlformats.org/officeDocument/2006/relationships/image" Target="../media/image44.svg"/><Relationship Id="rId3" Type="http://schemas.openxmlformats.org/officeDocument/2006/relationships/image" Target="../media/image29.svg"/><Relationship Id="rId21" Type="http://schemas.openxmlformats.org/officeDocument/2006/relationships/image" Target="../media/image39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image" Target="../media/image28.png"/><Relationship Id="rId16" Type="http://schemas.openxmlformats.org/officeDocument/2006/relationships/image" Target="../media/image42.svg"/><Relationship Id="rId20" Type="http://schemas.openxmlformats.org/officeDocument/2006/relationships/image" Target="../media/image46.sv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2.svg"/><Relationship Id="rId11" Type="http://schemas.openxmlformats.org/officeDocument/2006/relationships/image" Target="../media/image33.png"/><Relationship Id="rId24" Type="http://schemas.openxmlformats.org/officeDocument/2006/relationships/image" Target="../media/image41.png"/><Relationship Id="rId5" Type="http://schemas.openxmlformats.org/officeDocument/2006/relationships/image" Target="../media/image30.png"/><Relationship Id="rId15" Type="http://schemas.openxmlformats.org/officeDocument/2006/relationships/image" Target="../media/image36.png"/><Relationship Id="rId23" Type="http://schemas.openxmlformats.org/officeDocument/2006/relationships/image" Target="../media/image49.svg"/><Relationship Id="rId10" Type="http://schemas.openxmlformats.org/officeDocument/2006/relationships/image" Target="../media/image36.svg"/><Relationship Id="rId19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openxmlformats.org/officeDocument/2006/relationships/image" Target="../media/image40.svg"/><Relationship Id="rId22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4.png"/><Relationship Id="rId11" Type="http://schemas.openxmlformats.org/officeDocument/2006/relationships/image" Target="../media/image1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gif"/><Relationship Id="rId3" Type="http://schemas.microsoft.com/office/2007/relationships/media" Target="../media/media3.wav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47.xml"/><Relationship Id="rId10" Type="http://schemas.microsoft.com/office/2007/relationships/hdphoto" Target="../media/hdphoto3.wdp"/><Relationship Id="rId4" Type="http://schemas.openxmlformats.org/officeDocument/2006/relationships/audio" Target="../media/media3.wav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8.png"/><Relationship Id="rId12" Type="http://schemas.openxmlformats.org/officeDocument/2006/relationships/slide" Target="slide6.xml"/><Relationship Id="rId2" Type="http://schemas.openxmlformats.org/officeDocument/2006/relationships/audio" Target="../media/media4.wav"/><Relationship Id="rId16" Type="http://schemas.openxmlformats.org/officeDocument/2006/relationships/image" Target="../media/image15.png"/><Relationship Id="rId1" Type="http://schemas.microsoft.com/office/2007/relationships/media" Target="../media/media4.wav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17.png"/><Relationship Id="rId15" Type="http://schemas.openxmlformats.org/officeDocument/2006/relationships/slide" Target="slide8.xml"/><Relationship Id="rId10" Type="http://schemas.openxmlformats.org/officeDocument/2006/relationships/image" Target="../media/image19.png"/><Relationship Id="rId4" Type="http://schemas.openxmlformats.org/officeDocument/2006/relationships/image" Target="../media/image16.jpg"/><Relationship Id="rId9" Type="http://schemas.openxmlformats.org/officeDocument/2006/relationships/slide" Target="slide7.xml"/><Relationship Id="rId1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slide" Target="slide5.xml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microsoft.com/office/2007/relationships/hdphoto" Target="../media/hdphoto1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7.xml"/><Relationship Id="rId6" Type="http://schemas.microsoft.com/office/2007/relationships/hdphoto" Target="../media/hdphoto9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microsoft.com/office/2007/relationships/hdphoto" Target="../media/hdphoto11.wdp"/><Relationship Id="rId4" Type="http://schemas.microsoft.com/office/2007/relationships/hdphoto" Target="../media/hdphoto5.wdp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slide" Target="slide5.xml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microsoft.com/office/2007/relationships/hdphoto" Target="../media/hdphoto1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7.xml"/><Relationship Id="rId6" Type="http://schemas.microsoft.com/office/2007/relationships/hdphoto" Target="../media/hdphoto9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microsoft.com/office/2007/relationships/hdphoto" Target="../media/hdphoto11.wdp"/><Relationship Id="rId4" Type="http://schemas.microsoft.com/office/2007/relationships/hdphoto" Target="../media/hdphoto5.wdp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slide" Target="slide5.xml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microsoft.com/office/2007/relationships/hdphoto" Target="../media/hdphoto1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7.xml"/><Relationship Id="rId6" Type="http://schemas.microsoft.com/office/2007/relationships/hdphoto" Target="../media/hdphoto9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microsoft.com/office/2007/relationships/hdphoto" Target="../media/hdphoto11.wdp"/><Relationship Id="rId4" Type="http://schemas.microsoft.com/office/2007/relationships/hdphoto" Target="../media/hdphoto5.wdp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11313"/>
            <a:ext cx="9144000" cy="5006800"/>
          </a:xfrm>
          <a:prstGeom prst="rect">
            <a:avLst/>
          </a:prstGeom>
        </p:spPr>
      </p:pic>
      <p:sp>
        <p:nvSpPr>
          <p:cNvPr id="20" name="Freeform 9"/>
          <p:cNvSpPr/>
          <p:nvPr/>
        </p:nvSpPr>
        <p:spPr bwMode="auto">
          <a:xfrm>
            <a:off x="2713075" y="-386464"/>
            <a:ext cx="6084998" cy="3078865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4935" tIns="32467" rIns="64935" bIns="32467" numCol="1" anchor="t" anchorCtr="0" compatLnSpc="1"/>
          <a:lstStyle/>
          <a:p>
            <a:pPr defTabSz="649342">
              <a:defRPr/>
            </a:pPr>
            <a:endParaRPr lang="zh-CN" altLang="en-US" sz="1279">
              <a:solidFill>
                <a:prstClr val="black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489258" y="2"/>
            <a:ext cx="7757252" cy="17857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8007658" y="125388"/>
            <a:ext cx="1034511" cy="9362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3411647" y="2987369"/>
            <a:ext cx="1280703" cy="12316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7936528" y="3875432"/>
            <a:ext cx="811303" cy="822035"/>
          </a:xfrm>
          <a:prstGeom prst="rect">
            <a:avLst/>
          </a:prstGeom>
        </p:spPr>
      </p:pic>
      <p:pic>
        <p:nvPicPr>
          <p:cNvPr id="33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599" y="2867263"/>
            <a:ext cx="3298080" cy="23335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741D4C3-FDD4-4B5C-BBED-CD5EC9CAC024}"/>
              </a:ext>
            </a:extLst>
          </p:cNvPr>
          <p:cNvSpPr txBox="1"/>
          <p:nvPr/>
        </p:nvSpPr>
        <p:spPr>
          <a:xfrm>
            <a:off x="1079195" y="1371421"/>
            <a:ext cx="74125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3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algn="ctr" defTabSz="6857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MÔN TIẾNG VIỆT TĂNG CƯỜNG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6823" y="1"/>
            <a:ext cx="8835346" cy="1650380"/>
          </a:xfrm>
          <a:prstGeom prst="rect">
            <a:avLst/>
          </a:prstGeom>
          <a:noFill/>
        </p:spPr>
        <p:txBody>
          <a:bodyPr wrap="square" rtlCol="0">
            <a:prstTxWarp prst="textWave2">
              <a:avLst>
                <a:gd name="adj1" fmla="val 12500"/>
                <a:gd name="adj2" fmla="val -1743"/>
              </a:avLst>
            </a:prstTxWarp>
            <a:spAutoFit/>
          </a:bodyPr>
          <a:lstStyle/>
          <a:p>
            <a:pPr algn="ctr" defTabSz="685800"/>
            <a:r>
              <a:rPr lang="en-US" sz="5400" b="1" dirty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CHÀO MỪNG THẦY CÔ ĐẾN THĂM LỚP 1A3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9C533BE-B7E1-45AE-9A75-B1E26CE7BE13}"/>
              </a:ext>
            </a:extLst>
          </p:cNvPr>
          <p:cNvSpPr txBox="1"/>
          <p:nvPr/>
        </p:nvSpPr>
        <p:spPr>
          <a:xfrm>
            <a:off x="228988" y="2329135"/>
            <a:ext cx="82959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3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algn="ctr" defTabSz="6857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TUẦN 13: TIẾT 1+ ½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 </a:t>
            </a:r>
          </a:p>
        </p:txBody>
      </p:sp>
    </p:spTree>
    <p:extLst>
      <p:ext uri="{BB962C8B-B14F-4D97-AF65-F5344CB8AC3E}">
        <p14:creationId xmlns:p14="http://schemas.microsoft.com/office/powerpoint/2010/main" val="168815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A91D658-79CE-9492-545D-F79C80C560C4}"/>
              </a:ext>
            </a:extLst>
          </p:cNvPr>
          <p:cNvSpPr txBox="1"/>
          <p:nvPr/>
        </p:nvSpPr>
        <p:spPr>
          <a:xfrm>
            <a:off x="285750" y="540920"/>
            <a:ext cx="3124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oâng</a:t>
            </a:r>
            <a:r>
              <a:rPr lang="en-US" sz="3600" b="1" dirty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r>
              <a:rPr lang="en-US" sz="3600" b="1" dirty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öng</a:t>
            </a:r>
            <a:r>
              <a:rPr lang="en-US" sz="3600" b="1" dirty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ieâc</a:t>
            </a:r>
            <a:r>
              <a:rPr lang="en-US" sz="3600" b="1" dirty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ieân</a:t>
            </a:r>
            <a:r>
              <a:rPr lang="en-US" sz="3600" b="1" dirty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ieâp</a:t>
            </a:r>
            <a:endParaRPr lang="en-US" sz="3600" b="1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F6F686F-9ADD-45DA-A371-52856361917E}"/>
              </a:ext>
            </a:extLst>
          </p:cNvPr>
          <p:cNvSpPr txBox="1"/>
          <p:nvPr/>
        </p:nvSpPr>
        <p:spPr>
          <a:xfrm>
            <a:off x="-152400" y="2571750"/>
            <a:ext cx="4000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600" b="1" dirty="0" err="1">
                <a:solidFill>
                  <a:srgbClr val="0070C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doøng</a:t>
            </a:r>
            <a:r>
              <a:rPr lang="en-US" sz="3600" b="1" dirty="0">
                <a:solidFill>
                  <a:srgbClr val="0070C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soâng</a:t>
            </a:r>
            <a:r>
              <a:rPr lang="en-US" sz="3600" b="1" dirty="0">
                <a:solidFill>
                  <a:srgbClr val="0070C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thung</a:t>
            </a:r>
            <a:r>
              <a:rPr lang="en-US" sz="3600" b="1" dirty="0">
                <a:solidFill>
                  <a:srgbClr val="0070C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luõng</a:t>
            </a:r>
            <a:r>
              <a:rPr lang="en-US" sz="3600" b="1" dirty="0">
                <a:solidFill>
                  <a:srgbClr val="0070C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coâng</a:t>
            </a:r>
            <a:r>
              <a:rPr lang="en-US" sz="3600" b="1" dirty="0">
                <a:solidFill>
                  <a:srgbClr val="0070C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vieäc</a:t>
            </a:r>
            <a:r>
              <a:rPr lang="en-US" sz="3600" b="1" dirty="0">
                <a:solidFill>
                  <a:srgbClr val="0070C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lieân</a:t>
            </a:r>
            <a:r>
              <a:rPr lang="en-US" sz="3600" b="1" dirty="0">
                <a:solidFill>
                  <a:srgbClr val="0070C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tieáp</a:t>
            </a:r>
            <a:r>
              <a:rPr lang="en-US" sz="3600" b="1" dirty="0">
                <a:solidFill>
                  <a:srgbClr val="0070C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cuû</a:t>
            </a:r>
            <a:r>
              <a:rPr lang="en-US" sz="3600" b="1" dirty="0">
                <a:solidFill>
                  <a:srgbClr val="0070C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göøng</a:t>
            </a:r>
            <a:endParaRPr lang="en-US" sz="3600" b="1" dirty="0">
              <a:solidFill>
                <a:srgbClr val="0070C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0E61A9E-0069-13B0-8666-048AF5531FAA}"/>
              </a:ext>
            </a:extLst>
          </p:cNvPr>
          <p:cNvSpPr txBox="1"/>
          <p:nvPr/>
        </p:nvSpPr>
        <p:spPr>
          <a:xfrm>
            <a:off x="3793016" y="355759"/>
            <a:ext cx="54859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kieán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beù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685800"/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Keùo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ñi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töøng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ñaøn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685800"/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moài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meâ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maûi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defTabSz="685800"/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Chaát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ñaày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töøng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685800"/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Kieán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ñi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traät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töï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685800"/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Chaúng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heà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giaønh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685800"/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Moãi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gaëp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baïn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685800"/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Kieán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chaïm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ñaàu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chaøo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8422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5"/>
          <p:cNvSpPr/>
          <p:nvPr/>
        </p:nvSpPr>
        <p:spPr>
          <a:xfrm>
            <a:off x="3525686" y="3557926"/>
            <a:ext cx="1770418" cy="1815813"/>
          </a:xfrm>
          <a:custGeom>
            <a:avLst/>
            <a:gdLst/>
            <a:ahLst/>
            <a:cxnLst/>
            <a:rect l="l" t="t" r="r" b="b"/>
            <a:pathLst>
              <a:path w="3540835" h="3631626">
                <a:moveTo>
                  <a:pt x="0" y="0"/>
                </a:moveTo>
                <a:lnTo>
                  <a:pt x="3540835" y="0"/>
                </a:lnTo>
                <a:lnTo>
                  <a:pt x="3540835" y="3631626"/>
                </a:lnTo>
                <a:lnTo>
                  <a:pt x="0" y="36316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6"/>
          <p:cNvSpPr/>
          <p:nvPr/>
        </p:nvSpPr>
        <p:spPr>
          <a:xfrm flipH="1">
            <a:off x="132335" y="3100678"/>
            <a:ext cx="9144000" cy="2091026"/>
          </a:xfrm>
          <a:custGeom>
            <a:avLst/>
            <a:gdLst/>
            <a:ahLst/>
            <a:cxnLst/>
            <a:rect l="l" t="t" r="r" b="b"/>
            <a:pathLst>
              <a:path w="18288000" h="5783580">
                <a:moveTo>
                  <a:pt x="18288000" y="0"/>
                </a:moveTo>
                <a:lnTo>
                  <a:pt x="0" y="0"/>
                </a:lnTo>
                <a:lnTo>
                  <a:pt x="0" y="5783580"/>
                </a:lnTo>
                <a:lnTo>
                  <a:pt x="18288000" y="578358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/>
            <a:srcRect/>
            <a:stretch>
              <a:fillRect t="1" b="-38295"/>
            </a:stretch>
          </a:blipFill>
        </p:spPr>
        <p:txBody>
          <a:bodyPr/>
          <a:lstStyle/>
          <a:p>
            <a:pPr defTabSz="457223"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Freeform 7"/>
          <p:cNvSpPr/>
          <p:nvPr/>
        </p:nvSpPr>
        <p:spPr>
          <a:xfrm>
            <a:off x="8581876" y="2214542"/>
            <a:ext cx="694460" cy="1271323"/>
          </a:xfrm>
          <a:custGeom>
            <a:avLst/>
            <a:gdLst/>
            <a:ahLst/>
            <a:cxnLst/>
            <a:rect l="l" t="t" r="r" b="b"/>
            <a:pathLst>
              <a:path w="1388920" h="2542646">
                <a:moveTo>
                  <a:pt x="0" y="0"/>
                </a:moveTo>
                <a:lnTo>
                  <a:pt x="1388921" y="0"/>
                </a:lnTo>
                <a:lnTo>
                  <a:pt x="1388921" y="2542646"/>
                </a:lnTo>
                <a:lnTo>
                  <a:pt x="0" y="25426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Freeform 8"/>
          <p:cNvSpPr/>
          <p:nvPr/>
        </p:nvSpPr>
        <p:spPr>
          <a:xfrm>
            <a:off x="8581876" y="3369623"/>
            <a:ext cx="749942" cy="116241"/>
          </a:xfrm>
          <a:custGeom>
            <a:avLst/>
            <a:gdLst/>
            <a:ahLst/>
            <a:cxnLst/>
            <a:rect l="l" t="t" r="r" b="b"/>
            <a:pathLst>
              <a:path w="1499883" h="232482">
                <a:moveTo>
                  <a:pt x="0" y="0"/>
                </a:moveTo>
                <a:lnTo>
                  <a:pt x="1499883" y="0"/>
                </a:lnTo>
                <a:lnTo>
                  <a:pt x="1499883" y="232482"/>
                </a:lnTo>
                <a:lnTo>
                  <a:pt x="0" y="2324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Freeform 9"/>
          <p:cNvSpPr/>
          <p:nvPr/>
        </p:nvSpPr>
        <p:spPr>
          <a:xfrm>
            <a:off x="435288" y="2669393"/>
            <a:ext cx="889702" cy="1398103"/>
          </a:xfrm>
          <a:custGeom>
            <a:avLst/>
            <a:gdLst/>
            <a:ahLst/>
            <a:cxnLst/>
            <a:rect l="l" t="t" r="r" b="b"/>
            <a:pathLst>
              <a:path w="1779403" h="2796205">
                <a:moveTo>
                  <a:pt x="0" y="0"/>
                </a:moveTo>
                <a:lnTo>
                  <a:pt x="1779403" y="0"/>
                </a:lnTo>
                <a:lnTo>
                  <a:pt x="1779403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Freeform 15"/>
          <p:cNvSpPr/>
          <p:nvPr/>
        </p:nvSpPr>
        <p:spPr>
          <a:xfrm>
            <a:off x="-327976" y="3636672"/>
            <a:ext cx="2370722" cy="1388848"/>
          </a:xfrm>
          <a:custGeom>
            <a:avLst/>
            <a:gdLst/>
            <a:ahLst/>
            <a:cxnLst/>
            <a:rect l="l" t="t" r="r" b="b"/>
            <a:pathLst>
              <a:path w="4741445" h="2777696">
                <a:moveTo>
                  <a:pt x="0" y="0"/>
                </a:moveTo>
                <a:lnTo>
                  <a:pt x="4741444" y="0"/>
                </a:lnTo>
                <a:lnTo>
                  <a:pt x="4741444" y="2777696"/>
                </a:lnTo>
                <a:lnTo>
                  <a:pt x="0" y="27776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457223"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Freeform 16"/>
          <p:cNvSpPr/>
          <p:nvPr/>
        </p:nvSpPr>
        <p:spPr>
          <a:xfrm rot="1922528">
            <a:off x="-111853" y="4312473"/>
            <a:ext cx="1317661" cy="1257268"/>
          </a:xfrm>
          <a:custGeom>
            <a:avLst/>
            <a:gdLst/>
            <a:ahLst/>
            <a:cxnLst/>
            <a:rect l="l" t="t" r="r" b="b"/>
            <a:pathLst>
              <a:path w="2635322" h="2514536">
                <a:moveTo>
                  <a:pt x="0" y="0"/>
                </a:moveTo>
                <a:lnTo>
                  <a:pt x="2635322" y="0"/>
                </a:lnTo>
                <a:lnTo>
                  <a:pt x="2635322" y="2514536"/>
                </a:lnTo>
                <a:lnTo>
                  <a:pt x="0" y="25145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457223"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Freeform 17"/>
          <p:cNvSpPr/>
          <p:nvPr/>
        </p:nvSpPr>
        <p:spPr>
          <a:xfrm>
            <a:off x="8081280" y="2549187"/>
            <a:ext cx="700099" cy="1339903"/>
          </a:xfrm>
          <a:custGeom>
            <a:avLst/>
            <a:gdLst/>
            <a:ahLst/>
            <a:cxnLst/>
            <a:rect l="l" t="t" r="r" b="b"/>
            <a:pathLst>
              <a:path w="1400198" h="2679805">
                <a:moveTo>
                  <a:pt x="0" y="0"/>
                </a:moveTo>
                <a:lnTo>
                  <a:pt x="1400198" y="0"/>
                </a:lnTo>
                <a:lnTo>
                  <a:pt x="1400198" y="2679805"/>
                </a:lnTo>
                <a:lnTo>
                  <a:pt x="0" y="26798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Freeform 18"/>
          <p:cNvSpPr/>
          <p:nvPr/>
        </p:nvSpPr>
        <p:spPr>
          <a:xfrm>
            <a:off x="8068716" y="3802369"/>
            <a:ext cx="749942" cy="116241"/>
          </a:xfrm>
          <a:custGeom>
            <a:avLst/>
            <a:gdLst/>
            <a:ahLst/>
            <a:cxnLst/>
            <a:rect l="l" t="t" r="r" b="b"/>
            <a:pathLst>
              <a:path w="1499883" h="232482">
                <a:moveTo>
                  <a:pt x="0" y="0"/>
                </a:moveTo>
                <a:lnTo>
                  <a:pt x="1499883" y="0"/>
                </a:lnTo>
                <a:lnTo>
                  <a:pt x="1499883" y="232482"/>
                </a:lnTo>
                <a:lnTo>
                  <a:pt x="0" y="2324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Freeform 19"/>
          <p:cNvSpPr/>
          <p:nvPr/>
        </p:nvSpPr>
        <p:spPr>
          <a:xfrm>
            <a:off x="7164709" y="3109625"/>
            <a:ext cx="1105658" cy="1287520"/>
          </a:xfrm>
          <a:custGeom>
            <a:avLst/>
            <a:gdLst/>
            <a:ahLst/>
            <a:cxnLst/>
            <a:rect l="l" t="t" r="r" b="b"/>
            <a:pathLst>
              <a:path w="2211315" h="2575039">
                <a:moveTo>
                  <a:pt x="0" y="0"/>
                </a:moveTo>
                <a:lnTo>
                  <a:pt x="2211315" y="0"/>
                </a:lnTo>
                <a:lnTo>
                  <a:pt x="2211315" y="2575039"/>
                </a:lnTo>
                <a:lnTo>
                  <a:pt x="0" y="257503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Freeform 20"/>
          <p:cNvSpPr/>
          <p:nvPr/>
        </p:nvSpPr>
        <p:spPr>
          <a:xfrm>
            <a:off x="1191660" y="2960470"/>
            <a:ext cx="909671" cy="1428802"/>
          </a:xfrm>
          <a:custGeom>
            <a:avLst/>
            <a:gdLst/>
            <a:ahLst/>
            <a:cxnLst/>
            <a:rect l="l" t="t" r="r" b="b"/>
            <a:pathLst>
              <a:path w="1819341" h="2857603">
                <a:moveTo>
                  <a:pt x="0" y="0"/>
                </a:moveTo>
                <a:lnTo>
                  <a:pt x="1819341" y="0"/>
                </a:lnTo>
                <a:lnTo>
                  <a:pt x="1819341" y="2857603"/>
                </a:lnTo>
                <a:lnTo>
                  <a:pt x="0" y="285760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Freeform 21"/>
          <p:cNvSpPr/>
          <p:nvPr/>
        </p:nvSpPr>
        <p:spPr>
          <a:xfrm>
            <a:off x="-1034" y="2510987"/>
            <a:ext cx="548012" cy="1315228"/>
          </a:xfrm>
          <a:custGeom>
            <a:avLst/>
            <a:gdLst/>
            <a:ahLst/>
            <a:cxnLst/>
            <a:rect l="l" t="t" r="r" b="b"/>
            <a:pathLst>
              <a:path w="1096023" h="2630456">
                <a:moveTo>
                  <a:pt x="0" y="0"/>
                </a:moveTo>
                <a:lnTo>
                  <a:pt x="1096024" y="0"/>
                </a:lnTo>
                <a:lnTo>
                  <a:pt x="1096024" y="2630456"/>
                </a:lnTo>
                <a:lnTo>
                  <a:pt x="0" y="263045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Freeform 22"/>
          <p:cNvSpPr/>
          <p:nvPr/>
        </p:nvSpPr>
        <p:spPr>
          <a:xfrm>
            <a:off x="1191660" y="4260180"/>
            <a:ext cx="915866" cy="141959"/>
          </a:xfrm>
          <a:custGeom>
            <a:avLst/>
            <a:gdLst/>
            <a:ahLst/>
            <a:cxnLst/>
            <a:rect l="l" t="t" r="r" b="b"/>
            <a:pathLst>
              <a:path w="1831731" h="283918">
                <a:moveTo>
                  <a:pt x="0" y="0"/>
                </a:moveTo>
                <a:lnTo>
                  <a:pt x="1831731" y="0"/>
                </a:lnTo>
                <a:lnTo>
                  <a:pt x="1831731" y="283918"/>
                </a:lnTo>
                <a:lnTo>
                  <a:pt x="0" y="2839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Freeform 23"/>
          <p:cNvSpPr/>
          <p:nvPr/>
        </p:nvSpPr>
        <p:spPr>
          <a:xfrm>
            <a:off x="546978" y="3985394"/>
            <a:ext cx="818174" cy="126817"/>
          </a:xfrm>
          <a:custGeom>
            <a:avLst/>
            <a:gdLst/>
            <a:ahLst/>
            <a:cxnLst/>
            <a:rect l="l" t="t" r="r" b="b"/>
            <a:pathLst>
              <a:path w="1636347" h="253634">
                <a:moveTo>
                  <a:pt x="0" y="0"/>
                </a:moveTo>
                <a:lnTo>
                  <a:pt x="1636346" y="0"/>
                </a:lnTo>
                <a:lnTo>
                  <a:pt x="1636346" y="253634"/>
                </a:lnTo>
                <a:lnTo>
                  <a:pt x="0" y="2536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Freeform 24"/>
          <p:cNvSpPr/>
          <p:nvPr/>
        </p:nvSpPr>
        <p:spPr>
          <a:xfrm>
            <a:off x="31594" y="3746330"/>
            <a:ext cx="515384" cy="79885"/>
          </a:xfrm>
          <a:custGeom>
            <a:avLst/>
            <a:gdLst/>
            <a:ahLst/>
            <a:cxnLst/>
            <a:rect l="l" t="t" r="r" b="b"/>
            <a:pathLst>
              <a:path w="1030768" h="159769">
                <a:moveTo>
                  <a:pt x="0" y="0"/>
                </a:moveTo>
                <a:lnTo>
                  <a:pt x="1030768" y="0"/>
                </a:lnTo>
                <a:lnTo>
                  <a:pt x="1030768" y="159769"/>
                </a:lnTo>
                <a:lnTo>
                  <a:pt x="0" y="1597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Freeform 25"/>
          <p:cNvSpPr/>
          <p:nvPr/>
        </p:nvSpPr>
        <p:spPr>
          <a:xfrm>
            <a:off x="7317823" y="4280903"/>
            <a:ext cx="749942" cy="116241"/>
          </a:xfrm>
          <a:custGeom>
            <a:avLst/>
            <a:gdLst/>
            <a:ahLst/>
            <a:cxnLst/>
            <a:rect l="l" t="t" r="r" b="b"/>
            <a:pathLst>
              <a:path w="1499883" h="232482">
                <a:moveTo>
                  <a:pt x="0" y="0"/>
                </a:moveTo>
                <a:lnTo>
                  <a:pt x="1499883" y="0"/>
                </a:lnTo>
                <a:lnTo>
                  <a:pt x="1499883" y="232482"/>
                </a:lnTo>
                <a:lnTo>
                  <a:pt x="0" y="2324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Freeform 26"/>
          <p:cNvSpPr/>
          <p:nvPr/>
        </p:nvSpPr>
        <p:spPr>
          <a:xfrm>
            <a:off x="5560641" y="3834904"/>
            <a:ext cx="2370722" cy="1388848"/>
          </a:xfrm>
          <a:custGeom>
            <a:avLst/>
            <a:gdLst/>
            <a:ahLst/>
            <a:cxnLst/>
            <a:rect l="l" t="t" r="r" b="b"/>
            <a:pathLst>
              <a:path w="4741445" h="2777696">
                <a:moveTo>
                  <a:pt x="0" y="0"/>
                </a:moveTo>
                <a:lnTo>
                  <a:pt x="4741445" y="0"/>
                </a:lnTo>
                <a:lnTo>
                  <a:pt x="4741445" y="2777696"/>
                </a:lnTo>
                <a:lnTo>
                  <a:pt x="0" y="27776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457223"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Freeform 27"/>
          <p:cNvSpPr/>
          <p:nvPr/>
        </p:nvSpPr>
        <p:spPr>
          <a:xfrm>
            <a:off x="4922464" y="3995460"/>
            <a:ext cx="1594698" cy="1228292"/>
          </a:xfrm>
          <a:custGeom>
            <a:avLst/>
            <a:gdLst/>
            <a:ahLst/>
            <a:cxnLst/>
            <a:rect l="l" t="t" r="r" b="b"/>
            <a:pathLst>
              <a:path w="3189396" h="2456585">
                <a:moveTo>
                  <a:pt x="0" y="0"/>
                </a:moveTo>
                <a:lnTo>
                  <a:pt x="3189396" y="0"/>
                </a:lnTo>
                <a:lnTo>
                  <a:pt x="3189396" y="2456585"/>
                </a:lnTo>
                <a:lnTo>
                  <a:pt x="0" y="245658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r="-59496"/>
            </a:stretch>
          </a:blipFill>
        </p:spPr>
        <p:txBody>
          <a:bodyPr/>
          <a:lstStyle/>
          <a:p>
            <a:pPr defTabSz="457223"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Freeform 6"/>
          <p:cNvSpPr/>
          <p:nvPr/>
        </p:nvSpPr>
        <p:spPr>
          <a:xfrm>
            <a:off x="6118923" y="3068629"/>
            <a:ext cx="3258154" cy="2087162"/>
          </a:xfrm>
          <a:custGeom>
            <a:avLst/>
            <a:gdLst/>
            <a:ahLst/>
            <a:cxnLst/>
            <a:rect l="l" t="t" r="r" b="b"/>
            <a:pathLst>
              <a:path w="28405046" h="16439420">
                <a:moveTo>
                  <a:pt x="0" y="0"/>
                </a:moveTo>
                <a:lnTo>
                  <a:pt x="28405046" y="0"/>
                </a:lnTo>
                <a:lnTo>
                  <a:pt x="28405046" y="16439420"/>
                </a:lnTo>
                <a:lnTo>
                  <a:pt x="0" y="1643942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194" y="-105900"/>
            <a:ext cx="1468228" cy="146822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4A8F52A-8202-073E-1B4B-37AC21775A4B}"/>
              </a:ext>
            </a:extLst>
          </p:cNvPr>
          <p:cNvSpPr txBox="1"/>
          <p:nvPr/>
        </p:nvSpPr>
        <p:spPr>
          <a:xfrm>
            <a:off x="685800" y="124957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VNI-Avo" pitchFamily="2" charset="0"/>
                <a:cs typeface="Times New Roman" panose="02020603050405020304" pitchFamily="18" charset="0"/>
              </a:rPr>
              <a:t>ung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VNI-Avo" pitchFamily="2" charset="0"/>
                <a:cs typeface="Times New Roman" panose="02020603050405020304" pitchFamily="18" charset="0"/>
              </a:rPr>
              <a:t>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VNI-Avo" pitchFamily="2" charset="0"/>
                <a:cs typeface="Times New Roman" panose="02020603050405020304" pitchFamily="18" charset="0"/>
              </a:rPr>
              <a:t>oâng</a:t>
            </a:r>
            <a:r>
              <a:rPr lang="en-US" sz="3200" b="1" dirty="0">
                <a:latin typeface="VNI-Avo" pitchFamily="2" charset="0"/>
                <a:cs typeface="Times New Roman" panose="02020603050405020304" pitchFamily="18" charset="0"/>
              </a:rPr>
              <a:t> hay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VNI-Avo" pitchFamily="2" charset="0"/>
                <a:cs typeface="Times New Roman" panose="02020603050405020304" pitchFamily="18" charset="0"/>
              </a:rPr>
              <a:t>ieân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7C9C939D-9DF4-8AA4-BA84-1EF15B8E5825}"/>
              </a:ext>
            </a:extLst>
          </p:cNvPr>
          <p:cNvSpPr/>
          <p:nvPr/>
        </p:nvSpPr>
        <p:spPr>
          <a:xfrm>
            <a:off x="0" y="92274"/>
            <a:ext cx="762000" cy="685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90166719-B215-A1AB-1555-DBC378C4CF08}"/>
              </a:ext>
            </a:extLst>
          </p:cNvPr>
          <p:cNvCxnSpPr/>
          <p:nvPr/>
        </p:nvCxnSpPr>
        <p:spPr>
          <a:xfrm>
            <a:off x="4800600" y="778074"/>
            <a:ext cx="685800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BD1394E0-A177-2B6E-0C0B-249B79C9849B}"/>
              </a:ext>
            </a:extLst>
          </p:cNvPr>
          <p:cNvCxnSpPr/>
          <p:nvPr/>
        </p:nvCxnSpPr>
        <p:spPr>
          <a:xfrm>
            <a:off x="5791200" y="778074"/>
            <a:ext cx="685800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AC96F677-3E41-BD65-0318-EDB112D4A08D}"/>
              </a:ext>
            </a:extLst>
          </p:cNvPr>
          <p:cNvCxnSpPr/>
          <p:nvPr/>
        </p:nvCxnSpPr>
        <p:spPr>
          <a:xfrm>
            <a:off x="6629400" y="771288"/>
            <a:ext cx="685800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687BD046-45C7-C3C1-98A7-54A854A29BD7}"/>
              </a:ext>
            </a:extLst>
          </p:cNvPr>
          <p:cNvCxnSpPr/>
          <p:nvPr/>
        </p:nvCxnSpPr>
        <p:spPr>
          <a:xfrm>
            <a:off x="8229600" y="771288"/>
            <a:ext cx="685800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50" name="Picture 2" descr="Tiếng Việt lớp 1 Tập 1 (Dành cho buổi học thứ hai) Tuần 13 trang 53, 54,  55, 56">
            <a:extLst>
              <a:ext uri="{FF2B5EF4-FFF2-40B4-BE49-F238E27FC236}">
                <a16:creationId xmlns:a16="http://schemas.microsoft.com/office/drawing/2014/main" xmlns="" id="{D886B2B9-2F77-BBD0-A21D-19612DD0A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5353"/>
            <a:ext cx="9143999" cy="424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86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ÁM PHÁ NHỮNG ĐIỀU THÚ VỊ VỀ LOÀI NGỖNG - Vb Pharma Corp">
            <a:extLst>
              <a:ext uri="{FF2B5EF4-FFF2-40B4-BE49-F238E27FC236}">
                <a16:creationId xmlns:a16="http://schemas.microsoft.com/office/drawing/2014/main" xmlns="" id="{222EAB30-49E8-C9EE-B1AE-C1FB5CC04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110" y="615197"/>
            <a:ext cx="3962400" cy="268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6">
            <a:extLst>
              <a:ext uri="{FF2B5EF4-FFF2-40B4-BE49-F238E27FC236}">
                <a16:creationId xmlns:a16="http://schemas.microsoft.com/office/drawing/2014/main" xmlns="" id="{3BDC10BF-6940-4512-5585-04A136EA5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538316"/>
            <a:ext cx="5647367" cy="1192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</a:rPr>
              <a:t>con ng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………  </a:t>
            </a:r>
            <a:endParaRPr lang="en-US" sz="3200" dirty="0">
              <a:solidFill>
                <a:srgbClr val="FF0000"/>
              </a:solidFill>
              <a:latin typeface=".VnAvant" panose="020BE200000000000000" pitchFamily="34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  <p:pic>
        <p:nvPicPr>
          <p:cNvPr id="5" name="Hình ảnh 4104">
            <a:extLst>
              <a:ext uri="{FF2B5EF4-FFF2-40B4-BE49-F238E27FC236}">
                <a16:creationId xmlns:a16="http://schemas.microsoft.com/office/drawing/2014/main" xmlns="" id="{B94D9F78-B09F-1EBF-882C-F18B02120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436867"/>
            <a:ext cx="371461" cy="139695"/>
          </a:xfrm>
          <a:prstGeom prst="rect">
            <a:avLst/>
          </a:prstGeom>
        </p:spPr>
      </p:pic>
      <p:sp>
        <p:nvSpPr>
          <p:cNvPr id="6" name="Text Box 50">
            <a:extLst>
              <a:ext uri="{FF2B5EF4-FFF2-40B4-BE49-F238E27FC236}">
                <a16:creationId xmlns:a16="http://schemas.microsoft.com/office/drawing/2014/main" xmlns="" id="{14C9216E-35C4-422A-6D7F-EA3083607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322595"/>
            <a:ext cx="8229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ung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B. </a:t>
            </a:r>
            <a:r>
              <a:rPr lang="en-US" altLang="vi-VN" sz="3600" noProof="0" dirty="0" err="1">
                <a:solidFill>
                  <a:srgbClr val="000000"/>
                </a:solidFill>
                <a:latin typeface="VNI-Avo" pitchFamily="2" charset="0"/>
                <a:cs typeface="Times New Roman" panose="02020603050405020304" pitchFamily="18" charset="0"/>
              </a:rPr>
              <a:t>ong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C.</a:t>
            </a:r>
            <a:r>
              <a:rPr lang="en-US" altLang="vi-VN" sz="3600" dirty="0" err="1">
                <a:solidFill>
                  <a:srgbClr val="000000"/>
                </a:solidFill>
                <a:latin typeface="VNI-Avo" pitchFamily="2" charset="0"/>
                <a:cs typeface="Times New Roman" panose="02020603050405020304" pitchFamily="18" charset="0"/>
              </a:rPr>
              <a:t>oâng</a:t>
            </a:r>
            <a:r>
              <a:rPr lang="en-US" alt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D. </a:t>
            </a:r>
            <a:r>
              <a:rPr lang="en-US" altLang="vi-VN" sz="3600" dirty="0" err="1">
                <a:solidFill>
                  <a:srgbClr val="000000"/>
                </a:solidFill>
                <a:latin typeface="VNI-Avo" pitchFamily="2" charset="0"/>
                <a:cs typeface="Times New Roman" panose="02020603050405020304" pitchFamily="18" charset="0"/>
              </a:rPr>
              <a:t>ieân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175">
            <a:extLst>
              <a:ext uri="{FF2B5EF4-FFF2-40B4-BE49-F238E27FC236}">
                <a16:creationId xmlns:a16="http://schemas.microsoft.com/office/drawing/2014/main" xmlns="" id="{CB3E59BE-4B3F-B3D2-FDE5-0FC5C8B7596E}"/>
              </a:ext>
            </a:extLst>
          </p:cNvPr>
          <p:cNvSpPr txBox="1"/>
          <p:nvPr/>
        </p:nvSpPr>
        <p:spPr>
          <a:xfrm>
            <a:off x="4800600" y="4309009"/>
            <a:ext cx="1587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0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oâng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 Box 16">
            <a:extLst>
              <a:ext uri="{FF2B5EF4-FFF2-40B4-BE49-F238E27FC236}">
                <a16:creationId xmlns:a16="http://schemas.microsoft.com/office/drawing/2014/main" xmlns="" id="{2864E126-ED79-161C-CD1F-937BE01E0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" y="-6161"/>
            <a:ext cx="70125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200" noProof="0" dirty="0">
                <a:solidFill>
                  <a:srgbClr val="FF0000"/>
                </a:solidFill>
                <a:latin typeface="VNI-Avo" pitchFamily="2" charset="0"/>
              </a:rPr>
              <a:t>1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.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Vaàn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altLang="vi-VN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caàn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altLang="vi-VN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ñieàn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altLang="vi-VN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vaøo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altLang="vi-VN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choã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altLang="vi-VN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troáng</a:t>
            </a:r>
            <a:r>
              <a:rPr lang="en-US" altLang="vi-VN" sz="3200" dirty="0">
                <a:solidFill>
                  <a:srgbClr val="FF0000"/>
                </a:solidFill>
                <a:latin typeface="VNI-Avo" pitchFamily="2" charset="0"/>
              </a:rPr>
              <a:t>:</a:t>
            </a:r>
            <a:endParaRPr kumimoji="0" lang="en-US" altLang="vi-VN" sz="2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4" name="TextBox 175">
            <a:extLst>
              <a:ext uri="{FF2B5EF4-FFF2-40B4-BE49-F238E27FC236}">
                <a16:creationId xmlns:a16="http://schemas.microsoft.com/office/drawing/2014/main" xmlns="" id="{9A3D027D-B289-939D-D6BC-C770BC230FA8}"/>
              </a:ext>
            </a:extLst>
          </p:cNvPr>
          <p:cNvSpPr txBox="1"/>
          <p:nvPr/>
        </p:nvSpPr>
        <p:spPr>
          <a:xfrm>
            <a:off x="4419600" y="3563231"/>
            <a:ext cx="1587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0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oâng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4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104">
            <a:extLst>
              <a:ext uri="{FF2B5EF4-FFF2-40B4-BE49-F238E27FC236}">
                <a16:creationId xmlns:a16="http://schemas.microsoft.com/office/drawing/2014/main" xmlns="" id="{B94D9F78-B09F-1EBF-882C-F18B02120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6280" y="3398621"/>
            <a:ext cx="371461" cy="139695"/>
          </a:xfrm>
          <a:prstGeom prst="rect">
            <a:avLst/>
          </a:prstGeom>
        </p:spPr>
      </p:pic>
      <p:sp>
        <p:nvSpPr>
          <p:cNvPr id="6" name="Text Box 50">
            <a:extLst>
              <a:ext uri="{FF2B5EF4-FFF2-40B4-BE49-F238E27FC236}">
                <a16:creationId xmlns:a16="http://schemas.microsoft.com/office/drawing/2014/main" xmlns="" id="{14C9216E-35C4-422A-6D7F-EA3083607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322595"/>
            <a:ext cx="8229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ung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B. </a:t>
            </a:r>
            <a:r>
              <a:rPr lang="en-US" altLang="vi-VN" sz="3600" noProof="0" dirty="0" err="1">
                <a:solidFill>
                  <a:srgbClr val="000000"/>
                </a:solidFill>
                <a:latin typeface="VNI-Avo" pitchFamily="2" charset="0"/>
                <a:cs typeface="Times New Roman" panose="02020603050405020304" pitchFamily="18" charset="0"/>
              </a:rPr>
              <a:t>ong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C.</a:t>
            </a:r>
            <a:r>
              <a:rPr lang="en-US" altLang="vi-VN" sz="3600" dirty="0" err="1">
                <a:solidFill>
                  <a:srgbClr val="000000"/>
                </a:solidFill>
                <a:latin typeface="VNI-Avo" pitchFamily="2" charset="0"/>
                <a:cs typeface="Times New Roman" panose="02020603050405020304" pitchFamily="18" charset="0"/>
              </a:rPr>
              <a:t>oâng</a:t>
            </a:r>
            <a:r>
              <a:rPr lang="en-US" alt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D. </a:t>
            </a:r>
            <a:r>
              <a:rPr lang="en-US" altLang="vi-VN" sz="3600" dirty="0" err="1">
                <a:solidFill>
                  <a:srgbClr val="000000"/>
                </a:solidFill>
                <a:latin typeface="VNI-Avo" pitchFamily="2" charset="0"/>
                <a:cs typeface="Times New Roman" panose="02020603050405020304" pitchFamily="18" charset="0"/>
              </a:rPr>
              <a:t>ieân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175">
            <a:extLst>
              <a:ext uri="{FF2B5EF4-FFF2-40B4-BE49-F238E27FC236}">
                <a16:creationId xmlns:a16="http://schemas.microsoft.com/office/drawing/2014/main" xmlns="" id="{CB3E59BE-4B3F-B3D2-FDE5-0FC5C8B7596E}"/>
              </a:ext>
            </a:extLst>
          </p:cNvPr>
          <p:cNvSpPr txBox="1"/>
          <p:nvPr/>
        </p:nvSpPr>
        <p:spPr>
          <a:xfrm>
            <a:off x="2398643" y="4322594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052">
              <a:defRPr/>
            </a:pPr>
            <a:r>
              <a:rPr lang="en-US" sz="36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vi-VN" sz="3600" dirty="0">
                <a:solidFill>
                  <a:srgbClr val="0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 Box 16">
            <a:extLst>
              <a:ext uri="{FF2B5EF4-FFF2-40B4-BE49-F238E27FC236}">
                <a16:creationId xmlns:a16="http://schemas.microsoft.com/office/drawing/2014/main" xmlns="" id="{2864E126-ED79-161C-CD1F-937BE01E0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" y="-6161"/>
            <a:ext cx="70125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200" dirty="0">
                <a:solidFill>
                  <a:srgbClr val="FF0000"/>
                </a:solidFill>
                <a:latin typeface="VNI-Avo" pitchFamily="2" charset="0"/>
              </a:rPr>
              <a:t>2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.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Vaàn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altLang="vi-VN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caàn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altLang="vi-VN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ñieàn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altLang="vi-VN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vaøo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altLang="vi-VN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choã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altLang="vi-VN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troáng</a:t>
            </a:r>
            <a:r>
              <a:rPr lang="en-US" altLang="vi-VN" sz="3200" dirty="0">
                <a:solidFill>
                  <a:srgbClr val="FF0000"/>
                </a:solidFill>
                <a:latin typeface="VNI-Avo" pitchFamily="2" charset="0"/>
              </a:rPr>
              <a:t>:</a:t>
            </a:r>
            <a:endParaRPr kumimoji="0" lang="en-US" altLang="vi-VN" sz="2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A6F072-0E24-15AE-9B3D-E2FE9574A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602396"/>
            <a:ext cx="5647366" cy="2742604"/>
          </a:xfrm>
          <a:prstGeom prst="rect">
            <a:avLst/>
          </a:prstGeom>
        </p:spPr>
      </p:pic>
      <p:sp>
        <p:nvSpPr>
          <p:cNvPr id="4" name="Text Box 16">
            <a:extLst>
              <a:ext uri="{FF2B5EF4-FFF2-40B4-BE49-F238E27FC236}">
                <a16:creationId xmlns:a16="http://schemas.microsoft.com/office/drawing/2014/main" xmlns="" id="{8050015F-45CA-5DF7-7960-1FA34A745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479854"/>
            <a:ext cx="701256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4000" dirty="0" err="1">
                <a:latin typeface="VNI-Avo" pitchFamily="2" charset="0"/>
              </a:rPr>
              <a:t>caùi</a:t>
            </a:r>
            <a:r>
              <a:rPr lang="en-US" altLang="vi-VN" sz="4000" dirty="0">
                <a:latin typeface="VNI-Avo" pitchFamily="2" charset="0"/>
              </a:rPr>
              <a:t> v………</a:t>
            </a:r>
            <a:endParaRPr lang="en-US" sz="3200" dirty="0">
              <a:latin typeface=".VnAvant" panose="020BE200000000000000" pitchFamily="34" charset="0"/>
            </a:endParaRPr>
          </a:p>
        </p:txBody>
      </p:sp>
      <p:sp>
        <p:nvSpPr>
          <p:cNvPr id="3" name="TextBox 175">
            <a:extLst>
              <a:ext uri="{FF2B5EF4-FFF2-40B4-BE49-F238E27FC236}">
                <a16:creationId xmlns:a16="http://schemas.microsoft.com/office/drawing/2014/main" xmlns="" id="{4DC5D9A6-C048-497C-C514-AF7AD482B4E8}"/>
              </a:ext>
            </a:extLst>
          </p:cNvPr>
          <p:cNvSpPr txBox="1"/>
          <p:nvPr/>
        </p:nvSpPr>
        <p:spPr>
          <a:xfrm>
            <a:off x="3810000" y="3485199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052">
              <a:defRPr/>
            </a:pPr>
            <a:r>
              <a:rPr lang="en-US" altLang="vi-VN" sz="36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54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cai vong">
            <a:hlinkClick r:id="" action="ppaction://media"/>
            <a:extLst>
              <a:ext uri="{FF2B5EF4-FFF2-40B4-BE49-F238E27FC236}">
                <a16:creationId xmlns:a16="http://schemas.microsoft.com/office/drawing/2014/main" xmlns="" id="{51825510-961E-7E24-98C1-BDC96131AB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2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0">
            <a:extLst>
              <a:ext uri="{FF2B5EF4-FFF2-40B4-BE49-F238E27FC236}">
                <a16:creationId xmlns:a16="http://schemas.microsoft.com/office/drawing/2014/main" xmlns="" id="{14C9216E-35C4-422A-6D7F-EA3083607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322595"/>
            <a:ext cx="8229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ung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B. </a:t>
            </a:r>
            <a:r>
              <a:rPr lang="en-US" altLang="vi-VN" sz="3600" noProof="0" dirty="0" err="1">
                <a:solidFill>
                  <a:srgbClr val="000000"/>
                </a:solidFill>
                <a:latin typeface="VNI-Avo" pitchFamily="2" charset="0"/>
                <a:cs typeface="Times New Roman" panose="02020603050405020304" pitchFamily="18" charset="0"/>
              </a:rPr>
              <a:t>ong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C.</a:t>
            </a:r>
            <a:r>
              <a:rPr lang="en-US" altLang="vi-VN" sz="3600" dirty="0" err="1">
                <a:solidFill>
                  <a:srgbClr val="000000"/>
                </a:solidFill>
                <a:latin typeface="VNI-Avo" pitchFamily="2" charset="0"/>
                <a:cs typeface="Times New Roman" panose="02020603050405020304" pitchFamily="18" charset="0"/>
              </a:rPr>
              <a:t>oâng</a:t>
            </a:r>
            <a:r>
              <a:rPr lang="en-US" alt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D. </a:t>
            </a:r>
            <a:r>
              <a:rPr lang="en-US" altLang="vi-VN" sz="3600" dirty="0" err="1">
                <a:solidFill>
                  <a:srgbClr val="000000"/>
                </a:solidFill>
                <a:latin typeface="VNI-Avo" pitchFamily="2" charset="0"/>
                <a:cs typeface="Times New Roman" panose="02020603050405020304" pitchFamily="18" charset="0"/>
              </a:rPr>
              <a:t>ieân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175">
            <a:extLst>
              <a:ext uri="{FF2B5EF4-FFF2-40B4-BE49-F238E27FC236}">
                <a16:creationId xmlns:a16="http://schemas.microsoft.com/office/drawing/2014/main" xmlns="" id="{CB3E59BE-4B3F-B3D2-FDE5-0FC5C8B7596E}"/>
              </a:ext>
            </a:extLst>
          </p:cNvPr>
          <p:cNvSpPr txBox="1"/>
          <p:nvPr/>
        </p:nvSpPr>
        <p:spPr>
          <a:xfrm>
            <a:off x="76200" y="4322595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052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36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ung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 Box 16">
            <a:extLst>
              <a:ext uri="{FF2B5EF4-FFF2-40B4-BE49-F238E27FC236}">
                <a16:creationId xmlns:a16="http://schemas.microsoft.com/office/drawing/2014/main" xmlns="" id="{2864E126-ED79-161C-CD1F-937BE01E0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" y="-6161"/>
            <a:ext cx="70125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200" noProof="0" dirty="0">
                <a:solidFill>
                  <a:srgbClr val="FF0000"/>
                </a:solidFill>
                <a:latin typeface="VNI-Avo" pitchFamily="2" charset="0"/>
              </a:rPr>
              <a:t>3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.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Vaàn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altLang="vi-VN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caàn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altLang="vi-VN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ñieàn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altLang="vi-VN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vaøo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altLang="vi-VN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choã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altLang="vi-VN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troáng</a:t>
            </a:r>
            <a:r>
              <a:rPr lang="en-US" altLang="vi-VN" sz="3200" dirty="0">
                <a:solidFill>
                  <a:srgbClr val="FF0000"/>
                </a:solidFill>
                <a:latin typeface="VNI-Avo" pitchFamily="2" charset="0"/>
              </a:rPr>
              <a:t>:</a:t>
            </a:r>
            <a:endParaRPr kumimoji="0" lang="en-US" altLang="vi-VN" sz="2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C209357-0FE8-0A98-EE44-10FB10551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279" y="607512"/>
            <a:ext cx="6120001" cy="2671538"/>
          </a:xfrm>
          <a:prstGeom prst="rect">
            <a:avLst/>
          </a:prstGeom>
        </p:spPr>
      </p:pic>
      <p:sp>
        <p:nvSpPr>
          <p:cNvPr id="10" name="Text Box 50">
            <a:extLst>
              <a:ext uri="{FF2B5EF4-FFF2-40B4-BE49-F238E27FC236}">
                <a16:creationId xmlns:a16="http://schemas.microsoft.com/office/drawing/2014/main" xmlns="" id="{ECA23F5C-4A20-F537-564C-1BDEFE7D0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538316"/>
            <a:ext cx="32820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hoàng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nh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...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…………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TextBox 175">
            <a:extLst>
              <a:ext uri="{FF2B5EF4-FFF2-40B4-BE49-F238E27FC236}">
                <a16:creationId xmlns:a16="http://schemas.microsoft.com/office/drawing/2014/main" xmlns="" id="{95DA9652-E512-6235-FE5E-0A16F1AC69DB}"/>
              </a:ext>
            </a:extLst>
          </p:cNvPr>
          <p:cNvSpPr txBox="1"/>
          <p:nvPr/>
        </p:nvSpPr>
        <p:spPr>
          <a:xfrm>
            <a:off x="3657600" y="3513422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052">
              <a:defRPr/>
            </a:pPr>
            <a:r>
              <a:rPr lang="en-US" altLang="vi-VN" sz="36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ung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8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1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1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hồng nhung">
            <a:hlinkClick r:id="" action="ppaction://media"/>
            <a:extLst>
              <a:ext uri="{FF2B5EF4-FFF2-40B4-BE49-F238E27FC236}">
                <a16:creationId xmlns:a16="http://schemas.microsoft.com/office/drawing/2014/main" xmlns="" id="{A50CEAB4-ED53-A080-FBE4-155615EF11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810"/>
            <a:ext cx="9172766" cy="523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1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0">
            <a:extLst>
              <a:ext uri="{FF2B5EF4-FFF2-40B4-BE49-F238E27FC236}">
                <a16:creationId xmlns:a16="http://schemas.microsoft.com/office/drawing/2014/main" xmlns="" id="{14C9216E-35C4-422A-6D7F-EA3083607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322595"/>
            <a:ext cx="8229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ung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B. </a:t>
            </a:r>
            <a:r>
              <a:rPr lang="en-US" altLang="vi-VN" sz="3600" noProof="0" dirty="0" err="1">
                <a:solidFill>
                  <a:srgbClr val="000000"/>
                </a:solidFill>
                <a:latin typeface="VNI-Avo" pitchFamily="2" charset="0"/>
                <a:cs typeface="Times New Roman" panose="02020603050405020304" pitchFamily="18" charset="0"/>
              </a:rPr>
              <a:t>ong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C.</a:t>
            </a:r>
            <a:r>
              <a:rPr lang="en-US" altLang="vi-VN" sz="3600" dirty="0" err="1">
                <a:solidFill>
                  <a:srgbClr val="000000"/>
                </a:solidFill>
                <a:latin typeface="VNI-Avo" pitchFamily="2" charset="0"/>
                <a:cs typeface="Times New Roman" panose="02020603050405020304" pitchFamily="18" charset="0"/>
              </a:rPr>
              <a:t>oâng</a:t>
            </a:r>
            <a:r>
              <a:rPr lang="en-US" alt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D. </a:t>
            </a:r>
            <a:r>
              <a:rPr lang="en-US" altLang="vi-VN" sz="3600" dirty="0" err="1">
                <a:solidFill>
                  <a:srgbClr val="000000"/>
                </a:solidFill>
                <a:latin typeface="VNI-Avo" pitchFamily="2" charset="0"/>
                <a:cs typeface="Times New Roman" panose="02020603050405020304" pitchFamily="18" charset="0"/>
              </a:rPr>
              <a:t>ieân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175">
            <a:extLst>
              <a:ext uri="{FF2B5EF4-FFF2-40B4-BE49-F238E27FC236}">
                <a16:creationId xmlns:a16="http://schemas.microsoft.com/office/drawing/2014/main" xmlns="" id="{CB3E59BE-4B3F-B3D2-FDE5-0FC5C8B7596E}"/>
              </a:ext>
            </a:extLst>
          </p:cNvPr>
          <p:cNvSpPr txBox="1"/>
          <p:nvPr/>
        </p:nvSpPr>
        <p:spPr>
          <a:xfrm>
            <a:off x="6474350" y="4322595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052">
              <a:defRPr/>
            </a:pPr>
            <a:r>
              <a:rPr lang="en-US" sz="36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vi-VN" sz="3600" dirty="0">
                <a:solidFill>
                  <a:srgbClr val="0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ieân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 Box 16">
            <a:extLst>
              <a:ext uri="{FF2B5EF4-FFF2-40B4-BE49-F238E27FC236}">
                <a16:creationId xmlns:a16="http://schemas.microsoft.com/office/drawing/2014/main" xmlns="" id="{2864E126-ED79-161C-CD1F-937BE01E0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" y="-6161"/>
            <a:ext cx="70125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200" dirty="0">
                <a:solidFill>
                  <a:srgbClr val="FF0000"/>
                </a:solidFill>
                <a:latin typeface="VNI-Avo" pitchFamily="2" charset="0"/>
              </a:rPr>
              <a:t>4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.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Vaàn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altLang="vi-VN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caàn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altLang="vi-VN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ñieàn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altLang="vi-VN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vaøo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altLang="vi-VN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choã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altLang="vi-VN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troáng</a:t>
            </a:r>
            <a:r>
              <a:rPr lang="en-US" altLang="vi-VN" sz="3200" dirty="0">
                <a:solidFill>
                  <a:srgbClr val="FF0000"/>
                </a:solidFill>
                <a:latin typeface="VNI-Avo" pitchFamily="2" charset="0"/>
              </a:rPr>
              <a:t>:</a:t>
            </a:r>
            <a:endParaRPr kumimoji="0" lang="en-US" altLang="vi-VN" sz="2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  <p:pic>
        <p:nvPicPr>
          <p:cNvPr id="2" name="Picture 6" descr="Hình ảnh đồ họa Bóng đèn PNG, 9900+ nguồn tải về miễn phí.">
            <a:extLst>
              <a:ext uri="{FF2B5EF4-FFF2-40B4-BE49-F238E27FC236}">
                <a16:creationId xmlns:a16="http://schemas.microsoft.com/office/drawing/2014/main" xmlns="" id="{81D6AC95-571A-DA78-782B-63B605848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583" y="583071"/>
            <a:ext cx="4841677" cy="295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0">
            <a:extLst>
              <a:ext uri="{FF2B5EF4-FFF2-40B4-BE49-F238E27FC236}">
                <a16:creationId xmlns:a16="http://schemas.microsoft.com/office/drawing/2014/main" xmlns="" id="{17BFC24E-C771-6AC6-1248-48F551236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377" y="3510472"/>
            <a:ext cx="30991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0" algn="ctr" defTabSz="457052" eaLnBrk="1" hangingPunct="1">
              <a:defRPr/>
            </a:pPr>
            <a:r>
              <a:rPr lang="en-US" sz="3600" dirty="0" err="1">
                <a:solidFill>
                  <a:srgbClr val="00B050"/>
                </a:solidFill>
                <a:latin typeface="VNI-Avo" pitchFamily="2" charset="0"/>
                <a:cs typeface="Times New Roman" panose="02020603050405020304" pitchFamily="18" charset="0"/>
              </a:rPr>
              <a:t>boùng</a:t>
            </a:r>
            <a:r>
              <a:rPr lang="en-US" sz="3600" dirty="0">
                <a:solidFill>
                  <a:srgbClr val="00B050"/>
                </a:solidFill>
                <a:latin typeface="VNI-Avo" pitchFamily="2" charset="0"/>
                <a:cs typeface="Times New Roman" panose="02020603050405020304" pitchFamily="18" charset="0"/>
              </a:rPr>
              <a:t> ñ...………</a:t>
            </a:r>
          </a:p>
        </p:txBody>
      </p:sp>
      <p:sp>
        <p:nvSpPr>
          <p:cNvPr id="4" name="TextBox 175">
            <a:extLst>
              <a:ext uri="{FF2B5EF4-FFF2-40B4-BE49-F238E27FC236}">
                <a16:creationId xmlns:a16="http://schemas.microsoft.com/office/drawing/2014/main" xmlns="" id="{563C6B22-5EB1-8587-2503-F7476313A48E}"/>
              </a:ext>
            </a:extLst>
          </p:cNvPr>
          <p:cNvSpPr txBox="1"/>
          <p:nvPr/>
        </p:nvSpPr>
        <p:spPr>
          <a:xfrm>
            <a:off x="3810000" y="348615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052">
              <a:defRPr/>
            </a:pPr>
            <a:r>
              <a:rPr lang="en-US" altLang="vi-VN" sz="3600" dirty="0">
                <a:solidFill>
                  <a:srgbClr val="0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ieân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5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1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15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5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550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Lớp Một thân yêu - SGK Âm nhạc 1 - Kết nối tri thức với cuộc sống.">
            <a:hlinkClick r:id="" action="ppaction://media"/>
            <a:extLst>
              <a:ext uri="{FF2B5EF4-FFF2-40B4-BE49-F238E27FC236}">
                <a16:creationId xmlns:a16="http://schemas.microsoft.com/office/drawing/2014/main" xmlns="" id="{EB5BAC82-FEEA-6B8E-C916-BEE69531D7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525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31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3B3630C-6533-8557-EE4C-7BDF0FA5D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96C66C9-7CCF-CAFA-D2D2-FAAAD529FDFE}"/>
              </a:ext>
            </a:extLst>
          </p:cNvPr>
          <p:cNvSpPr txBox="1"/>
          <p:nvPr/>
        </p:nvSpPr>
        <p:spPr>
          <a:xfrm>
            <a:off x="685800" y="162520"/>
            <a:ext cx="829056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Choïn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töø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ngöõ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trong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ngoaëc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ñeå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vieát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döôùi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moãi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hình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lang="en-US" sz="3400" b="1" dirty="0" err="1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c</a:t>
            </a:r>
            <a:r>
              <a:rPr lang="en-US" sz="3400" b="1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uû</a:t>
            </a:r>
            <a:r>
              <a:rPr lang="en-US" sz="3400" b="1" dirty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göøng</a:t>
            </a:r>
            <a:r>
              <a:rPr 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khung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aûnh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böu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thieáp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aùo</a:t>
            </a:r>
            <a:r>
              <a:rPr lang="en-US" sz="3400" b="1" dirty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phoâng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DD28F2C8-5A2E-9DF7-01B5-F7C86F5B5445}"/>
              </a:ext>
            </a:extLst>
          </p:cNvPr>
          <p:cNvSpPr/>
          <p:nvPr/>
        </p:nvSpPr>
        <p:spPr>
          <a:xfrm>
            <a:off x="76200" y="136922"/>
            <a:ext cx="762000" cy="685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7F8C7F63-0AFA-A807-AF0D-62FA927ED27A}"/>
              </a:ext>
            </a:extLst>
          </p:cNvPr>
          <p:cNvCxnSpPr>
            <a:cxnSpLocks/>
          </p:cNvCxnSpPr>
          <p:nvPr/>
        </p:nvCxnSpPr>
        <p:spPr>
          <a:xfrm>
            <a:off x="3048000" y="1231458"/>
            <a:ext cx="1295400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CEF629EB-4924-7003-6A24-3AA8D3E47EA2}"/>
              </a:ext>
            </a:extLst>
          </p:cNvPr>
          <p:cNvCxnSpPr>
            <a:cxnSpLocks/>
          </p:cNvCxnSpPr>
          <p:nvPr/>
        </p:nvCxnSpPr>
        <p:spPr>
          <a:xfrm>
            <a:off x="5105400" y="1231624"/>
            <a:ext cx="1905000" cy="5279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D084DD71-E7E0-F6E9-E859-2B49CBDDE61A}"/>
              </a:ext>
            </a:extLst>
          </p:cNvPr>
          <p:cNvCxnSpPr>
            <a:cxnSpLocks/>
          </p:cNvCxnSpPr>
          <p:nvPr/>
        </p:nvCxnSpPr>
        <p:spPr>
          <a:xfrm>
            <a:off x="838200" y="1733550"/>
            <a:ext cx="1752600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D51BC4F9-A978-A1BC-39C3-1DF4D75D0352}"/>
              </a:ext>
            </a:extLst>
          </p:cNvPr>
          <p:cNvCxnSpPr>
            <a:cxnSpLocks/>
          </p:cNvCxnSpPr>
          <p:nvPr/>
        </p:nvCxnSpPr>
        <p:spPr>
          <a:xfrm>
            <a:off x="3276600" y="1733550"/>
            <a:ext cx="1676400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122" name="Picture 2" descr="Giải Tiếng Việt lớp 1 (Dành cho buổi học thứ hai) Tuần 13 trang 53, 54, 55,  56">
            <a:extLst>
              <a:ext uri="{FF2B5EF4-FFF2-40B4-BE49-F238E27FC236}">
                <a16:creationId xmlns:a16="http://schemas.microsoft.com/office/drawing/2014/main" xmlns="" id="{8E67642E-2472-DA52-E679-7164A6060A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" b="19363"/>
          <a:stretch/>
        </p:blipFill>
        <p:spPr bwMode="auto">
          <a:xfrm>
            <a:off x="47740" y="2111209"/>
            <a:ext cx="9096260" cy="320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51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7">
            <a:extLst>
              <a:ext uri="{FF2B5EF4-FFF2-40B4-BE49-F238E27FC236}">
                <a16:creationId xmlns:a16="http://schemas.microsoft.com/office/drawing/2014/main" xmlns="" id="{93BDEC9B-1902-C605-4F6C-8A5B0B74A346}"/>
              </a:ext>
            </a:extLst>
          </p:cNvPr>
          <p:cNvGrpSpPr/>
          <p:nvPr/>
        </p:nvGrpSpPr>
        <p:grpSpPr>
          <a:xfrm>
            <a:off x="185911" y="85145"/>
            <a:ext cx="8652662" cy="5086350"/>
            <a:chOff x="975518" y="-1219200"/>
            <a:chExt cx="10058401" cy="5943600"/>
          </a:xfrm>
        </p:grpSpPr>
        <p:sp>
          <p:nvSpPr>
            <p:cNvPr id="19" name="Rounded Rectangle 3">
              <a:extLst>
                <a:ext uri="{FF2B5EF4-FFF2-40B4-BE49-F238E27FC236}">
                  <a16:creationId xmlns:a16="http://schemas.microsoft.com/office/drawing/2014/main" xmlns="" id="{02C7CF80-56D9-4A25-89BC-16E758012B3E}"/>
                </a:ext>
              </a:extLst>
            </p:cNvPr>
            <p:cNvSpPr/>
            <p:nvPr/>
          </p:nvSpPr>
          <p:spPr>
            <a:xfrm>
              <a:off x="975518" y="-1219200"/>
              <a:ext cx="10058401" cy="5943600"/>
            </a:xfrm>
            <a:prstGeom prst="roundRect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Rectangle 6">
              <a:extLst>
                <a:ext uri="{FF2B5EF4-FFF2-40B4-BE49-F238E27FC236}">
                  <a16:creationId xmlns:a16="http://schemas.microsoft.com/office/drawing/2014/main" xmlns="" id="{163E85D3-9053-B3A6-F4B2-CE1545AB3A90}"/>
                </a:ext>
              </a:extLst>
            </p:cNvPr>
            <p:cNvSpPr/>
            <p:nvPr/>
          </p:nvSpPr>
          <p:spPr>
            <a:xfrm>
              <a:off x="5786408" y="779158"/>
              <a:ext cx="4380089" cy="53151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laø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ñoäng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vaät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quyù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hieám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.</a:t>
              </a:r>
            </a:p>
          </p:txBody>
        </p:sp>
        <p:sp>
          <p:nvSpPr>
            <p:cNvPr id="21" name="Rectangle 11">
              <a:extLst>
                <a:ext uri="{FF2B5EF4-FFF2-40B4-BE49-F238E27FC236}">
                  <a16:creationId xmlns:a16="http://schemas.microsoft.com/office/drawing/2014/main" xmlns="" id="{31B59557-29C8-FE8A-0C33-DB5AB590F0F9}"/>
                </a:ext>
              </a:extLst>
            </p:cNvPr>
            <p:cNvSpPr/>
            <p:nvPr/>
          </p:nvSpPr>
          <p:spPr>
            <a:xfrm>
              <a:off x="1346782" y="-867860"/>
              <a:ext cx="5334000" cy="83127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3.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Noái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 A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vôùi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 B</a:t>
              </a:r>
            </a:p>
          </p:txBody>
        </p:sp>
        <p:sp>
          <p:nvSpPr>
            <p:cNvPr id="22" name="Rectangle 6">
              <a:extLst>
                <a:ext uri="{FF2B5EF4-FFF2-40B4-BE49-F238E27FC236}">
                  <a16:creationId xmlns:a16="http://schemas.microsoft.com/office/drawing/2014/main" xmlns="" id="{B84EBCDE-66AA-5DF9-D58C-590FEC31BBE6}"/>
                </a:ext>
              </a:extLst>
            </p:cNvPr>
            <p:cNvSpPr/>
            <p:nvPr/>
          </p:nvSpPr>
          <p:spPr>
            <a:xfrm>
              <a:off x="1378733" y="750519"/>
              <a:ext cx="3011710" cy="52347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Nam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thích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sp>
          <p:nvSpPr>
            <p:cNvPr id="23" name="Rectangle 6">
              <a:extLst>
                <a:ext uri="{FF2B5EF4-FFF2-40B4-BE49-F238E27FC236}">
                  <a16:creationId xmlns:a16="http://schemas.microsoft.com/office/drawing/2014/main" xmlns="" id="{5FCF905F-B457-1346-882E-FD151583EEF5}"/>
                </a:ext>
              </a:extLst>
            </p:cNvPr>
            <p:cNvSpPr/>
            <p:nvPr/>
          </p:nvSpPr>
          <p:spPr>
            <a:xfrm>
              <a:off x="1378733" y="1490861"/>
              <a:ext cx="3011710" cy="52347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Teâ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teâ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xmlns="" id="{99DB3512-917D-A400-1A68-68C82AD8F8E9}"/>
                </a:ext>
              </a:extLst>
            </p:cNvPr>
            <p:cNvSpPr/>
            <p:nvPr/>
          </p:nvSpPr>
          <p:spPr>
            <a:xfrm>
              <a:off x="1378735" y="2167507"/>
              <a:ext cx="3011710" cy="52347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Baøi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haùt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sp>
          <p:nvSpPr>
            <p:cNvPr id="25" name="Rectangle 6">
              <a:extLst>
                <a:ext uri="{FF2B5EF4-FFF2-40B4-BE49-F238E27FC236}">
                  <a16:creationId xmlns:a16="http://schemas.microsoft.com/office/drawing/2014/main" xmlns="" id="{067938D1-9F5C-6314-4BD6-EA093D3B651C}"/>
                </a:ext>
              </a:extLst>
            </p:cNvPr>
            <p:cNvSpPr/>
            <p:nvPr/>
          </p:nvSpPr>
          <p:spPr>
            <a:xfrm>
              <a:off x="1378733" y="2865810"/>
              <a:ext cx="3086428" cy="52347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Chieàu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 nay,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trôøi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sp>
          <p:nvSpPr>
            <p:cNvPr id="26" name="Rectangle 6">
              <a:extLst>
                <a:ext uri="{FF2B5EF4-FFF2-40B4-BE49-F238E27FC236}">
                  <a16:creationId xmlns:a16="http://schemas.microsoft.com/office/drawing/2014/main" xmlns="" id="{AA795600-A0D9-7F9C-FE28-C08F34FFAD16}"/>
                </a:ext>
              </a:extLst>
            </p:cNvPr>
            <p:cNvSpPr/>
            <p:nvPr/>
          </p:nvSpPr>
          <p:spPr>
            <a:xfrm>
              <a:off x="1395679" y="40745"/>
              <a:ext cx="2994766" cy="52347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               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A</a:t>
              </a:r>
            </a:p>
          </p:txBody>
        </p:sp>
        <p:sp>
          <p:nvSpPr>
            <p:cNvPr id="27" name="Rectangle 6">
              <a:extLst>
                <a:ext uri="{FF2B5EF4-FFF2-40B4-BE49-F238E27FC236}">
                  <a16:creationId xmlns:a16="http://schemas.microsoft.com/office/drawing/2014/main" xmlns="" id="{B1C41AEF-B9E8-F562-49BE-0ABBFC96E19C}"/>
                </a:ext>
              </a:extLst>
            </p:cNvPr>
            <p:cNvSpPr/>
            <p:nvPr/>
          </p:nvSpPr>
          <p:spPr>
            <a:xfrm>
              <a:off x="5808446" y="129759"/>
              <a:ext cx="4358051" cy="52347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              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B</a:t>
              </a:r>
            </a:p>
          </p:txBody>
        </p:sp>
        <p:sp>
          <p:nvSpPr>
            <p:cNvPr id="28" name="Rectangle 6">
              <a:extLst>
                <a:ext uri="{FF2B5EF4-FFF2-40B4-BE49-F238E27FC236}">
                  <a16:creationId xmlns:a16="http://schemas.microsoft.com/office/drawing/2014/main" xmlns="" id="{47CFB22A-54B0-BD9B-A271-91302D61DBC4}"/>
                </a:ext>
              </a:extLst>
            </p:cNvPr>
            <p:cNvSpPr/>
            <p:nvPr/>
          </p:nvSpPr>
          <p:spPr>
            <a:xfrm>
              <a:off x="5777935" y="1426115"/>
              <a:ext cx="4517563" cy="53151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coù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giai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ñieäu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roän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raõ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.</a:t>
              </a:r>
            </a:p>
          </p:txBody>
        </p:sp>
        <p:sp>
          <p:nvSpPr>
            <p:cNvPr id="29" name="Rectangle 6">
              <a:extLst>
                <a:ext uri="{FF2B5EF4-FFF2-40B4-BE49-F238E27FC236}">
                  <a16:creationId xmlns:a16="http://schemas.microsoft.com/office/drawing/2014/main" xmlns="" id="{2C312809-5BE5-AFCA-D770-459F88913433}"/>
                </a:ext>
              </a:extLst>
            </p:cNvPr>
            <p:cNvSpPr/>
            <p:nvPr/>
          </p:nvSpPr>
          <p:spPr>
            <a:xfrm>
              <a:off x="5777935" y="2125940"/>
              <a:ext cx="4517563" cy="53151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höûng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naéng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.</a:t>
              </a:r>
            </a:p>
          </p:txBody>
        </p:sp>
        <p:sp>
          <p:nvSpPr>
            <p:cNvPr id="30" name="Rectangle 6">
              <a:extLst>
                <a:ext uri="{FF2B5EF4-FFF2-40B4-BE49-F238E27FC236}">
                  <a16:creationId xmlns:a16="http://schemas.microsoft.com/office/drawing/2014/main" xmlns="" id="{60E101AC-2F6F-FD76-05B6-C3FFFB6DF384}"/>
                </a:ext>
              </a:extLst>
            </p:cNvPr>
            <p:cNvSpPr/>
            <p:nvPr/>
          </p:nvSpPr>
          <p:spPr>
            <a:xfrm>
              <a:off x="5781862" y="2906499"/>
              <a:ext cx="4517563" cy="53151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thaû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dieàu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Arial-Rounded" pitchFamily="34" charset="0"/>
                  <a:cs typeface="Arial-Rounded" pitchFamily="34" charset="0"/>
                  <a:sym typeface="Arial"/>
                </a:rPr>
                <a:t>.</a:t>
              </a:r>
            </a:p>
          </p:txBody>
        </p:sp>
      </p:grpSp>
      <p:cxnSp>
        <p:nvCxnSpPr>
          <p:cNvPr id="32" name="Straight Connector 12">
            <a:extLst>
              <a:ext uri="{FF2B5EF4-FFF2-40B4-BE49-F238E27FC236}">
                <a16:creationId xmlns:a16="http://schemas.microsoft.com/office/drawing/2014/main" xmlns="" id="{0294343C-53CF-AD5D-CCFC-697A0370E0FC}"/>
              </a:ext>
            </a:extLst>
          </p:cNvPr>
          <p:cNvCxnSpPr>
            <a:cxnSpLocks/>
          </p:cNvCxnSpPr>
          <p:nvPr/>
        </p:nvCxnSpPr>
        <p:spPr>
          <a:xfrm>
            <a:off x="3115572" y="2040581"/>
            <a:ext cx="1197795" cy="1552033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6" name="Straight Connector 12">
            <a:extLst>
              <a:ext uri="{FF2B5EF4-FFF2-40B4-BE49-F238E27FC236}">
                <a16:creationId xmlns:a16="http://schemas.microsoft.com/office/drawing/2014/main" xmlns="" id="{0B1F80FB-6920-835B-C3C6-385DEDE82C4B}"/>
              </a:ext>
            </a:extLst>
          </p:cNvPr>
          <p:cNvCxnSpPr>
            <a:cxnSpLocks/>
            <a:stCxn id="24" idx="3"/>
            <a:endCxn id="28" idx="1"/>
          </p:cNvCxnSpPr>
          <p:nvPr/>
        </p:nvCxnSpPr>
        <p:spPr>
          <a:xfrm flipV="1">
            <a:off x="3123575" y="2576352"/>
            <a:ext cx="1193578" cy="631021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0" name="Straight Connector 12">
            <a:extLst>
              <a:ext uri="{FF2B5EF4-FFF2-40B4-BE49-F238E27FC236}">
                <a16:creationId xmlns:a16="http://schemas.microsoft.com/office/drawing/2014/main" xmlns="" id="{32A90A48-4E47-8377-868B-D1EBBC90E3C2}"/>
              </a:ext>
            </a:extLst>
          </p:cNvPr>
          <p:cNvCxnSpPr>
            <a:cxnSpLocks/>
            <a:endCxn id="20" idx="1"/>
          </p:cNvCxnSpPr>
          <p:nvPr/>
        </p:nvCxnSpPr>
        <p:spPr>
          <a:xfrm flipV="1">
            <a:off x="3127360" y="2022706"/>
            <a:ext cx="1197082" cy="615062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4" name="Straight Connector 12">
            <a:extLst>
              <a:ext uri="{FF2B5EF4-FFF2-40B4-BE49-F238E27FC236}">
                <a16:creationId xmlns:a16="http://schemas.microsoft.com/office/drawing/2014/main" xmlns="" id="{7B889D89-A9F4-0529-941E-EF522A88B50B}"/>
              </a:ext>
            </a:extLst>
          </p:cNvPr>
          <p:cNvCxnSpPr>
            <a:cxnSpLocks/>
          </p:cNvCxnSpPr>
          <p:nvPr/>
        </p:nvCxnSpPr>
        <p:spPr>
          <a:xfrm flipV="1">
            <a:off x="3185329" y="3211605"/>
            <a:ext cx="1137724" cy="665121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92943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1668780" y="1599724"/>
            <a:ext cx="5694045" cy="1763554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89804"/>
            </a:schemeClr>
          </a:solidFill>
          <a:ln w="76200">
            <a:solidFill>
              <a:srgbClr val="9CE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/>
              <a:ea typeface="字魂64号-萌趣软糖体"/>
              <a:cs typeface="+mn-cs"/>
            </a:endParaRPr>
          </a:p>
        </p:txBody>
      </p:sp>
      <p:pic>
        <p:nvPicPr>
          <p:cNvPr id="19" name="图片 18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4310" y="3299460"/>
            <a:ext cx="9144000" cy="1844040"/>
          </a:xfrm>
          <a:prstGeom prst="rect">
            <a:avLst/>
          </a:prstGeom>
        </p:spPr>
      </p:pic>
      <p:pic>
        <p:nvPicPr>
          <p:cNvPr id="2" name="图片 1" descr="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770" y="3057049"/>
            <a:ext cx="2208848" cy="2142649"/>
          </a:xfrm>
          <a:prstGeom prst="rect">
            <a:avLst/>
          </a:prstGeom>
        </p:spPr>
      </p:pic>
      <p:pic>
        <p:nvPicPr>
          <p:cNvPr id="10" name="图片 9" descr="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55246"/>
            <a:ext cx="1492091" cy="2000726"/>
          </a:xfrm>
          <a:prstGeom prst="rect">
            <a:avLst/>
          </a:prstGeom>
        </p:spPr>
      </p:pic>
      <p:pic>
        <p:nvPicPr>
          <p:cNvPr id="4" name="图片 3" descr="千库网_小朋友奔跑_元素编号128440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483" y="3172301"/>
            <a:ext cx="2822734" cy="1882140"/>
          </a:xfrm>
          <a:prstGeom prst="rect">
            <a:avLst/>
          </a:prstGeom>
        </p:spPr>
      </p:pic>
      <p:pic>
        <p:nvPicPr>
          <p:cNvPr id="7" name="图片 6" descr="42"/>
          <p:cNvPicPr>
            <a:picLocks noChangeAspect="1"/>
          </p:cNvPicPr>
          <p:nvPr/>
        </p:nvPicPr>
        <p:blipFill>
          <a:blip r:embed="rId8"/>
          <a:srcRect l="83056" t="50219"/>
          <a:stretch>
            <a:fillRect/>
          </a:stretch>
        </p:blipFill>
        <p:spPr>
          <a:xfrm>
            <a:off x="7461409" y="2847499"/>
            <a:ext cx="1682591" cy="2352199"/>
          </a:xfrm>
          <a:prstGeom prst="rect">
            <a:avLst/>
          </a:prstGeom>
        </p:spPr>
      </p:pic>
      <p:pic>
        <p:nvPicPr>
          <p:cNvPr id="6" name="图片 5" descr="千库网_人物儿童_元素编号1331917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496935" y="1121807"/>
            <a:ext cx="2760821" cy="4355306"/>
          </a:xfrm>
          <a:prstGeom prst="rect">
            <a:avLst/>
          </a:prstGeom>
        </p:spPr>
      </p:pic>
      <p:pic>
        <p:nvPicPr>
          <p:cNvPr id="8" name="Picture 7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4D506C4C-DF9F-95C1-FC6A-04D01F2872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630" y="1319261"/>
            <a:ext cx="5743311" cy="1929248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D8975D64-702E-D6DB-1F70-77C3FD3DB36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2608" y="166603"/>
            <a:ext cx="1114663" cy="111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9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18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3F9453D-898B-F34A-5620-7240D37BF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2FB512A6-A4D5-DB81-0750-7D0210796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4565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4" b="99346" l="0" r="97125">
                        <a14:foregroundMark x1="37220" y1="28272" x2="42812" y2="38743"/>
                        <a14:foregroundMark x1="59585" y1="28534" x2="59585" y2="37565"/>
                        <a14:foregroundMark x1="49201" y1="23298" x2="40256" y2="32330"/>
                        <a14:foregroundMark x1="42492" y1="89921" x2="30831" y2="96335"/>
                        <a14:foregroundMark x1="43131" y1="91885" x2="40895" y2="94634"/>
                        <a14:foregroundMark x1="59904" y1="89136" x2="67252" y2="97644"/>
                        <a14:foregroundMark x1="65335" y1="90576" x2="68690" y2="95812"/>
                        <a14:foregroundMark x1="38246" y1="89879" x2="30970" y2="94260"/>
                        <a14:foregroundMark x1="30410" y1="96677" x2="37500" y2="96677"/>
                        <a14:foregroundMark x1="29664" y1="93807" x2="27425" y2="96224"/>
                        <a14:foregroundMark x1="58582" y1="93807" x2="72015" y2="93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196" y="2970502"/>
            <a:ext cx="1673539" cy="205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885949" y="2228850"/>
            <a:ext cx="2033277" cy="2857500"/>
            <a:chOff x="990599" y="2971800"/>
            <a:chExt cx="2711036" cy="3810000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500" l="0" r="100000">
                          <a14:backgroundMark x1="40432" y1="18056" x2="57622" y2="23241"/>
                          <a14:backgroundMark x1="7243" y1="9630" x2="25514" y2="2685"/>
                          <a14:backgroundMark x1="26378" y1="28611" x2="69405" y2="14722"/>
                          <a14:backgroundMark x1="18270" y1="37685" x2="68541" y2="28241"/>
                          <a14:backgroundMark x1="62162" y1="23519" x2="83784" y2="35556"/>
                          <a14:backgroundMark x1="86378" y1="3426" x2="96216" y2="8889"/>
                          <a14:backgroundMark x1="83027" y1="5278" x2="99135" y2="12593"/>
                          <a14:backgroundMark x1="11027" y1="10741" x2="3351" y2="30833"/>
                          <a14:backgroundMark x1="3351" y1="27870" x2="865" y2="42407"/>
                          <a14:backgroundMark x1="3351" y1="61759" x2="17405" y2="92778"/>
                          <a14:backgroundMark x1="94919" y1="67222" x2="89730" y2="92037"/>
                          <a14:backgroundMark x1="1730" y1="42778" x2="1730" y2="4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722" y="5528281"/>
              <a:ext cx="890913" cy="746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9" b="98374" l="10000" r="98605">
                          <a14:foregroundMark x1="40465" y1="12660" x2="36977" y2="17654"/>
                          <a14:foregroundMark x1="42326" y1="24971" x2="53023" y2="28688"/>
                          <a14:foregroundMark x1="45233" y1="14053" x2="45233" y2="15215"/>
                          <a14:foregroundMark x1="56395" y1="14053" x2="57907" y2="17654"/>
                          <a14:foregroundMark x1="62674" y1="14286" x2="62674" y2="168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59" t="3812" r="14730"/>
            <a:stretch/>
          </p:blipFill>
          <p:spPr bwMode="auto">
            <a:xfrm>
              <a:off x="990599" y="2971800"/>
              <a:ext cx="2709189" cy="381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Cloud Callout 8"/>
          <p:cNvSpPr/>
          <p:nvPr/>
        </p:nvSpPr>
        <p:spPr>
          <a:xfrm>
            <a:off x="2064124" y="171450"/>
            <a:ext cx="4013255" cy="1943100"/>
          </a:xfrm>
          <a:prstGeom prst="cloudCallout">
            <a:avLst>
              <a:gd name="adj1" fmla="val -17635"/>
              <a:gd name="adj2" fmla="val 1086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5963150" y="4000500"/>
            <a:ext cx="1943100" cy="914400"/>
          </a:xfrm>
          <a:prstGeom prst="cloudCallout">
            <a:avLst>
              <a:gd name="adj1" fmla="val -77407"/>
              <a:gd name="adj2" fmla="val -389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ạ,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842A9880-123D-92F4-8FD8-2A9768D0AB2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1" y="2971800"/>
            <a:ext cx="289106" cy="110728"/>
          </a:xfrm>
          <a:prstGeom prst="rect">
            <a:avLst/>
          </a:prstGeom>
        </p:spPr>
      </p:pic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EE6AA248-06E2-EFF8-E43A-93F8BECCA40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1" y="3771900"/>
            <a:ext cx="289106" cy="110728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xmlns="" id="{63A6107D-7562-B5C3-A814-5EA4D563D6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66750" y="1276350"/>
            <a:ext cx="304800" cy="304800"/>
          </a:xfrm>
          <a:prstGeom prst="rect">
            <a:avLst/>
          </a:prstGeom>
        </p:spPr>
      </p:pic>
      <p:pic>
        <p:nvPicPr>
          <p:cNvPr id="8" name="2">
            <a:hlinkClick r:id="" action="ppaction://media"/>
            <a:extLst>
              <a:ext uri="{FF2B5EF4-FFF2-40B4-BE49-F238E27FC236}">
                <a16:creationId xmlns:a16="http://schemas.microsoft.com/office/drawing/2014/main" xmlns="" id="{1DCE3BAB-0D13-48B4-59D2-930279CEED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14350" y="165735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2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0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5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2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8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269976" y="241371"/>
            <a:ext cx="2727848" cy="3371850"/>
            <a:chOff x="4359118" y="2362200"/>
            <a:chExt cx="3108482" cy="382082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4" b="99346" l="0" r="97125">
                          <a14:foregroundMark x1="37220" y1="28272" x2="42812" y2="38743"/>
                          <a14:foregroundMark x1="59585" y1="28534" x2="59585" y2="37565"/>
                          <a14:foregroundMark x1="49201" y1="23298" x2="40256" y2="32330"/>
                          <a14:foregroundMark x1="42492" y1="89921" x2="30831" y2="96335"/>
                          <a14:foregroundMark x1="43131" y1="91885" x2="40895" y2="94634"/>
                          <a14:foregroundMark x1="59904" y1="89136" x2="67252" y2="97644"/>
                          <a14:foregroundMark x1="65335" y1="90576" x2="68690" y2="958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118" y="2362200"/>
              <a:ext cx="3108482" cy="382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2500" l="0" r="100000">
                          <a14:foregroundMark x1="45428" y1="56993" x2="69617" y2="55594"/>
                          <a14:backgroundMark x1="40432" y1="18056" x2="57622" y2="23241"/>
                          <a14:backgroundMark x1="7243" y1="9630" x2="25514" y2="2685"/>
                          <a14:backgroundMark x1="26378" y1="28611" x2="69405" y2="14722"/>
                          <a14:backgroundMark x1="18270" y1="37685" x2="68541" y2="28241"/>
                          <a14:backgroundMark x1="62162" y1="23519" x2="83784" y2="35556"/>
                          <a14:backgroundMark x1="86378" y1="3426" x2="96216" y2="8889"/>
                          <a14:backgroundMark x1="83027" y1="5278" x2="99135" y2="12593"/>
                          <a14:backgroundMark x1="11027" y1="10741" x2="3351" y2="30833"/>
                          <a14:backgroundMark x1="3351" y1="27870" x2="865" y2="42407"/>
                          <a14:backgroundMark x1="3351" y1="61759" x2="17405" y2="92778"/>
                          <a14:backgroundMark x1="94919" y1="67222" x2="89730" y2="92037"/>
                          <a14:backgroundMark x1="1730" y1="42778" x2="1730" y2="4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4728823"/>
              <a:ext cx="1205584" cy="1008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4651" y="4229100"/>
            <a:ext cx="518831" cy="376863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31" y="3757945"/>
            <a:ext cx="491286" cy="356855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 flipH="1">
            <a:off x="1" y="685800"/>
            <a:ext cx="3598436" cy="1825985"/>
          </a:xfrm>
          <a:prstGeom prst="cloudCallout">
            <a:avLst>
              <a:gd name="adj1" fmla="val -60105"/>
              <a:gd name="adj2" fmla="val 35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2" name="Arrow: Right 1">
            <a:hlinkClick r:id="rId15" action="ppaction://hlinksldjump"/>
            <a:extLst>
              <a:ext uri="{FF2B5EF4-FFF2-40B4-BE49-F238E27FC236}">
                <a16:creationId xmlns:a16="http://schemas.microsoft.com/office/drawing/2014/main" xmlns="" id="{0C5B1010-6CBB-AB88-7615-20DA9AC5FDFA}"/>
              </a:ext>
            </a:extLst>
          </p:cNvPr>
          <p:cNvSpPr/>
          <p:nvPr/>
        </p:nvSpPr>
        <p:spPr>
          <a:xfrm>
            <a:off x="228600" y="0"/>
            <a:ext cx="971550" cy="4000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50" dirty="0" err="1">
                <a:solidFill>
                  <a:prstClr val="white"/>
                </a:solidFill>
                <a:latin typeface="Calibri"/>
              </a:rPr>
              <a:t>Học</a:t>
            </a:r>
            <a:r>
              <a:rPr lang="en-US" sz="135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350" dirty="0" err="1">
                <a:solidFill>
                  <a:prstClr val="white"/>
                </a:solidFill>
                <a:latin typeface="Calibri"/>
              </a:rPr>
              <a:t>tiếp</a:t>
            </a: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3">
            <a:hlinkClick r:id="" action="ppaction://media"/>
            <a:extLst>
              <a:ext uri="{FF2B5EF4-FFF2-40B4-BE49-F238E27FC236}">
                <a16:creationId xmlns:a16="http://schemas.microsoft.com/office/drawing/2014/main" xmlns="" id="{49406ABA-1F1F-2F83-796A-17D60A821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1550" y="1543050"/>
            <a:ext cx="304800" cy="304800"/>
          </a:xfrm>
          <a:prstGeom prst="rect">
            <a:avLst/>
          </a:prstGeom>
        </p:spPr>
      </p:pic>
      <p:pic>
        <p:nvPicPr>
          <p:cNvPr id="7" name="Picture 6">
            <a:hlinkClick r:id="rId15" action="ppaction://hlinksldjump"/>
            <a:extLst>
              <a:ext uri="{FF2B5EF4-FFF2-40B4-BE49-F238E27FC236}">
                <a16:creationId xmlns:a16="http://schemas.microsoft.com/office/drawing/2014/main" xmlns="" id="{50AB132B-E708-080E-88EC-C9DB34FFD09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938" y="3140955"/>
            <a:ext cx="491286" cy="35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2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L 0.28264 0.30301 " pathEditMode="relative" rAng="0" ptsTypes="AA">
                                      <p:cBhvr>
                                        <p:cTn id="12" dur="6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32" y="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0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462 -0.04691 C -0.14358 -0.06543 -0.14097 -0.08086 -0.13351 -0.0966 C -0.13212 -0.10401 -0.12969 -0.10463 -0.12726 -0.11142 C -0.12674 -0.11296 -0.12674 -0.11481 -0.12604 -0.11605 C -0.12431 -0.11944 -0.11979 -0.12438 -0.11979 -0.12407 C -0.1184 -0.12994 -0.11667 -0.13364 -0.11372 -0.13765 C -0.11198 -0.14475 -0.10903 -0.14599 -0.10504 -0.15062 C -0.10035 -0.15617 -0.09479 -0.16296 -0.09028 -0.16883 C -0.08281 -0.1787 -0.07917 -0.18981 -0.06806 -0.19475 C -0.05712 -0.20494 -0.04236 -0.20679 -0.02969 -0.21142 C -0.0224 -0.2179 -0.01441 -0.21759 -0.00625 -0.22129 C 0.01927 -0.23271 0.04479 -0.23889 0.07153 -0.2429 C 0.08819 -0.24845 0.10226 -0.2466 0.12083 -0.24753 C 0.13229 -0.24907 0.13958 -0.25123 0.15173 -0.24753 C 0.16163 -0.24475 0.15208 -0.24136 0.16042 -0.24105 C 0.18837 -0.23981 0.21632 -0.23981 0.24427 -0.2392 C 0.26146 -0.23364 0.27899 -0.23364 0.29618 -0.22808 C 0.3033 -0.22284 0.2993 -0.22531 0.30851 -0.22129 C 0.30989 -0.22068 0.31076 -0.21883 0.31215 -0.2179 C 0.31528 -0.21636 0.31875 -0.21605 0.32205 -0.21481 C 0.32378 -0.2142 0.32708 -0.21327 0.32708 -0.21296 C 0.33403 -0.20679 0.34392 -0.20679 0.35173 -0.20154 C 0.36458 -0.1929 0.34757 -0.20339 0.35798 -0.19475 C 0.35903 -0.19383 0.36042 -0.19383 0.36163 -0.19321 C 0.36684 -0.18981 0.37083 -0.18333 0.37517 -0.17839 C 0.37778 -0.17562 0.37934 -0.17531 0.38142 -0.17191 C 0.38524 -0.16481 0.38646 -0.15926 0.38993 -0.15247 C 0.39114 -0.14475 0.39184 -0.13364 0.39618 -0.12778 " pathEditMode="relative" rAng="0" ptsTypes="AAAAAAAAAAAAAAAAAAAAAAAAAA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31" y="-10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82 -0.1071 C -0.0224 -0.11142 -0.01406 -0.11728 -0.00903 -0.12407 C -0.00799 -0.12561 -0.00781 -0.12777 -0.0066 -0.12932 C -0.00556 -0.13055 -0.004 -0.12993 -0.00295 -0.13086 C 0.00052 -0.13364 0.00364 -0.13672 0.00694 -0.13981 C 0.01128 -0.14352 0.01857 -0.14475 0.02326 -0.14814 C 0.03229 -0.15463 0.02656 -0.15123 0.03298 -0.15864 C 0.03594 -0.16203 0.04531 -0.1679 0.0467 -0.16882 C 0.06146 -0.17932 0.06666 -0.19259 0.08385 -0.19629 C 0.08507 -0.19691 0.08646 -0.19722 0.0875 -0.19784 C 0.08854 -0.19876 0.08889 -0.20092 0.0901 -0.20154 C 0.10087 -0.20771 0.11285 -0.20987 0.12361 -0.21543 C 0.13385 -0.22098 0.14375 -0.22592 0.15451 -0.22901 C 0.17569 -0.24413 0.20503 -0.24321 0.2276 -0.24444 C 0.23021 -0.24506 0.23281 -0.24598 0.23507 -0.24629 C 0.2401 -0.24784 0.25 -0.24969 0.25 -0.24938 C 0.26962 -0.25833 0.29583 -0.24907 0.31701 -0.24629 C 0.32673 -0.24259 0.33298 -0.24228 0.3441 -0.24105 C 0.35416 -0.23858 0.36389 -0.23426 0.37378 -0.23086 C 0.38177 -0.225 0.38975 -0.22222 0.39878 -0.22037 C 0.40399 -0.21574 0.40868 -0.21512 0.41493 -0.21327 C 0.42153 -0.2074 0.42951 -0.20432 0.43732 -0.20154 C 0.44236 -0.1966 0.44861 -0.19228 0.45451 -0.1895 C 0.46007 -0.18179 0.46666 -0.17932 0.4743 -0.17747 C 0.47969 -0.17376 0.4835 -0.17222 0.48923 -0.17037 C 0.50434 -0.15771 0.4868 -0.17222 0.50156 -0.16203 C 0.5085 -0.1574 0.50243 -0.16018 0.50903 -0.1537 C 0.51684 -0.14568 0.51146 -0.1537 0.51771 -0.14629 C 0.52205 -0.14135 0.52587 -0.13518 0.53142 -0.1324 C 0.53437 -0.11543 0.53785 -0.09722 0.54757 -0.08456 C 0.55156 -0.06265 0.54583 -0.08919 0.55121 -0.07438 C 0.5533 -0.06821 0.55434 -0.06018 0.55607 -0.0537 C 0.55781 -0.0466 0.55607 -0.03889 0.55607 -0.03117 L 0.5625 -0.03981 " pathEditMode="relative" rAng="0" ptsTypes="AAAAAAAAAAAAAAAAAAAAAAAAAAAAAAAAA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66" y="-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778 -0.02562 C -0.07135 -0.02994 -0.06302 -0.0358 -0.05799 -0.04259 C -0.05695 -0.04414 -0.05677 -0.0463 -0.05556 -0.04784 C -0.05451 -0.04907 -0.05295 -0.04846 -0.05191 -0.04938 C -0.04844 -0.05216 -0.04531 -0.05525 -0.04201 -0.05833 C -0.03767 -0.06204 -0.03038 -0.06327 -0.0257 -0.06667 C -0.01667 -0.07315 -0.0224 -0.06975 -0.01597 -0.07716 C -0.01302 -0.08056 -0.00365 -0.08642 -0.00226 -0.08735 C 0.0125 -0.09784 0.01771 -0.11111 0.0349 -0.11481 C 0.03611 -0.11543 0.0375 -0.11574 0.03854 -0.11636 C 0.03958 -0.11728 0.03993 -0.11944 0.04115 -0.12006 C 0.05191 -0.12623 0.06389 -0.12839 0.07465 -0.13395 C 0.0849 -0.13951 0.09479 -0.14444 0.10555 -0.14753 C 0.12674 -0.16265 0.15608 -0.16173 0.17865 -0.16296 C 0.18125 -0.16358 0.18385 -0.16451 0.18611 -0.16481 C 0.19115 -0.16636 0.20104 -0.16821 0.20104 -0.1679 C 0.22066 -0.17685 0.24687 -0.16759 0.26805 -0.16481 C 0.27778 -0.16111 0.28403 -0.1608 0.29514 -0.15957 C 0.30521 -0.1571 0.31493 -0.15278 0.32483 -0.14938 C 0.33281 -0.14352 0.3408 -0.14074 0.34983 -0.13889 C 0.35503 -0.13426 0.35972 -0.13364 0.36597 -0.13179 C 0.37257 -0.12593 0.38055 -0.12284 0.38837 -0.12006 C 0.3934 -0.11512 0.39965 -0.1108 0.40555 -0.10802 C 0.41111 -0.10031 0.41771 -0.09784 0.42535 -0.09599 C 0.43073 -0.09228 0.43455 -0.09074 0.44028 -0.08889 C 0.45538 -0.07623 0.43785 -0.09074 0.4526 -0.08056 C 0.45955 -0.07593 0.45347 -0.0787 0.46007 -0.07222 C 0.46788 -0.0642 0.4625 -0.07222 0.46875 -0.06481 C 0.47309 -0.05988 0.47691 -0.0537 0.48246 -0.05093 C 0.48542 -0.03395 0.48889 -0.01574 0.49861 -0.00309 C 0.5026 0.01883 0.49687 -0.00772 0.50226 0.0071 C 0.50434 0.01327 0.50538 0.0213 0.50712 0.02778 C 0.50885 0.03488 0.50712 0.04259 0.50712 0.05031 L 0.51354 0.04167 " pathEditMode="relative" rAng="0" ptsTypes="AAAAAAAAAAAAAAAAAAAAAAAAAAAAAAAAAA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66" y="-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52400" y="285750"/>
            <a:ext cx="9067800" cy="3962400"/>
            <a:chOff x="330958" y="181401"/>
            <a:chExt cx="9143691" cy="3479544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181401"/>
              <a:ext cx="5898682" cy="3130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23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" name="Group 5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26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5" name="Group 4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28" name="Picture 27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29" name="Picture 28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30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1639600" y="1035190"/>
            <a:ext cx="543452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95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ong,</a:t>
            </a:r>
            <a:r>
              <a:rPr lang="en-US" sz="495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oâng</a:t>
            </a:r>
            <a:r>
              <a:rPr lang="en-US" sz="4950" b="1" dirty="0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95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r>
              <a:rPr lang="en-US" sz="4950" b="1" dirty="0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95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öng</a:t>
            </a:r>
            <a:r>
              <a:rPr lang="en-US" sz="4950" b="1" dirty="0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95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ieâc</a:t>
            </a:r>
            <a:r>
              <a:rPr lang="en-US" sz="4950" b="1" dirty="0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95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ieân</a:t>
            </a:r>
            <a:r>
              <a:rPr lang="en-US" sz="4950" b="1" dirty="0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95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ieâp</a:t>
            </a:r>
            <a:endParaRPr lang="en-US" sz="3000" b="1" dirty="0">
              <a:solidFill>
                <a:prstClr val="white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ight Arrow 36">
            <a:hlinkClick r:id="rId13" action="ppaction://hlinksldjump"/>
          </p:cNvPr>
          <p:cNvSpPr/>
          <p:nvPr/>
        </p:nvSpPr>
        <p:spPr>
          <a:xfrm>
            <a:off x="7829551" y="4400550"/>
            <a:ext cx="1068263" cy="6435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3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135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609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2837D4B-C72F-9AC3-E9AA-C49C852CFB6B}"/>
              </a:ext>
            </a:extLst>
          </p:cNvPr>
          <p:cNvGrpSpPr/>
          <p:nvPr/>
        </p:nvGrpSpPr>
        <p:grpSpPr>
          <a:xfrm>
            <a:off x="76200" y="374701"/>
            <a:ext cx="9601200" cy="4330649"/>
            <a:chOff x="330958" y="248315"/>
            <a:chExt cx="9143691" cy="34126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11CE3FC-CC61-99D6-24B7-C97B135D4A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9B59EF28-C3A4-135A-BAD0-61A9FA3AA6F5}"/>
                </a:ext>
              </a:extLst>
            </p:cNvPr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6" name="Picture 3">
                <a:extLst>
                  <a:ext uri="{FF2B5EF4-FFF2-40B4-BE49-F238E27FC236}">
                    <a16:creationId xmlns:a16="http://schemas.microsoft.com/office/drawing/2014/main" xmlns="" id="{AF501AD4-98CB-0C96-EEFC-068342E196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547E6225-26CE-CF8B-AEF9-D633AEFA9A0D}"/>
                  </a:ext>
                </a:extLst>
              </p:cNvPr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8" name="Picture 4">
                  <a:extLst>
                    <a:ext uri="{FF2B5EF4-FFF2-40B4-BE49-F238E27FC236}">
                      <a16:creationId xmlns:a16="http://schemas.microsoft.com/office/drawing/2014/main" xmlns="" id="{6A6D0EE0-AD73-0EEB-38EC-F72240A7557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xmlns="" id="{065BC720-E595-36D7-BA68-2508023D6F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xmlns="" id="{7A98586E-F979-C2B2-C97F-76AC36487914}"/>
                    </a:ext>
                  </a:extLst>
                </p:cNvPr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11" name="Picture 10">
                    <a:extLst>
                      <a:ext uri="{FF2B5EF4-FFF2-40B4-BE49-F238E27FC236}">
                        <a16:creationId xmlns:a16="http://schemas.microsoft.com/office/drawing/2014/main" xmlns="" id="{090126C3-9960-45ED-D55D-AD8F34925A1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>
                    <a:extLst>
                      <a:ext uri="{FF2B5EF4-FFF2-40B4-BE49-F238E27FC236}">
                        <a16:creationId xmlns:a16="http://schemas.microsoft.com/office/drawing/2014/main" xmlns="" id="{066B070E-5A44-B134-7324-1D9ACE71B6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22" name="Picture 21">
                    <a:extLst>
                      <a:ext uri="{FF2B5EF4-FFF2-40B4-BE49-F238E27FC236}">
                        <a16:creationId xmlns:a16="http://schemas.microsoft.com/office/drawing/2014/main" xmlns="" id="{892F3947-7C8F-D5B4-BAB0-B1F1CADE9A2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xmlns="" id="{AF1C9B78-9598-4151-83A3-FD1C7ADE8D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D564016-2FC4-3556-A742-B9A72DA403B1}"/>
              </a:ext>
            </a:extLst>
          </p:cNvPr>
          <p:cNvSpPr txBox="1"/>
          <p:nvPr/>
        </p:nvSpPr>
        <p:spPr>
          <a:xfrm>
            <a:off x="1454506" y="694224"/>
            <a:ext cx="592372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95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doøng</a:t>
            </a:r>
            <a:r>
              <a:rPr lang="en-US" sz="4950" b="1" dirty="0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5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soâng</a:t>
            </a:r>
            <a:r>
              <a:rPr lang="en-US" sz="4950" b="1" dirty="0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algn="ctr" defTabSz="685800"/>
            <a:r>
              <a:rPr lang="en-US" sz="4950" b="1" dirty="0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5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thung</a:t>
            </a:r>
            <a:r>
              <a:rPr lang="en-US" sz="4950" b="1" dirty="0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5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luõng</a:t>
            </a:r>
            <a:r>
              <a:rPr lang="en-US" sz="4950" b="1" dirty="0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  <a:p>
            <a:pPr algn="ctr" defTabSz="685800"/>
            <a:r>
              <a:rPr lang="en-US" sz="495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coâng</a:t>
            </a:r>
            <a:r>
              <a:rPr lang="en-US" sz="4950" b="1" dirty="0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5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vieäc</a:t>
            </a:r>
            <a:r>
              <a:rPr lang="en-US" sz="4950" b="1" dirty="0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  <a:p>
            <a:pPr algn="ctr" defTabSz="685800"/>
            <a:r>
              <a:rPr lang="en-US" sz="495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lieân</a:t>
            </a:r>
            <a:r>
              <a:rPr lang="en-US" sz="4950" b="1" dirty="0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5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tieáp</a:t>
            </a:r>
            <a:r>
              <a:rPr lang="en-US" sz="4950" b="1" dirty="0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95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cuû</a:t>
            </a:r>
            <a:r>
              <a:rPr lang="en-US" sz="4950" b="1" dirty="0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5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göøng</a:t>
            </a:r>
            <a:endParaRPr lang="en-US" sz="3000" b="1" dirty="0">
              <a:solidFill>
                <a:prstClr val="white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ight Arrow 36">
            <a:hlinkClick r:id="rId13" action="ppaction://hlinksldjump"/>
            <a:extLst>
              <a:ext uri="{FF2B5EF4-FFF2-40B4-BE49-F238E27FC236}">
                <a16:creationId xmlns:a16="http://schemas.microsoft.com/office/drawing/2014/main" xmlns="" id="{E5495BF7-6A7F-A5EF-A307-871F254D3E7B}"/>
              </a:ext>
            </a:extLst>
          </p:cNvPr>
          <p:cNvSpPr/>
          <p:nvPr/>
        </p:nvSpPr>
        <p:spPr>
          <a:xfrm>
            <a:off x="7829551" y="4400550"/>
            <a:ext cx="1068263" cy="6435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3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135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568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FBD4E74-6147-2E4E-32C5-DE4E61BF2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28465B7-53B8-E942-AC3D-FA03225CBCC4}"/>
              </a:ext>
            </a:extLst>
          </p:cNvPr>
          <p:cNvGrpSpPr/>
          <p:nvPr/>
        </p:nvGrpSpPr>
        <p:grpSpPr>
          <a:xfrm>
            <a:off x="152400" y="133350"/>
            <a:ext cx="9067800" cy="5391149"/>
            <a:chOff x="330958" y="248315"/>
            <a:chExt cx="9143691" cy="34126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90E49BED-7427-985C-0797-1916F781EC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7F955B13-5F29-283F-18E1-E4D3F9206C9E}"/>
                </a:ext>
              </a:extLst>
            </p:cNvPr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6" name="Picture 3">
                <a:extLst>
                  <a:ext uri="{FF2B5EF4-FFF2-40B4-BE49-F238E27FC236}">
                    <a16:creationId xmlns:a16="http://schemas.microsoft.com/office/drawing/2014/main" xmlns="" id="{494B751F-9FE7-0867-F30C-439087A426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93D39C70-2E88-3813-3C83-DC0561080289}"/>
                  </a:ext>
                </a:extLst>
              </p:cNvPr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8" name="Picture 4">
                  <a:extLst>
                    <a:ext uri="{FF2B5EF4-FFF2-40B4-BE49-F238E27FC236}">
                      <a16:creationId xmlns:a16="http://schemas.microsoft.com/office/drawing/2014/main" xmlns="" id="{4703ACB4-DCAD-9783-37C6-84D732E20B0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xmlns="" id="{873BB9DF-1D82-CFFD-BDAD-F61C8DD78B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xmlns="" id="{BABD7665-7569-6C48-7A48-CA305B7B91A7}"/>
                    </a:ext>
                  </a:extLst>
                </p:cNvPr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11" name="Picture 10">
                    <a:extLst>
                      <a:ext uri="{FF2B5EF4-FFF2-40B4-BE49-F238E27FC236}">
                        <a16:creationId xmlns:a16="http://schemas.microsoft.com/office/drawing/2014/main" xmlns="" id="{C4A6473D-ADB9-3493-C313-595D59E49F1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>
                    <a:extLst>
                      <a:ext uri="{FF2B5EF4-FFF2-40B4-BE49-F238E27FC236}">
                        <a16:creationId xmlns:a16="http://schemas.microsoft.com/office/drawing/2014/main" xmlns="" id="{297DF057-9870-A3A7-1D94-7B2AB3A32F1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22" name="Picture 21">
                    <a:extLst>
                      <a:ext uri="{FF2B5EF4-FFF2-40B4-BE49-F238E27FC236}">
                        <a16:creationId xmlns:a16="http://schemas.microsoft.com/office/drawing/2014/main" xmlns="" id="{046FF893-EE66-EA01-03F1-105BA5BE837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xmlns="" id="{61B39AD0-F3CF-9A34-6628-18D5E0A915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C165DB8-B9D4-8064-3AD0-811B1BA6F390}"/>
              </a:ext>
            </a:extLst>
          </p:cNvPr>
          <p:cNvSpPr txBox="1"/>
          <p:nvPr/>
        </p:nvSpPr>
        <p:spPr>
          <a:xfrm>
            <a:off x="1543159" y="461038"/>
            <a:ext cx="54859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600" b="1" dirty="0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60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kieán</a:t>
            </a:r>
            <a:r>
              <a:rPr lang="en-US" sz="3600" b="1" dirty="0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beù</a:t>
            </a:r>
            <a:r>
              <a:rPr lang="en-US" sz="3600" b="1" dirty="0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endParaRPr lang="en-US" sz="3600" b="1" dirty="0">
              <a:solidFill>
                <a:prstClr val="white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685800"/>
            <a:r>
              <a:rPr lang="en-US" sz="360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Keùo</a:t>
            </a:r>
            <a:r>
              <a:rPr lang="en-US" sz="3600" b="1" dirty="0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ñi</a:t>
            </a:r>
            <a:r>
              <a:rPr lang="en-US" sz="3600" b="1" dirty="0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töøng</a:t>
            </a:r>
            <a:r>
              <a:rPr lang="en-US" sz="3600" b="1" dirty="0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ñaøn</a:t>
            </a:r>
            <a:endParaRPr lang="en-US" sz="3600" b="1" dirty="0">
              <a:solidFill>
                <a:prstClr val="white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685800"/>
            <a:r>
              <a:rPr lang="en-US" sz="360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sz="3600" b="1" dirty="0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moài</a:t>
            </a:r>
            <a:r>
              <a:rPr lang="en-US" sz="3600" b="1" dirty="0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meâ</a:t>
            </a:r>
            <a:r>
              <a:rPr lang="en-US" sz="3600" b="1" dirty="0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maûi</a:t>
            </a:r>
            <a:r>
              <a:rPr lang="en-US" sz="3600" b="1" dirty="0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defTabSz="685800"/>
            <a:r>
              <a:rPr lang="en-US" sz="360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Chaát</a:t>
            </a:r>
            <a:r>
              <a:rPr lang="en-US" sz="3600" b="1" dirty="0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ñaày</a:t>
            </a:r>
            <a:r>
              <a:rPr lang="en-US" sz="3600" b="1" dirty="0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töøng</a:t>
            </a:r>
            <a:r>
              <a:rPr lang="en-US" sz="3600" b="1" dirty="0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3600" b="1" dirty="0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685800"/>
            <a:r>
              <a:rPr lang="en-US" sz="360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Kieán</a:t>
            </a:r>
            <a:r>
              <a:rPr lang="en-US" sz="3600" b="1" dirty="0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ñi</a:t>
            </a:r>
            <a:r>
              <a:rPr lang="en-US" sz="3600" b="1" dirty="0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traät</a:t>
            </a:r>
            <a:r>
              <a:rPr lang="en-US" sz="3600" b="1" dirty="0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töï</a:t>
            </a:r>
            <a:endParaRPr lang="en-US" sz="3600" b="1" dirty="0">
              <a:solidFill>
                <a:prstClr val="white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685800"/>
            <a:r>
              <a:rPr lang="en-US" sz="360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Chaúng</a:t>
            </a:r>
            <a:r>
              <a:rPr lang="en-US" sz="3600" b="1" dirty="0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heà</a:t>
            </a:r>
            <a:r>
              <a:rPr lang="en-US" sz="3600" b="1" dirty="0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giaønh</a:t>
            </a:r>
            <a:r>
              <a:rPr lang="en-US" sz="3600" b="1" dirty="0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lang="en-US" sz="3600" b="1" dirty="0">
              <a:solidFill>
                <a:prstClr val="white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685800"/>
            <a:r>
              <a:rPr lang="en-US" sz="360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Moãi</a:t>
            </a:r>
            <a:r>
              <a:rPr lang="en-US" sz="3600" b="1" dirty="0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gaëp</a:t>
            </a:r>
            <a:r>
              <a:rPr lang="en-US" sz="3600" b="1" dirty="0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baïn</a:t>
            </a:r>
            <a:endParaRPr lang="en-US" sz="3600" b="1" dirty="0">
              <a:solidFill>
                <a:prstClr val="white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685800"/>
            <a:r>
              <a:rPr lang="en-US" sz="360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Kieán</a:t>
            </a:r>
            <a:r>
              <a:rPr lang="en-US" sz="3600" b="1" dirty="0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chaïm</a:t>
            </a:r>
            <a:r>
              <a:rPr lang="en-US" sz="3600" b="1" dirty="0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ñaàu</a:t>
            </a:r>
            <a:r>
              <a:rPr lang="en-US" sz="3600" b="1" dirty="0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chaøo</a:t>
            </a:r>
            <a:r>
              <a:rPr lang="en-US" sz="3600" b="1" dirty="0">
                <a:solidFill>
                  <a:prstClr val="white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4" name="Right Arrow 36">
            <a:hlinkClick r:id="rId13" action="ppaction://hlinksldjump"/>
            <a:extLst>
              <a:ext uri="{FF2B5EF4-FFF2-40B4-BE49-F238E27FC236}">
                <a16:creationId xmlns:a16="http://schemas.microsoft.com/office/drawing/2014/main" xmlns="" id="{2609B944-A7E8-B5ED-3016-95D2F4AA9E30}"/>
              </a:ext>
            </a:extLst>
          </p:cNvPr>
          <p:cNvSpPr/>
          <p:nvPr/>
        </p:nvSpPr>
        <p:spPr>
          <a:xfrm>
            <a:off x="7829551" y="4400550"/>
            <a:ext cx="1068263" cy="6435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3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135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517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3E4CB471-4AC9-31CD-D281-2C9C1FE13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666750"/>
            <a:ext cx="4858933" cy="1341236"/>
          </a:xfrm>
          <a:prstGeom prst="rect">
            <a:avLst/>
          </a:prstGeom>
        </p:spPr>
      </p:pic>
      <p:pic>
        <p:nvPicPr>
          <p:cNvPr id="2" name="7297658990069">
            <a:hlinkClick r:id="" action="ppaction://media"/>
            <a:extLst>
              <a:ext uri="{FF2B5EF4-FFF2-40B4-BE49-F238E27FC236}">
                <a16:creationId xmlns:a16="http://schemas.microsoft.com/office/drawing/2014/main" xmlns="" id="{1D678261-E819-B23C-C06C-2B368F85DA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6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406</Words>
  <Application>Microsoft Office PowerPoint</Application>
  <PresentationFormat>On-screen Show (16:9)</PresentationFormat>
  <Paragraphs>73</Paragraphs>
  <Slides>23</Slides>
  <Notes>2</Notes>
  <HiddenSlides>0</HiddenSlides>
  <MMClips>7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1_Office Theme</vt:lpstr>
      <vt:lpstr>Custom Design</vt:lpstr>
      <vt:lpstr>1_Custom Design</vt:lpstr>
      <vt:lpstr>12_Office Theme</vt:lpstr>
      <vt:lpstr>5_Office Theme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KimAnh</dc:creator>
  <cp:lastModifiedBy>HP</cp:lastModifiedBy>
  <cp:revision>152</cp:revision>
  <dcterms:created xsi:type="dcterms:W3CDTF">2020-08-18T08:22:14Z</dcterms:created>
  <dcterms:modified xsi:type="dcterms:W3CDTF">2025-12-09T09:34:35Z</dcterms:modified>
</cp:coreProperties>
</file>