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6"/>
  </p:notesMasterIdLst>
  <p:sldIdLst>
    <p:sldId id="485" r:id="rId2"/>
    <p:sldId id="299" r:id="rId3"/>
    <p:sldId id="480" r:id="rId4"/>
    <p:sldId id="498" r:id="rId5"/>
    <p:sldId id="419" r:id="rId6"/>
    <p:sldId id="420" r:id="rId7"/>
    <p:sldId id="496" r:id="rId8"/>
    <p:sldId id="442" r:id="rId9"/>
    <p:sldId id="490" r:id="rId10"/>
    <p:sldId id="491" r:id="rId11"/>
    <p:sldId id="492" r:id="rId12"/>
    <p:sldId id="493" r:id="rId13"/>
    <p:sldId id="345" r:id="rId14"/>
    <p:sldId id="446" r:id="rId15"/>
    <p:sldId id="447" r:id="rId16"/>
    <p:sldId id="448" r:id="rId17"/>
    <p:sldId id="449" r:id="rId18"/>
    <p:sldId id="450" r:id="rId19"/>
    <p:sldId id="451" r:id="rId20"/>
    <p:sldId id="497" r:id="rId21"/>
    <p:sldId id="488" r:id="rId22"/>
    <p:sldId id="489" r:id="rId23"/>
    <p:sldId id="494" r:id="rId24"/>
    <p:sldId id="495" r:id="rId25"/>
  </p:sldIdLst>
  <p:sldSz cx="109728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569913" indent="-11271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1141413" indent="-22701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712913" indent="-34131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2284413" indent="-45561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3CB"/>
    <a:srgbClr val="CCFFFF"/>
    <a:srgbClr val="FFFF00"/>
    <a:srgbClr val="FF0000"/>
    <a:srgbClr val="66FF66"/>
    <a:srgbClr val="FFFFCC"/>
    <a:srgbClr val="FBF4D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79" d="100"/>
          <a:sy n="79" d="100"/>
        </p:scale>
        <p:origin x="-811" y="-67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xmlns="" id="{01325D6D-5BCF-1AA3-4C4F-0A1C3B386F7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xmlns="" id="{DACD4B8B-15D6-3173-E761-31F9C092B1CF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xmlns="" id="{0F1880C7-5AAD-3CAA-0C77-3F7E0A38C2E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xmlns="" id="{89E62B81-703A-7C95-892C-50B773E1EF4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xmlns="" id="{AE94550B-633B-ADF9-4506-56F7CE4FBBD2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xmlns="" id="{191B2361-032E-A68B-2E36-894818BC0E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4FD4068-35E8-435E-B631-B107FA2681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32351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xmlns="" id="{3E2A792B-B82F-591D-9C29-EAB13B90CA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xmlns="" id="{9725423A-6A65-BE3B-9936-9FF0629AAE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xmlns="" id="{E4046855-AC17-0C12-6311-13B248D3744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F86D4F1-FA04-4C19-910F-DF2E65E6359C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E2A4BD6-7E1D-96C7-09E5-0A783C4468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ACA9BC3-7850-7E49-5374-DA97AA68E4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8381D67-799C-0AC0-CE71-5327276AEA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94C0B-76E9-458D-9AD9-3C4D5ACF6DD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664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7AF7768-53DC-9B93-A849-EBD1EC22F8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7A0DCAB-C103-1CDC-9EEE-0127543915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C2FB26C-A90D-C5E2-AA87-D24F923B77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7F898-4D68-40D3-895C-CDE8C103AE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868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4FBFD9C6-BAB0-D5BA-0E2F-FFCC5D3258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2A0D200-9A65-8DE7-ED33-B4576CDEDA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F4A75E1B-28CC-D031-87B9-37CB08C56D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AE001-5BB0-4A1E-B58A-4704A46B63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47150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DEC2E6D5-56B9-F838-504F-C010050BF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CFF773D8-B026-3537-8CAE-B070CD5CA3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E31B17FB-CFB1-07A9-EF8D-52A443372A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9422BB-999C-44A3-95FF-E4907C93A0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7084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xmlns="" id="{3EA1D8D9-EFF4-D46B-F71D-90C77B44D4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319686AF-9D5A-EFAD-87EF-C238D63A31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xmlns="" id="{D6B1AE25-C7F6-25B5-D0EF-23E6197538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EBA2F-AB6D-41E8-9D65-027BCA348A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331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284257C-8742-E1EB-4DE9-ED39580B9C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2557B22-9DFD-D258-6D8E-AFE07EC895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CE62BB77-AB9D-D7FE-E44A-77E9DC034A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0BBB7-C3F9-4D1B-82A5-8E9302F0B8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482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88E61960-69CC-8680-C39C-4719C73D95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A70FC84-1028-38CD-7FAA-AA6CCA96E2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D55C4EE-A8BE-6D1D-07A4-5A581F3681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18A28B-D327-46BF-B0CE-1AED826D644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6604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816525C-F192-3C52-A608-36A6EA6094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283B35D-08CC-AEA3-D6D6-9E6EF09A95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D6C5DAF-D9DD-A2B1-A3C6-65EB9F4155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64536-5264-4DF8-AC42-F8FCEE4E82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1913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BDB4A1FA-4DD3-BF6E-F34D-31CBC521A5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2537C2A1-7B1F-BEF1-93ED-C9D029CB5F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1DE440BD-7E45-8A3F-C475-8B3A3CA18B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F0A8AD-551A-4BFE-8C21-B371483FBC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830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1D327C5E-5541-4B56-9B28-ADDC44DCA8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E515521D-1458-B7F1-0DE9-ED389CB55C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1792A45D-A618-A236-734D-B10B019066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FD00C-F0B9-434B-B7F9-88012A2D50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063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044B2A19-1B30-2090-2B59-0F136B014B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29A97EF-E82D-ADBF-B2F6-22390060F1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39FBEF15-7E46-3C86-73E4-88CB69C713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5EB03-C2DB-4576-8E8E-F1E8BA6513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4976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F9AFE25-6802-2DD0-ED97-722953E480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3956FB1-143C-BABA-8693-F1E0F91334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1C8972FF-6E94-E68D-063E-5B7B9D0D40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E5BD5-CC1F-405A-84D3-7A60265BFD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871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CF76E24-6459-C75E-A4F1-A036F02226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07E82AE-5C8D-2F85-35B0-4FF8661009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463A74D-F72E-0C57-3033-9AD3CF71B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0FEC4C-9AF5-4CB4-9213-7C7AC87933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691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3AA53509-0D58-5235-8F50-4ED769D015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xmlns="" id="{63998531-E000-EBD2-5C31-CC5E9B7692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7652" name="Rectangle 4">
            <a:extLst>
              <a:ext uri="{FF2B5EF4-FFF2-40B4-BE49-F238E27FC236}">
                <a16:creationId xmlns:a16="http://schemas.microsoft.com/office/drawing/2014/main" xmlns="" id="{F3E254C7-1B12-E5B9-5986-0A31A910208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>
            <a:extLst>
              <a:ext uri="{FF2B5EF4-FFF2-40B4-BE49-F238E27FC236}">
                <a16:creationId xmlns:a16="http://schemas.microsoft.com/office/drawing/2014/main" xmlns="" id="{60C1F895-F117-55EB-04A4-2FD874D2A99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xmlns="" id="{B9094F63-87AB-1B16-C32A-8A3EBC82618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425254-0597-457B-913B-ABBA8E1EA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file:///C:\Users\Admin\Downloads\AUDIO1%20Ch&#224;o%20ng&#432;&#7901;i%20b&#7841;n%20m&#7899;i%20&#273;&#7871;n%20nh&#7841;c%20l&#7901;i%20chu&#7849;n%20(mp3cut.net)%20(1).mp3" TargetMode="External"/><Relationship Id="rId1" Type="http://schemas.microsoft.com/office/2007/relationships/media" Target="file:///C:\Users\Admin\Downloads\AUDIO1%20Ch&#224;o%20ng&#432;&#7901;i%20b&#7841;n%20m&#7899;i%20&#273;&#7871;n%20nh&#7841;c%20l&#7901;i%20chu&#7849;n%20(mp3cut.net)%20(1)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2.gif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file:///C:\Users\Admin\Downloads\AUDIO2%20Ch&#224;o%20ng&#432;&#7901;i%20b&#7841;n%20m&#7899;i%20&#273;&#7871;n%20nh&#7841;c%20l&#7901;i%20chu&#7849;n%20(mp3cut.net)%20(2).mp3" TargetMode="External"/><Relationship Id="rId1" Type="http://schemas.microsoft.com/office/2007/relationships/media" Target="file:///C:\Users\Admin\Downloads\AUDIO2%20Ch&#224;o%20ng&#432;&#7901;i%20b&#7841;n%20m&#7899;i%20&#273;&#7871;n%20nh&#7841;c%20l&#7901;i%20chu&#7849;n%20(mp3cut.net)%20(2)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2.gif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gif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5" Type="http://schemas.openxmlformats.org/officeDocument/2006/relationships/image" Target="../media/image2.gif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image" Target="../media/image2.gif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gif"/><Relationship Id="rId5" Type="http://schemas.openxmlformats.org/officeDocument/2006/relationships/image" Target="../media/image21.png"/><Relationship Id="rId4" Type="http://schemas.openxmlformats.org/officeDocument/2006/relationships/image" Target="../media/image17.jpeg"/><Relationship Id="rId9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Admin\Downloads\AUDIO%20Ch&#224;o%20ng&#432;&#7901;i%20b&#7841;n%20m&#7899;i%20&#273;&#7871;n%20nh&#7841;c%20l&#7901;i%20chu&#7849;n.mp3" TargetMode="External"/><Relationship Id="rId1" Type="http://schemas.microsoft.com/office/2007/relationships/media" Target="file:///C:\Users\Admin\Downloads\AUDIO%20Ch&#224;o%20ng&#432;&#7901;i%20b&#7841;n%20m&#7899;i%20&#273;&#7871;n%20nh&#7841;c%20l&#7901;i%20chu&#7849;n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Admin\Downloads\%5bKARAOKE%5d%20CH&#192;O%20NG&#431;&#7900;I%20B&#7840;N%20M&#7898;I%20&#272;&#7870;N%20(BEAT%20HTS)%20L&#7898;P%201.mp3" TargetMode="External"/><Relationship Id="rId1" Type="http://schemas.microsoft.com/office/2007/relationships/media" Target="file:///C:\Users\Admin\Downloads\%5bKARAOKE%5d%20CH&#192;O%20NG&#431;&#7900;I%20B&#7840;N%20M&#7898;I%20&#272;&#7870;N%20(BEAT%20HTS)%20L&#7898;P%201.mp3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gif"/><Relationship Id="rId4" Type="http://schemas.openxmlformats.org/officeDocument/2006/relationships/image" Target="../media/image29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2.gif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5.png"/><Relationship Id="rId5" Type="http://schemas.openxmlformats.org/officeDocument/2006/relationships/image" Target="../media/image2.gif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2.gif"/><Relationship Id="rId3" Type="http://schemas.microsoft.com/office/2007/relationships/media" Target="../media/media1.mp3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audio" Target="../media/media1.mp3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2.gif"/><Relationship Id="rId3" Type="http://schemas.microsoft.com/office/2007/relationships/media" Target="../media/media2.mp4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2" Type="http://schemas.openxmlformats.org/officeDocument/2006/relationships/audio" Target="file:///C:\Users\NGUYEN\Desktop\danh%20sach%20HS\tiet%2015%20lop%203\Sang%20Xuan%20Doc%20Tau%20dan%20tranh%20-%20Linh%20Thao%20(mp3cut.net).mp3" TargetMode="External"/><Relationship Id="rId1" Type="http://schemas.openxmlformats.org/officeDocument/2006/relationships/audio" Target="file:///C:\Users\thanhthoi\Desktop\THI%20GVDG\V.A%20&#8211;%20&#272;&#224;n%20G&#224;%20Con%20(mp3cut.net).mp3" TargetMode="Externa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file:///C:\Users\Admin\Downloads\AUDIO%20Ch&#224;o%20ng&#432;&#7901;i%20b&#7841;n%20m&#7899;i%20&#273;&#7871;n%20nh&#7841;c%20l&#7901;i%20chu&#7849;n.mp3" TargetMode="External"/><Relationship Id="rId1" Type="http://schemas.microsoft.com/office/2007/relationships/media" Target="file:///C:\Users\Admin\Downloads\AUDIO%20Ch&#224;o%20ng&#432;&#7901;i%20b&#7841;n%20m&#7899;i%20&#273;&#7871;n%20nh&#7841;c%20l&#7901;i%20chu&#7849;n.mp3" TargetMode="External"/><Relationship Id="rId6" Type="http://schemas.openxmlformats.org/officeDocument/2006/relationships/image" Target="../media/image2.gif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GIÁO ÁN 1 2020-2021\HÌNH SOẠN GIÁO ÁN\Chủ đề\Untitled.png">
            <a:extLst>
              <a:ext uri="{FF2B5EF4-FFF2-40B4-BE49-F238E27FC236}">
                <a16:creationId xmlns:a16="http://schemas.microsoft.com/office/drawing/2014/main" xmlns="" id="{FB2D0420-523F-D670-C3C0-180094EAB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9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8" descr="000o">
            <a:extLst>
              <a:ext uri="{FF2B5EF4-FFF2-40B4-BE49-F238E27FC236}">
                <a16:creationId xmlns:a16="http://schemas.microsoft.com/office/drawing/2014/main" xmlns="" id="{8BFE2EEC-F4C3-3D06-A2B5-3580ED532C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 descr="000o">
            <a:extLst>
              <a:ext uri="{FF2B5EF4-FFF2-40B4-BE49-F238E27FC236}">
                <a16:creationId xmlns:a16="http://schemas.microsoft.com/office/drawing/2014/main" xmlns="" id="{E8565514-70AA-16B0-CA4A-4F1FF8458E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10" descr="000o">
            <a:extLst>
              <a:ext uri="{FF2B5EF4-FFF2-40B4-BE49-F238E27FC236}">
                <a16:creationId xmlns:a16="http://schemas.microsoft.com/office/drawing/2014/main" xmlns="" id="{AE025A25-4ECF-391F-5FE7-417DDF93EE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1" descr="000o">
            <a:extLst>
              <a:ext uri="{FF2B5EF4-FFF2-40B4-BE49-F238E27FC236}">
                <a16:creationId xmlns:a16="http://schemas.microsoft.com/office/drawing/2014/main" xmlns="" id="{FB842022-80C0-A852-9A86-9197F44852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4" descr="Phòng Giáo Dục Và Đào Tạo quận Thanh Xuân">
            <a:extLst>
              <a:ext uri="{FF2B5EF4-FFF2-40B4-BE49-F238E27FC236}">
                <a16:creationId xmlns:a16="http://schemas.microsoft.com/office/drawing/2014/main" xmlns="" id="{18F35B2E-F7CD-B069-F48B-2A6E2BD81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00775" y="285750"/>
            <a:ext cx="4214813" cy="198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5">
            <a:extLst>
              <a:ext uri="{FF2B5EF4-FFF2-40B4-BE49-F238E27FC236}">
                <a16:creationId xmlns:a16="http://schemas.microsoft.com/office/drawing/2014/main" xmlns="" id="{F7032F7A-03D5-9AC4-FF95-1FED130C9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6525" y="2286000"/>
            <a:ext cx="3482975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1713CB"/>
                </a:solidFill>
                <a:cs typeface="Times New Roman" panose="02020603050405020304" pitchFamily="18" charset="0"/>
              </a:rPr>
              <a:t>TIẾT 1 CHỦ ĐỀ 4</a:t>
            </a:r>
          </a:p>
        </p:txBody>
      </p:sp>
      <p:pic>
        <p:nvPicPr>
          <p:cNvPr id="3081" name="Picture 12" descr="D:\GIÁO ÁN 1 2020-2021\HÌNH SOẠN GIÁO ÁN\Học hát\Lớp 1 thân yêu\Các bạn nhỏ vui ca nhảy múa_HTS.png">
            <a:extLst>
              <a:ext uri="{FF2B5EF4-FFF2-40B4-BE49-F238E27FC236}">
                <a16:creationId xmlns:a16="http://schemas.microsoft.com/office/drawing/2014/main" xmlns="" id="{FC32674F-8703-6FF1-66AB-9F45FA1D2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" r="4388"/>
          <a:stretch>
            <a:fillRect/>
          </a:stretch>
        </p:blipFill>
        <p:spPr bwMode="auto">
          <a:xfrm>
            <a:off x="6192838" y="3587750"/>
            <a:ext cx="42164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" name="Rectangle 5">
            <a:extLst>
              <a:ext uri="{FF2B5EF4-FFF2-40B4-BE49-F238E27FC236}">
                <a16:creationId xmlns:a16="http://schemas.microsoft.com/office/drawing/2014/main" xmlns="" id="{0359569F-E9C6-E24F-7F61-2C22FBB95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2857500"/>
            <a:ext cx="5286375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cs typeface="Times New Roman" panose="02020603050405020304" pitchFamily="18" charset="0"/>
              </a:rPr>
              <a:t>VÒNG TAY BÈ BẠN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>
            <a:extLst>
              <a:ext uri="{FF2B5EF4-FFF2-40B4-BE49-F238E27FC236}">
                <a16:creationId xmlns:a16="http://schemas.microsoft.com/office/drawing/2014/main" xmlns="" id="{A19A8BEB-8007-CE30-1755-583419427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FEDE74D-5682-F53A-91B0-00D4D2A84A98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292" name="Picture 8" descr="000o">
            <a:extLst>
              <a:ext uri="{FF2B5EF4-FFF2-40B4-BE49-F238E27FC236}">
                <a16:creationId xmlns:a16="http://schemas.microsoft.com/office/drawing/2014/main" xmlns="" id="{B4FDE28C-DCA5-C010-DE04-051220E3774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9" descr="000o">
            <a:extLst>
              <a:ext uri="{FF2B5EF4-FFF2-40B4-BE49-F238E27FC236}">
                <a16:creationId xmlns:a16="http://schemas.microsoft.com/office/drawing/2014/main" xmlns="" id="{15C9D730-86B2-C9E1-444A-1E978DB1E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" descr="000o">
            <a:extLst>
              <a:ext uri="{FF2B5EF4-FFF2-40B4-BE49-F238E27FC236}">
                <a16:creationId xmlns:a16="http://schemas.microsoft.com/office/drawing/2014/main" xmlns="" id="{9350FACD-1BCB-0418-1001-8D8595802C8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1" descr="000o">
            <a:extLst>
              <a:ext uri="{FF2B5EF4-FFF2-40B4-BE49-F238E27FC236}">
                <a16:creationId xmlns:a16="http://schemas.microsoft.com/office/drawing/2014/main" xmlns="" id="{F180BE7E-555E-9C5B-CE74-5F0F8BF142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1" descr="D:\GIÁO ÁN 1 2020-2021\HÌNH SOẠN GIÁO ÁN\Học hát\CHAO NGUOI BAN MOI DEN\g.png">
            <a:extLst>
              <a:ext uri="{FF2B5EF4-FFF2-40B4-BE49-F238E27FC236}">
                <a16:creationId xmlns:a16="http://schemas.microsoft.com/office/drawing/2014/main" xmlns="" id="{0ECB4C9C-C2C2-30F7-9905-35D5E2093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1785938"/>
            <a:ext cx="10072688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Rectangle 11">
            <a:extLst>
              <a:ext uri="{FF2B5EF4-FFF2-40B4-BE49-F238E27FC236}">
                <a16:creationId xmlns:a16="http://schemas.microsoft.com/office/drawing/2014/main" xmlns="" id="{AEB27079-12A7-B7CB-3A56-56DAF7AA30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963" y="857250"/>
            <a:ext cx="9153525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600" b="1">
                <a:cs typeface="Times New Roman" panose="02020603050405020304" pitchFamily="18" charset="0"/>
              </a:rPr>
              <a:t>Chào nụ cười dễ mến. Góp thêm cho cuộc đời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>
            <a:extLst>
              <a:ext uri="{FF2B5EF4-FFF2-40B4-BE49-F238E27FC236}">
                <a16:creationId xmlns:a16="http://schemas.microsoft.com/office/drawing/2014/main" xmlns="" id="{64C1833E-DE24-B66C-3F0A-8BB05AFBB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CD798E9-7D9F-71A9-85DB-F198388A889F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3316" name="Picture 8" descr="000o">
            <a:extLst>
              <a:ext uri="{FF2B5EF4-FFF2-40B4-BE49-F238E27FC236}">
                <a16:creationId xmlns:a16="http://schemas.microsoft.com/office/drawing/2014/main" xmlns="" id="{E121BABB-9E2F-1225-A790-DA3590958A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9" descr="000o">
            <a:extLst>
              <a:ext uri="{FF2B5EF4-FFF2-40B4-BE49-F238E27FC236}">
                <a16:creationId xmlns:a16="http://schemas.microsoft.com/office/drawing/2014/main" xmlns="" id="{6C3FFB71-AD2F-FFBC-066B-B4DD6B7725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0" descr="000o">
            <a:extLst>
              <a:ext uri="{FF2B5EF4-FFF2-40B4-BE49-F238E27FC236}">
                <a16:creationId xmlns:a16="http://schemas.microsoft.com/office/drawing/2014/main" xmlns="" id="{3F8E3325-CB4C-3AEA-1B04-85702EF6CF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 descr="000o">
            <a:extLst>
              <a:ext uri="{FF2B5EF4-FFF2-40B4-BE49-F238E27FC236}">
                <a16:creationId xmlns:a16="http://schemas.microsoft.com/office/drawing/2014/main" xmlns="" id="{8181B75E-D743-2F52-E4BB-6FBD6C88DC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1" descr="D:\GIÁO ÁN 1 2020-2021\HÌNH SOẠN GIÁO ÁN\Học hát\CHAO NGUOI BAN MOI DEN\d.png">
            <a:extLst>
              <a:ext uri="{FF2B5EF4-FFF2-40B4-BE49-F238E27FC236}">
                <a16:creationId xmlns:a16="http://schemas.microsoft.com/office/drawing/2014/main" xmlns="" id="{DFEA0BDA-9A22-2863-6015-5AD9D6B34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1357313"/>
            <a:ext cx="1006951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1" name="Rectangle 10">
            <a:extLst>
              <a:ext uri="{FF2B5EF4-FFF2-40B4-BE49-F238E27FC236}">
                <a16:creationId xmlns:a16="http://schemas.microsoft.com/office/drawing/2014/main" xmlns="" id="{1D44061A-6D59-9924-67A3-F117C47AAE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3" y="928688"/>
            <a:ext cx="9929812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>
                <a:cs typeface="Times New Roman" panose="02020603050405020304" pitchFamily="18" charset="0"/>
              </a:rPr>
              <a:t>Đến đây chơi đến đây vui là vườn hoa muôn màu muôn sắc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>
            <a:extLst>
              <a:ext uri="{FF2B5EF4-FFF2-40B4-BE49-F238E27FC236}">
                <a16:creationId xmlns:a16="http://schemas.microsoft.com/office/drawing/2014/main" xmlns="" id="{B8664D00-B23F-5A27-2CE1-0F0B544E3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B700F68-6E98-9F64-0158-D88C1AF879AD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340" name="Picture 8" descr="000o">
            <a:extLst>
              <a:ext uri="{FF2B5EF4-FFF2-40B4-BE49-F238E27FC236}">
                <a16:creationId xmlns:a16="http://schemas.microsoft.com/office/drawing/2014/main" xmlns="" id="{F3281588-04ED-343C-12B6-3414B26F76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9" descr="000o">
            <a:extLst>
              <a:ext uri="{FF2B5EF4-FFF2-40B4-BE49-F238E27FC236}">
                <a16:creationId xmlns:a16="http://schemas.microsoft.com/office/drawing/2014/main" xmlns="" id="{F81799EF-900A-D2B4-11DB-C9B1EFA495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 descr="000o">
            <a:extLst>
              <a:ext uri="{FF2B5EF4-FFF2-40B4-BE49-F238E27FC236}">
                <a16:creationId xmlns:a16="http://schemas.microsoft.com/office/drawing/2014/main" xmlns="" id="{6E7FAEF2-6466-7E3B-A0DC-131D413802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1" descr="000o">
            <a:extLst>
              <a:ext uri="{FF2B5EF4-FFF2-40B4-BE49-F238E27FC236}">
                <a16:creationId xmlns:a16="http://schemas.microsoft.com/office/drawing/2014/main" xmlns="" id="{DE0D61C3-FAC3-E5F3-7741-54AE3B5BBB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1" descr="D:\GIÁO ÁN 1 2020-2021\HÌNH SOẠN GIÁO ÁN\Học hát\CHAO NGUOI BAN MOI DEN\s.png">
            <a:extLst>
              <a:ext uri="{FF2B5EF4-FFF2-40B4-BE49-F238E27FC236}">
                <a16:creationId xmlns:a16="http://schemas.microsoft.com/office/drawing/2014/main" xmlns="" id="{09FB344B-895D-DA81-97ED-34259488C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6"/>
          <a:stretch>
            <a:fillRect/>
          </a:stretch>
        </p:blipFill>
        <p:spPr bwMode="auto">
          <a:xfrm>
            <a:off x="430213" y="1785938"/>
            <a:ext cx="101441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Rectangle 10">
            <a:extLst>
              <a:ext uri="{FF2B5EF4-FFF2-40B4-BE49-F238E27FC236}">
                <a16:creationId xmlns:a16="http://schemas.microsoft.com/office/drawing/2014/main" xmlns="" id="{48290580-5201-8045-6116-AE539126A0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941388"/>
            <a:ext cx="9644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000" b="1">
                <a:cs typeface="Times New Roman" panose="02020603050405020304" pitchFamily="18" charset="0"/>
              </a:rPr>
              <a:t>Đến đây chơi đến đây vui là bài ca thắm thiết tình người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>
            <a:extLst>
              <a:ext uri="{FF2B5EF4-FFF2-40B4-BE49-F238E27FC236}">
                <a16:creationId xmlns:a16="http://schemas.microsoft.com/office/drawing/2014/main" xmlns="" id="{4DB2C16F-801B-7F5D-5E39-FBA2252D1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55024" y="46037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>
            <a:extLst>
              <a:ext uri="{FF2B5EF4-FFF2-40B4-BE49-F238E27FC236}">
                <a16:creationId xmlns:a16="http://schemas.microsoft.com/office/drawing/2014/main" xmlns="" id="{44DA34B2-5026-36B1-6080-5657B07A7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6275" y="1071563"/>
            <a:ext cx="195103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Câu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431FE4B-8D05-381D-FC15-02C3B6039FE6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65" name="Rectangle 6">
            <a:extLst>
              <a:ext uri="{FF2B5EF4-FFF2-40B4-BE49-F238E27FC236}">
                <a16:creationId xmlns:a16="http://schemas.microsoft.com/office/drawing/2014/main" xmlns="" id="{85E62E75-6787-EF12-A9B5-D544D67325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US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5366" name="Picture 8" descr="000o">
            <a:extLst>
              <a:ext uri="{FF2B5EF4-FFF2-40B4-BE49-F238E27FC236}">
                <a16:creationId xmlns:a16="http://schemas.microsoft.com/office/drawing/2014/main" xmlns="" id="{D3AE5FCB-B6C2-C322-40A5-9996B54FC3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9" descr="000o">
            <a:extLst>
              <a:ext uri="{FF2B5EF4-FFF2-40B4-BE49-F238E27FC236}">
                <a16:creationId xmlns:a16="http://schemas.microsoft.com/office/drawing/2014/main" xmlns="" id="{986A2520-DED9-F7C6-7760-17C651CA9F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0" descr="000o">
            <a:extLst>
              <a:ext uri="{FF2B5EF4-FFF2-40B4-BE49-F238E27FC236}">
                <a16:creationId xmlns:a16="http://schemas.microsoft.com/office/drawing/2014/main" xmlns="" id="{7BD6E559-5C34-51CE-9EEC-2759CDEE3E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11" descr="000o">
            <a:extLst>
              <a:ext uri="{FF2B5EF4-FFF2-40B4-BE49-F238E27FC236}">
                <a16:creationId xmlns:a16="http://schemas.microsoft.com/office/drawing/2014/main" xmlns="" id="{D299BE93-58E9-43A2-E599-418E3534E2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11" descr="D:\GIÁO ÁN 1 2020-2021\HÌNH SOẠN GIÁO ÁN\Học hát\CHAO NGUOI BAN MOI DEN\ư.png">
            <a:extLst>
              <a:ext uri="{FF2B5EF4-FFF2-40B4-BE49-F238E27FC236}">
                <a16:creationId xmlns:a16="http://schemas.microsoft.com/office/drawing/2014/main" xmlns="" id="{548C66A0-3A23-ED8E-B0DA-25CACF5C7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9"/>
          <a:stretch>
            <a:fillRect/>
          </a:stretch>
        </p:blipFill>
        <p:spPr bwMode="auto">
          <a:xfrm>
            <a:off x="485775" y="2928938"/>
            <a:ext cx="10072688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3" descr="D:\GIÁO ÁN 1 2020-2021\HÌNH SOẠN GIÁO ÁN\Học hát\CHAO NGUOI BAN MOI DEN\Picture1 - Copy (2).jpg">
            <a:extLst>
              <a:ext uri="{FF2B5EF4-FFF2-40B4-BE49-F238E27FC236}">
                <a16:creationId xmlns:a16="http://schemas.microsoft.com/office/drawing/2014/main" xmlns="" id="{81975E22-D95E-99A2-13E5-A36C9B8BB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5" b="9091"/>
          <a:stretch>
            <a:fillRect/>
          </a:stretch>
        </p:blipFill>
        <p:spPr bwMode="auto">
          <a:xfrm>
            <a:off x="557213" y="1857375"/>
            <a:ext cx="985837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1 Chào người bạn mới đến nhạc lời chuẩn (mp3cut.net) (1)">
            <a:hlinkClick r:id="" action="ppaction://media"/>
            <a:extLst>
              <a:ext uri="{FF2B5EF4-FFF2-40B4-BE49-F238E27FC236}">
                <a16:creationId xmlns:a16="http://schemas.microsoft.com/office/drawing/2014/main" xmlns="" id="{601484A7-F0F0-67BA-74A5-FF75D0122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0655" y="1151060"/>
            <a:ext cx="779264" cy="77926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>
            <a:extLst>
              <a:ext uri="{FF2B5EF4-FFF2-40B4-BE49-F238E27FC236}">
                <a16:creationId xmlns:a16="http://schemas.microsoft.com/office/drawing/2014/main" xmlns="" id="{9D347294-3419-6DC0-FC84-CD041CD14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3">
            <a:extLst>
              <a:ext uri="{FF2B5EF4-FFF2-40B4-BE49-F238E27FC236}">
                <a16:creationId xmlns:a16="http://schemas.microsoft.com/office/drawing/2014/main" xmlns="" id="{1F11D3DC-E1EC-C2AF-1ACC-C473E400F4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6275" y="928688"/>
            <a:ext cx="19510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cs typeface="Times New Roman" panose="02020603050405020304" pitchFamily="18" charset="0"/>
              </a:rPr>
              <a:t>Câu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E2FAD46-413F-62DC-B386-D998715C0976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89" name="Rectangle 6">
            <a:extLst>
              <a:ext uri="{FF2B5EF4-FFF2-40B4-BE49-F238E27FC236}">
                <a16:creationId xmlns:a16="http://schemas.microsoft.com/office/drawing/2014/main" xmlns="" id="{B1F3AD9F-EBEC-C56E-B013-D6DB08C34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US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390" name="Picture 8" descr="000o">
            <a:extLst>
              <a:ext uri="{FF2B5EF4-FFF2-40B4-BE49-F238E27FC236}">
                <a16:creationId xmlns:a16="http://schemas.microsoft.com/office/drawing/2014/main" xmlns="" id="{2254B949-D406-79B9-33B7-5D548A1F4A0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 descr="000o">
            <a:extLst>
              <a:ext uri="{FF2B5EF4-FFF2-40B4-BE49-F238E27FC236}">
                <a16:creationId xmlns:a16="http://schemas.microsoft.com/office/drawing/2014/main" xmlns="" id="{92078A9D-9051-D1A2-3A42-EA2E54295F2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000o">
            <a:extLst>
              <a:ext uri="{FF2B5EF4-FFF2-40B4-BE49-F238E27FC236}">
                <a16:creationId xmlns:a16="http://schemas.microsoft.com/office/drawing/2014/main" xmlns="" id="{076DF7B0-4B76-C288-3285-7E8FA2AF83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000o">
            <a:extLst>
              <a:ext uri="{FF2B5EF4-FFF2-40B4-BE49-F238E27FC236}">
                <a16:creationId xmlns:a16="http://schemas.microsoft.com/office/drawing/2014/main" xmlns="" id="{93255A83-348F-0821-24CE-76A299A456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1" descr="D:\GIÁO ÁN 1 2020-2021\HÌNH SOẠN GIÁO ÁN\Học hát\CHAO NGUOI BAN MOI DEN\g.png">
            <a:extLst>
              <a:ext uri="{FF2B5EF4-FFF2-40B4-BE49-F238E27FC236}">
                <a16:creationId xmlns:a16="http://schemas.microsoft.com/office/drawing/2014/main" xmlns="" id="{3821B9F0-5A2F-666C-66F2-55CC0D6FF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3071813"/>
            <a:ext cx="10072688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2" descr="D:\GIÁO ÁN 1 2020-2021\HÌNH SOẠN GIÁO ÁN\Học hát\CHAO NGUOI BAN MOI DEN\Picture1 - Copy (3).jpg">
            <a:extLst>
              <a:ext uri="{FF2B5EF4-FFF2-40B4-BE49-F238E27FC236}">
                <a16:creationId xmlns:a16="http://schemas.microsoft.com/office/drawing/2014/main" xmlns="" id="{9C67A78E-0D33-F271-DD31-C1A6334A2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 b="9091"/>
          <a:stretch>
            <a:fillRect/>
          </a:stretch>
        </p:blipFill>
        <p:spPr bwMode="auto">
          <a:xfrm>
            <a:off x="700088" y="1714500"/>
            <a:ext cx="9644062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2 Chào người bạn mới đến nhạc lời chuẩn (mp3cut.net) (2)">
            <a:hlinkClick r:id="" action="ppaction://media"/>
            <a:extLst>
              <a:ext uri="{FF2B5EF4-FFF2-40B4-BE49-F238E27FC236}">
                <a16:creationId xmlns:a16="http://schemas.microsoft.com/office/drawing/2014/main" xmlns="" id="{281E9BB2-04B1-C6A8-C9DE-6675FB02D0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7888" y="1091525"/>
            <a:ext cx="725251" cy="72525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>
            <a:extLst>
              <a:ext uri="{FF2B5EF4-FFF2-40B4-BE49-F238E27FC236}">
                <a16:creationId xmlns:a16="http://schemas.microsoft.com/office/drawing/2014/main" xmlns="" id="{63CB8B46-DBFD-0045-2887-8C4B7E0FC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11" descr="D:\GIÁO ÁN 1 2020-2021\HÌNH SOẠN GIÁO ÁN\Học hát\CHAO NGUOI BAN MOI DEN\ư.png">
            <a:extLst>
              <a:ext uri="{FF2B5EF4-FFF2-40B4-BE49-F238E27FC236}">
                <a16:creationId xmlns:a16="http://schemas.microsoft.com/office/drawing/2014/main" xmlns="" id="{1F65DD5B-031A-16D1-895B-AF77D73CD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9"/>
          <a:stretch>
            <a:fillRect/>
          </a:stretch>
        </p:blipFill>
        <p:spPr bwMode="auto">
          <a:xfrm>
            <a:off x="485775" y="4446588"/>
            <a:ext cx="1007268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67E2489-1A8F-F610-DFE7-6569C4215682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413" name="Rectangle 6">
            <a:extLst>
              <a:ext uri="{FF2B5EF4-FFF2-40B4-BE49-F238E27FC236}">
                <a16:creationId xmlns:a16="http://schemas.microsoft.com/office/drawing/2014/main" xmlns="" id="{A2D37890-D54C-CE27-5DF5-C87C554EB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8025" y="214313"/>
            <a:ext cx="30734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FFFF00"/>
                </a:solidFill>
                <a:cs typeface="Times New Roman" panose="02020603050405020304" pitchFamily="18" charset="0"/>
              </a:rPr>
              <a:t>Câu 1 + 2</a:t>
            </a:r>
          </a:p>
        </p:txBody>
      </p:sp>
      <p:pic>
        <p:nvPicPr>
          <p:cNvPr id="17414" name="Picture 8" descr="000o">
            <a:extLst>
              <a:ext uri="{FF2B5EF4-FFF2-40B4-BE49-F238E27FC236}">
                <a16:creationId xmlns:a16="http://schemas.microsoft.com/office/drawing/2014/main" xmlns="" id="{C528DFB0-94FC-4246-2F17-3A71E0B6D4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000o">
            <a:extLst>
              <a:ext uri="{FF2B5EF4-FFF2-40B4-BE49-F238E27FC236}">
                <a16:creationId xmlns:a16="http://schemas.microsoft.com/office/drawing/2014/main" xmlns="" id="{F867665D-26A8-AB64-1CA8-B35034DABA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10" descr="000o">
            <a:extLst>
              <a:ext uri="{FF2B5EF4-FFF2-40B4-BE49-F238E27FC236}">
                <a16:creationId xmlns:a16="http://schemas.microsoft.com/office/drawing/2014/main" xmlns="" id="{DC76E65A-C3B9-9C6E-4BFB-63D793AC62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11" descr="000o">
            <a:extLst>
              <a:ext uri="{FF2B5EF4-FFF2-40B4-BE49-F238E27FC236}">
                <a16:creationId xmlns:a16="http://schemas.microsoft.com/office/drawing/2014/main" xmlns="" id="{89C2A851-F659-82EB-B950-A3DE7C5EBF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13" descr="D:\GIÁO ÁN 1 2020-2021\HÌNH SOẠN GIÁO ÁN\Học hát\CHAO NGUOI BAN MOI DEN\Picture1 - Copy (2).jpg">
            <a:extLst>
              <a:ext uri="{FF2B5EF4-FFF2-40B4-BE49-F238E27FC236}">
                <a16:creationId xmlns:a16="http://schemas.microsoft.com/office/drawing/2014/main" xmlns="" id="{C317ACBE-E0DD-3629-9DE6-E58650007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5" b="9091"/>
          <a:stretch>
            <a:fillRect/>
          </a:stretch>
        </p:blipFill>
        <p:spPr bwMode="auto">
          <a:xfrm>
            <a:off x="695173" y="1492849"/>
            <a:ext cx="985837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12" descr="D:\GIÁO ÁN 1 2020-2021\HÌNH SOẠN GIÁO ÁN\Học hát\CHAO NGUOI BAN MOI DEN\Picture1 - Copy (3).jpg">
            <a:extLst>
              <a:ext uri="{FF2B5EF4-FFF2-40B4-BE49-F238E27FC236}">
                <a16:creationId xmlns:a16="http://schemas.microsoft.com/office/drawing/2014/main" xmlns="" id="{18A46034-FF5E-7EE0-DBC1-E358864D5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8" b="9091"/>
          <a:stretch>
            <a:fillRect/>
          </a:stretch>
        </p:blipFill>
        <p:spPr bwMode="auto">
          <a:xfrm>
            <a:off x="693117" y="2993036"/>
            <a:ext cx="9501187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12 Chào người bạn mới đến nhạc lời chuẩn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6D7F4B87-752E-C06A-411C-9783F5457F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37928" y="1116564"/>
            <a:ext cx="610573" cy="61057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" descr="14">
            <a:extLst>
              <a:ext uri="{FF2B5EF4-FFF2-40B4-BE49-F238E27FC236}">
                <a16:creationId xmlns:a16="http://schemas.microsoft.com/office/drawing/2014/main" xmlns="" id="{A05722B4-D00F-627F-948A-C3977810A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>
            <a:extLst>
              <a:ext uri="{FF2B5EF4-FFF2-40B4-BE49-F238E27FC236}">
                <a16:creationId xmlns:a16="http://schemas.microsoft.com/office/drawing/2014/main" xmlns="" id="{D7FDD09B-3C88-21F2-6283-9F450C0F2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6275" y="984250"/>
            <a:ext cx="19510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cs typeface="Times New Roman" panose="02020603050405020304" pitchFamily="18" charset="0"/>
              </a:rPr>
              <a:t>Câu 3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765C1A6-2961-AA9A-94AA-3E07B663F195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437" name="Rectangle 6">
            <a:extLst>
              <a:ext uri="{FF2B5EF4-FFF2-40B4-BE49-F238E27FC236}">
                <a16:creationId xmlns:a16="http://schemas.microsoft.com/office/drawing/2014/main" xmlns="" id="{2A3F01C4-8E84-9C44-F8A4-BBDC7A5B7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US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8438" name="Picture 8" descr="000o">
            <a:extLst>
              <a:ext uri="{FF2B5EF4-FFF2-40B4-BE49-F238E27FC236}">
                <a16:creationId xmlns:a16="http://schemas.microsoft.com/office/drawing/2014/main" xmlns="" id="{DBF3A020-5EB8-9A6E-2382-366FFF85B0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9" descr="000o">
            <a:extLst>
              <a:ext uri="{FF2B5EF4-FFF2-40B4-BE49-F238E27FC236}">
                <a16:creationId xmlns:a16="http://schemas.microsoft.com/office/drawing/2014/main" xmlns="" id="{75F4CCE9-76FE-3F97-937C-32C0D949E87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0" descr="000o">
            <a:extLst>
              <a:ext uri="{FF2B5EF4-FFF2-40B4-BE49-F238E27FC236}">
                <a16:creationId xmlns:a16="http://schemas.microsoft.com/office/drawing/2014/main" xmlns="" id="{FB0EAD4E-6DDA-8E61-C048-08C7ACF116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11" descr="000o">
            <a:extLst>
              <a:ext uri="{FF2B5EF4-FFF2-40B4-BE49-F238E27FC236}">
                <a16:creationId xmlns:a16="http://schemas.microsoft.com/office/drawing/2014/main" xmlns="" id="{A9546F36-5675-C119-9222-6063C56D7C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11" descr="D:\GIÁO ÁN 1 2020-2021\HÌNH SOẠN GIÁO ÁN\Học hát\CHAO NGUOI BAN MOI DEN\d.png">
            <a:extLst>
              <a:ext uri="{FF2B5EF4-FFF2-40B4-BE49-F238E27FC236}">
                <a16:creationId xmlns:a16="http://schemas.microsoft.com/office/drawing/2014/main" xmlns="" id="{89937082-C284-85E6-C51D-14F156294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" y="2714625"/>
            <a:ext cx="10069513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3" descr="D:\GIÁO ÁN 1 2020-2021\HÌNH SOẠN GIÁO ÁN\Học hát\CHAO NGUOI BAN MOI DEN\Picture1 - Copy (4).jpg">
            <a:extLst>
              <a:ext uri="{FF2B5EF4-FFF2-40B4-BE49-F238E27FC236}">
                <a16:creationId xmlns:a16="http://schemas.microsoft.com/office/drawing/2014/main" xmlns="" id="{54D6BB23-CC56-F0EE-882B-2CCAE0F9C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6" b="17021"/>
          <a:stretch>
            <a:fillRect/>
          </a:stretch>
        </p:blipFill>
        <p:spPr bwMode="auto">
          <a:xfrm>
            <a:off x="700088" y="1643063"/>
            <a:ext cx="9715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3 Chào người bạn mới đến nhạc lời chuẩn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23474D04-CE23-E35D-3FAB-1C5F5D746F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05880" y="1028129"/>
            <a:ext cx="681856" cy="6818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>
            <a:extLst>
              <a:ext uri="{FF2B5EF4-FFF2-40B4-BE49-F238E27FC236}">
                <a16:creationId xmlns:a16="http://schemas.microsoft.com/office/drawing/2014/main" xmlns="" id="{C04B7B3D-715B-F440-5CF9-D985297E5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6">
            <a:extLst>
              <a:ext uri="{FF2B5EF4-FFF2-40B4-BE49-F238E27FC236}">
                <a16:creationId xmlns:a16="http://schemas.microsoft.com/office/drawing/2014/main" xmlns="" id="{C340D862-67D2-E486-1CD1-B2A426DD4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9188" y="387350"/>
            <a:ext cx="505777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altLang="en-US" sz="3500" b="1">
                <a:solidFill>
                  <a:srgbClr val="FFFF00"/>
                </a:solidFill>
                <a:cs typeface="Times New Roman" panose="02020603050405020304" pitchFamily="18" charset="0"/>
              </a:rPr>
              <a:t>TẬP HÁT TỪNG CÂU</a:t>
            </a:r>
            <a:endParaRPr lang="en-US" altLang="en-US" sz="20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9460" name="Picture 8" descr="000o">
            <a:extLst>
              <a:ext uri="{FF2B5EF4-FFF2-40B4-BE49-F238E27FC236}">
                <a16:creationId xmlns:a16="http://schemas.microsoft.com/office/drawing/2014/main" xmlns="" id="{B960F344-5AB2-CBF5-D160-F45BE367A6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9" descr="000o">
            <a:extLst>
              <a:ext uri="{FF2B5EF4-FFF2-40B4-BE49-F238E27FC236}">
                <a16:creationId xmlns:a16="http://schemas.microsoft.com/office/drawing/2014/main" xmlns="" id="{4CC0E917-DE71-4B67-6057-BD010D3F36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10" descr="000o">
            <a:extLst>
              <a:ext uri="{FF2B5EF4-FFF2-40B4-BE49-F238E27FC236}">
                <a16:creationId xmlns:a16="http://schemas.microsoft.com/office/drawing/2014/main" xmlns="" id="{68886089-43DB-2BEF-B468-377EFEB119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11" descr="000o">
            <a:extLst>
              <a:ext uri="{FF2B5EF4-FFF2-40B4-BE49-F238E27FC236}">
                <a16:creationId xmlns:a16="http://schemas.microsoft.com/office/drawing/2014/main" xmlns="" id="{FA890EEA-261A-4346-E97F-77ED6B4A55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11" descr="D:\GIÁO ÁN 1 2020-2021\HÌNH SOẠN GIÁO ÁN\Học hát\CHAO NGUOI BAN MOI DEN\s.png">
            <a:extLst>
              <a:ext uri="{FF2B5EF4-FFF2-40B4-BE49-F238E27FC236}">
                <a16:creationId xmlns:a16="http://schemas.microsoft.com/office/drawing/2014/main" xmlns="" id="{3D9433D9-3088-7D10-4246-20F831169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6"/>
          <a:stretch>
            <a:fillRect/>
          </a:stretch>
        </p:blipFill>
        <p:spPr bwMode="auto">
          <a:xfrm>
            <a:off x="485775" y="3357563"/>
            <a:ext cx="10072688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12" descr="D:\GIÁO ÁN 1 2020-2021\HÌNH SOẠN GIÁO ÁN\Học hát\CHAO NGUOI BAN MOI DEN\Picture1 - Copy (5).jpg">
            <a:extLst>
              <a:ext uri="{FF2B5EF4-FFF2-40B4-BE49-F238E27FC236}">
                <a16:creationId xmlns:a16="http://schemas.microsoft.com/office/drawing/2014/main" xmlns="" id="{FE83B343-6A16-27F2-CC84-2AE76C94E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0"/>
          <a:stretch>
            <a:fillRect/>
          </a:stretch>
        </p:blipFill>
        <p:spPr bwMode="auto">
          <a:xfrm>
            <a:off x="557213" y="1643063"/>
            <a:ext cx="985837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6" name="Rectangle 3">
            <a:extLst>
              <a:ext uri="{FF2B5EF4-FFF2-40B4-BE49-F238E27FC236}">
                <a16:creationId xmlns:a16="http://schemas.microsoft.com/office/drawing/2014/main" xmlns="" id="{BB7AA874-3DDE-6516-4DAA-EF380621B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6275" y="1071563"/>
            <a:ext cx="19510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FF0000"/>
                </a:solidFill>
                <a:cs typeface="Times New Roman" panose="02020603050405020304" pitchFamily="18" charset="0"/>
              </a:rPr>
              <a:t>Câu 4 </a:t>
            </a:r>
          </a:p>
        </p:txBody>
      </p:sp>
      <p:pic>
        <p:nvPicPr>
          <p:cNvPr id="2" name="AUDIO4 Chào người bạn mới đến nhạc lời chuẩn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1B368EB1-BBFA-9A0A-1902-F3FAC71B8E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72978" y="1099687"/>
            <a:ext cx="730250" cy="7302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>
            <a:extLst>
              <a:ext uri="{FF2B5EF4-FFF2-40B4-BE49-F238E27FC236}">
                <a16:creationId xmlns:a16="http://schemas.microsoft.com/office/drawing/2014/main" xmlns="" id="{63283A56-ADA2-D51A-B75A-9F8A86743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1" descr="D:\GIÁO ÁN 1 2020-2021\HÌNH SOẠN GIÁO ÁN\Học hát\CHAO NGUOI BAN MOI DEN\d.png">
            <a:extLst>
              <a:ext uri="{FF2B5EF4-FFF2-40B4-BE49-F238E27FC236}">
                <a16:creationId xmlns:a16="http://schemas.microsoft.com/office/drawing/2014/main" xmlns="" id="{BADE8FB3-B937-2439-3F80-73B8D5F9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50"/>
          <a:stretch>
            <a:fillRect/>
          </a:stretch>
        </p:blipFill>
        <p:spPr bwMode="auto">
          <a:xfrm>
            <a:off x="450850" y="4298949"/>
            <a:ext cx="10069513" cy="134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9F72459-DC39-725E-B281-86EAD4947D78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5" name="Rectangle 3">
            <a:extLst>
              <a:ext uri="{FF2B5EF4-FFF2-40B4-BE49-F238E27FC236}">
                <a16:creationId xmlns:a16="http://schemas.microsoft.com/office/drawing/2014/main" xmlns="" id="{B6303A72-73DA-651F-EF42-A4C2BE05D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3775" y="214313"/>
            <a:ext cx="20716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FFFF00"/>
                </a:solidFill>
                <a:cs typeface="Times New Roman" panose="02020603050405020304" pitchFamily="18" charset="0"/>
              </a:rPr>
              <a:t>Câu 3 + 4 </a:t>
            </a:r>
          </a:p>
        </p:txBody>
      </p:sp>
      <p:pic>
        <p:nvPicPr>
          <p:cNvPr id="20486" name="Picture 8" descr="000o">
            <a:extLst>
              <a:ext uri="{FF2B5EF4-FFF2-40B4-BE49-F238E27FC236}">
                <a16:creationId xmlns:a16="http://schemas.microsoft.com/office/drawing/2014/main" xmlns="" id="{5B37D5A0-45FB-165E-02E5-4AE37D3E0B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9" descr="000o">
            <a:extLst>
              <a:ext uri="{FF2B5EF4-FFF2-40B4-BE49-F238E27FC236}">
                <a16:creationId xmlns:a16="http://schemas.microsoft.com/office/drawing/2014/main" xmlns="" id="{44CCC857-1913-837F-4155-8B8963D175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0" descr="000o">
            <a:extLst>
              <a:ext uri="{FF2B5EF4-FFF2-40B4-BE49-F238E27FC236}">
                <a16:creationId xmlns:a16="http://schemas.microsoft.com/office/drawing/2014/main" xmlns="" id="{FD65C9B6-F300-402C-AB3C-4F09CA64C8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1" descr="000o">
            <a:extLst>
              <a:ext uri="{FF2B5EF4-FFF2-40B4-BE49-F238E27FC236}">
                <a16:creationId xmlns:a16="http://schemas.microsoft.com/office/drawing/2014/main" xmlns="" id="{01DE10BF-C27F-C6FD-068A-00AA6D5786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13" descr="D:\GIÁO ÁN 1 2020-2021\HÌNH SOẠN GIÁO ÁN\Học hát\CHAO NGUOI BAN MOI DEN\Picture1 - Copy (4).jpg">
            <a:extLst>
              <a:ext uri="{FF2B5EF4-FFF2-40B4-BE49-F238E27FC236}">
                <a16:creationId xmlns:a16="http://schemas.microsoft.com/office/drawing/2014/main" xmlns="" id="{B56F04AA-2919-D186-17F0-04885B6A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6" b="17021"/>
          <a:stretch>
            <a:fillRect/>
          </a:stretch>
        </p:blipFill>
        <p:spPr bwMode="auto">
          <a:xfrm>
            <a:off x="627856" y="1491577"/>
            <a:ext cx="9715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12" descr="D:\GIÁO ÁN 1 2020-2021\HÌNH SOẠN GIÁO ÁN\Học hát\CHAO NGUOI BAN MOI DEN\Picture1 - Copy (5).jpg">
            <a:extLst>
              <a:ext uri="{FF2B5EF4-FFF2-40B4-BE49-F238E27FC236}">
                <a16:creationId xmlns:a16="http://schemas.microsoft.com/office/drawing/2014/main" xmlns="" id="{C3766B8C-0B48-6FE3-A4B0-CFA8F2B63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00"/>
          <a:stretch>
            <a:fillRect/>
          </a:stretch>
        </p:blipFill>
        <p:spPr bwMode="auto">
          <a:xfrm>
            <a:off x="588963" y="2923502"/>
            <a:ext cx="9858375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34 Chào người bạn mới đến nhạc lời chuẩn (mp3cut.net) (6)">
            <a:hlinkClick r:id="" action="ppaction://media"/>
            <a:extLst>
              <a:ext uri="{FF2B5EF4-FFF2-40B4-BE49-F238E27FC236}">
                <a16:creationId xmlns:a16="http://schemas.microsoft.com/office/drawing/2014/main" xmlns="" id="{92B9827F-A346-3834-9FFF-9B2B0B0494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5825" y="1119978"/>
            <a:ext cx="583650" cy="5836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4" descr="D:\GIÁO ÁN 1 2020-2021\HÌNH SOẠN GIÁO ÁN\Học hát\CHAO NGUOI BAN MOI DEN\Chào người bạn mới đến - Copy.jpg">
            <a:extLst>
              <a:ext uri="{FF2B5EF4-FFF2-40B4-BE49-F238E27FC236}">
                <a16:creationId xmlns:a16="http://schemas.microsoft.com/office/drawing/2014/main" xmlns="" id="{EC558F78-5A6B-4A70-85F6-0C43EFA02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6" b="10301"/>
          <a:stretch>
            <a:fillRect/>
          </a:stretch>
        </p:blipFill>
        <p:spPr bwMode="auto">
          <a:xfrm>
            <a:off x="985838" y="142875"/>
            <a:ext cx="8929687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8E4F25E2-CD30-31B1-5DBD-10811DF25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Cả</a:t>
            </a:r>
            <a:r>
              <a:rPr lang="en-US" altLang="en-US" sz="3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endParaRPr lang="en-US" altLang="en-US" sz="35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1508" name="Picture 8" descr="000o">
            <a:extLst>
              <a:ext uri="{FF2B5EF4-FFF2-40B4-BE49-F238E27FC236}">
                <a16:creationId xmlns:a16="http://schemas.microsoft.com/office/drawing/2014/main" xmlns="" id="{5BAC3AFC-EEF5-A87F-7643-A0A197E9F6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000o">
            <a:extLst>
              <a:ext uri="{FF2B5EF4-FFF2-40B4-BE49-F238E27FC236}">
                <a16:creationId xmlns:a16="http://schemas.microsoft.com/office/drawing/2014/main" xmlns="" id="{AEEE1CB7-EAB5-DE21-058A-461DCFD81F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 descr="000o">
            <a:extLst>
              <a:ext uri="{FF2B5EF4-FFF2-40B4-BE49-F238E27FC236}">
                <a16:creationId xmlns:a16="http://schemas.microsoft.com/office/drawing/2014/main" xmlns="" id="{BD30A2D2-9B88-CED5-8BFA-AF9E207367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1" descr="000o">
            <a:extLst>
              <a:ext uri="{FF2B5EF4-FFF2-40B4-BE49-F238E27FC236}">
                <a16:creationId xmlns:a16="http://schemas.microsoft.com/office/drawing/2014/main" xmlns="" id="{304056F1-0E8C-F755-7CC2-D77E246667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Chào người bạn mới đến nhạc lời chuẩn">
            <a:hlinkClick r:id="" action="ppaction://media"/>
            <a:extLst>
              <a:ext uri="{FF2B5EF4-FFF2-40B4-BE49-F238E27FC236}">
                <a16:creationId xmlns:a16="http://schemas.microsoft.com/office/drawing/2014/main" xmlns="" id="{81C00E53-1BFA-642D-9D9C-17454DF40C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6372" y="973128"/>
            <a:ext cx="779264" cy="779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Kết quả hình ảnh cho nền powerpoint đẹp">
            <a:extLst>
              <a:ext uri="{FF2B5EF4-FFF2-40B4-BE49-F238E27FC236}">
                <a16:creationId xmlns:a16="http://schemas.microsoft.com/office/drawing/2014/main" xmlns="" id="{DB5151C5-EAE8-229D-CE97-DFEC06797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5">
            <a:extLst>
              <a:ext uri="{FF2B5EF4-FFF2-40B4-BE49-F238E27FC236}">
                <a16:creationId xmlns:a16="http://schemas.microsoft.com/office/drawing/2014/main" xmlns="" id="{FDB0AB75-2E88-5825-C161-5C55825B45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57650" y="642938"/>
            <a:ext cx="348297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5000" b="1">
                <a:solidFill>
                  <a:srgbClr val="C00000"/>
                </a:solidFill>
                <a:cs typeface="Times New Roman" panose="02020603050405020304" pitchFamily="18" charset="0"/>
              </a:rPr>
              <a:t>ÂM NHẠC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2D2FC9EB-6BD9-05B6-BD5F-C8A3ECE15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7275" y="2143125"/>
            <a:ext cx="9001125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-"/>
            </a:pPr>
            <a:endParaRPr lang="en-US" altLang="en-US" sz="1500" b="1">
              <a:solidFill>
                <a:srgbClr val="1713CB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altLang="en-US" sz="9600" b="1">
                <a:solidFill>
                  <a:srgbClr val="1713CB"/>
                </a:solidFill>
                <a:cs typeface="Times New Roman" panose="02020603050405020304" pitchFamily="18" charset="0"/>
              </a:rPr>
              <a:t>KHỞI ĐỘNG</a:t>
            </a:r>
            <a:r>
              <a:rPr lang="en-US" altLang="en-US" sz="5400" b="1" i="1">
                <a:solidFill>
                  <a:srgbClr val="1713CB"/>
                </a:solidFill>
                <a:cs typeface="Times New Roman" panose="02020603050405020304" pitchFamily="18" charset="0"/>
              </a:rPr>
              <a:t>                                </a:t>
            </a:r>
            <a:endParaRPr lang="en-US" altLang="en-US" sz="6600" b="1" i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4101" name="Picture 4" descr="pcp_download_120">
            <a:extLst>
              <a:ext uri="{FF2B5EF4-FFF2-40B4-BE49-F238E27FC236}">
                <a16:creationId xmlns:a16="http://schemas.microsoft.com/office/drawing/2014/main" xmlns="" id="{8CF96D51-91DD-BD05-DFE0-D4ABA69341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950" y="4643438"/>
            <a:ext cx="835025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AG00130_">
            <a:extLst>
              <a:ext uri="{FF2B5EF4-FFF2-40B4-BE49-F238E27FC236}">
                <a16:creationId xmlns:a16="http://schemas.microsoft.com/office/drawing/2014/main" xmlns="" id="{CE91CDC2-4D8B-58FE-3762-C78065F30B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095487">
            <a:off x="6469062" y="5035551"/>
            <a:ext cx="741363" cy="76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000o">
            <a:extLst>
              <a:ext uri="{FF2B5EF4-FFF2-40B4-BE49-F238E27FC236}">
                <a16:creationId xmlns:a16="http://schemas.microsoft.com/office/drawing/2014/main" xmlns="" id="{3E459660-6322-B8EF-558F-3F246265B3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000o">
            <a:extLst>
              <a:ext uri="{FF2B5EF4-FFF2-40B4-BE49-F238E27FC236}">
                <a16:creationId xmlns:a16="http://schemas.microsoft.com/office/drawing/2014/main" xmlns="" id="{E44D5F3A-FBA4-EC83-5BA5-3FA409A62B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0" descr="000o">
            <a:extLst>
              <a:ext uri="{FF2B5EF4-FFF2-40B4-BE49-F238E27FC236}">
                <a16:creationId xmlns:a16="http://schemas.microsoft.com/office/drawing/2014/main" xmlns="" id="{793B975C-1722-7617-CCC2-EC709B20BF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1" descr="000o">
            <a:extLst>
              <a:ext uri="{FF2B5EF4-FFF2-40B4-BE49-F238E27FC236}">
                <a16:creationId xmlns:a16="http://schemas.microsoft.com/office/drawing/2014/main" xmlns="" id="{CD6D834F-55A9-55D8-5D80-E2FAF6EEC2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4" descr="D:\GIÁO ÁN 1 2020-2021\HÌNH SOẠN GIÁO ÁN\Học hát\CHAO NGUOI BAN MOI DEN\Chào người bạn mới đến - Copy.jpg">
            <a:extLst>
              <a:ext uri="{FF2B5EF4-FFF2-40B4-BE49-F238E27FC236}">
                <a16:creationId xmlns:a16="http://schemas.microsoft.com/office/drawing/2014/main" xmlns="" id="{EC558F78-5A6B-4A70-85F6-0C43EFA02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6" b="10301"/>
          <a:stretch>
            <a:fillRect/>
          </a:stretch>
        </p:blipFill>
        <p:spPr bwMode="auto">
          <a:xfrm>
            <a:off x="985838" y="142875"/>
            <a:ext cx="8929687" cy="650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8E4F25E2-CD30-31B1-5DBD-10811DF25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214313"/>
            <a:ext cx="22288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Cả</a:t>
            </a:r>
            <a:r>
              <a:rPr lang="en-US" altLang="en-US" sz="35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5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bài</a:t>
            </a:r>
            <a:endParaRPr lang="en-US" altLang="en-US" sz="35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1508" name="Picture 8" descr="000o">
            <a:extLst>
              <a:ext uri="{FF2B5EF4-FFF2-40B4-BE49-F238E27FC236}">
                <a16:creationId xmlns:a16="http://schemas.microsoft.com/office/drawing/2014/main" xmlns="" id="{5BAC3AFC-EEF5-A87F-7643-A0A197E9F6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9" descr="000o">
            <a:extLst>
              <a:ext uri="{FF2B5EF4-FFF2-40B4-BE49-F238E27FC236}">
                <a16:creationId xmlns:a16="http://schemas.microsoft.com/office/drawing/2014/main" xmlns="" id="{AEEE1CB7-EAB5-DE21-058A-461DCFD81F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0" descr="000o">
            <a:extLst>
              <a:ext uri="{FF2B5EF4-FFF2-40B4-BE49-F238E27FC236}">
                <a16:creationId xmlns:a16="http://schemas.microsoft.com/office/drawing/2014/main" xmlns="" id="{BD30A2D2-9B88-CED5-8BFA-AF9E207367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1" descr="000o">
            <a:extLst>
              <a:ext uri="{FF2B5EF4-FFF2-40B4-BE49-F238E27FC236}">
                <a16:creationId xmlns:a16="http://schemas.microsoft.com/office/drawing/2014/main" xmlns="" id="{304056F1-0E8C-F755-7CC2-D77E246667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[KARAOKE] CHÀO NGƯỜI BẠN MỚI ĐẾN (BEAT HTS) LỚP 1">
            <a:hlinkClick r:id="" action="ppaction://media"/>
            <a:extLst>
              <a:ext uri="{FF2B5EF4-FFF2-40B4-BE49-F238E27FC236}">
                <a16:creationId xmlns:a16="http://schemas.microsoft.com/office/drawing/2014/main" xmlns="" id="{426C0641-B6A1-0CE4-7DF7-D89637BA8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729" y="866420"/>
            <a:ext cx="854546" cy="85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3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" descr="Kết quả hình ảnh cho nền powerpoint đẹp">
            <a:extLst>
              <a:ext uri="{FF2B5EF4-FFF2-40B4-BE49-F238E27FC236}">
                <a16:creationId xmlns:a16="http://schemas.microsoft.com/office/drawing/2014/main" xmlns="" id="{0D3B32A8-CF5B-A732-42AC-3C8814C89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" b="4849"/>
          <a:stretch>
            <a:fillRect/>
          </a:stretch>
        </p:blipFill>
        <p:spPr bwMode="auto">
          <a:xfrm>
            <a:off x="-19050" y="0"/>
            <a:ext cx="10991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 descr="ag00373_">
            <a:extLst>
              <a:ext uri="{FF2B5EF4-FFF2-40B4-BE49-F238E27FC236}">
                <a16:creationId xmlns:a16="http://schemas.microsoft.com/office/drawing/2014/main" xmlns="" id="{03CC4483-0A29-D06C-55E9-1AD72294AF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34405">
            <a:off x="6854825" y="4481513"/>
            <a:ext cx="2478088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1">
            <a:extLst>
              <a:ext uri="{FF2B5EF4-FFF2-40B4-BE49-F238E27FC236}">
                <a16:creationId xmlns:a16="http://schemas.microsoft.com/office/drawing/2014/main" xmlns="" id="{031C1DF8-E104-065E-9C0C-D287BE5CD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13" y="4654550"/>
            <a:ext cx="27130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6BC54CFB-095D-6B25-D7DE-1D6AB1959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286000"/>
            <a:ext cx="9109075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HÁT KẾT HỢP</a:t>
            </a:r>
          </a:p>
          <a:p>
            <a:pPr algn="ctr" eaLnBrk="1" hangingPunct="1"/>
            <a:r>
              <a:rPr lang="en-US" altLang="en-US" sz="5500" b="1">
                <a:solidFill>
                  <a:srgbClr val="0000FF"/>
                </a:solidFill>
                <a:cs typeface="Times New Roman" panose="02020603050405020304" pitchFamily="18" charset="0"/>
              </a:rPr>
              <a:t>GÕ ĐỆM THEO NHỊP ĐIỆU</a:t>
            </a:r>
          </a:p>
        </p:txBody>
      </p:sp>
      <p:pic>
        <p:nvPicPr>
          <p:cNvPr id="22534" name="Picture 8" descr="000o">
            <a:extLst>
              <a:ext uri="{FF2B5EF4-FFF2-40B4-BE49-F238E27FC236}">
                <a16:creationId xmlns:a16="http://schemas.microsoft.com/office/drawing/2014/main" xmlns="" id="{42EECEDB-7DFF-AF38-C657-194CFFF5C05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9" descr="000o">
            <a:extLst>
              <a:ext uri="{FF2B5EF4-FFF2-40B4-BE49-F238E27FC236}">
                <a16:creationId xmlns:a16="http://schemas.microsoft.com/office/drawing/2014/main" xmlns="" id="{3A934359-8D25-020C-6325-011DFD741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10" descr="000o">
            <a:extLst>
              <a:ext uri="{FF2B5EF4-FFF2-40B4-BE49-F238E27FC236}">
                <a16:creationId xmlns:a16="http://schemas.microsoft.com/office/drawing/2014/main" xmlns="" id="{E3D0F902-73DA-C04C-0B53-1643A5697F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11" descr="000o">
            <a:extLst>
              <a:ext uri="{FF2B5EF4-FFF2-40B4-BE49-F238E27FC236}">
                <a16:creationId xmlns:a16="http://schemas.microsoft.com/office/drawing/2014/main" xmlns="" id="{CCD04B16-7618-2A0E-37BD-34EEB7C327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9" descr="D:\GIÁO ÁN 1 2020-2021\HÌNH SOẠN GIÁO ÁN\Học hát\CHAO NGUOI BAN MOI DEN\Picture1 - Copy - Copy.jpg">
            <a:extLst>
              <a:ext uri="{FF2B5EF4-FFF2-40B4-BE49-F238E27FC236}">
                <a16:creationId xmlns:a16="http://schemas.microsoft.com/office/drawing/2014/main" xmlns="" id="{F7A5DF9C-67C4-70FE-430A-6796DAC95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42863"/>
            <a:ext cx="9572625" cy="677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8" descr="000o">
            <a:extLst>
              <a:ext uri="{FF2B5EF4-FFF2-40B4-BE49-F238E27FC236}">
                <a16:creationId xmlns:a16="http://schemas.microsoft.com/office/drawing/2014/main" xmlns="" id="{921A981A-36D5-BE1C-4AEC-D97D9C317C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9" descr="000o">
            <a:extLst>
              <a:ext uri="{FF2B5EF4-FFF2-40B4-BE49-F238E27FC236}">
                <a16:creationId xmlns:a16="http://schemas.microsoft.com/office/drawing/2014/main" xmlns="" id="{1BA97A20-CDD9-D232-8AAD-9582BFF09E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10" descr="000o">
            <a:extLst>
              <a:ext uri="{FF2B5EF4-FFF2-40B4-BE49-F238E27FC236}">
                <a16:creationId xmlns:a16="http://schemas.microsoft.com/office/drawing/2014/main" xmlns="" id="{0EDB68B8-2E0F-4926-8420-9E054693D2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11" descr="000o">
            <a:extLst>
              <a:ext uri="{FF2B5EF4-FFF2-40B4-BE49-F238E27FC236}">
                <a16:creationId xmlns:a16="http://schemas.microsoft.com/office/drawing/2014/main" xmlns="" id="{25DE62E1-EF60-27E5-0762-6A5F35515E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Chào người bạn mới đến nhạc lời chuẩn">
            <a:hlinkClick r:id="" action="ppaction://media"/>
            <a:extLst>
              <a:ext uri="{FF2B5EF4-FFF2-40B4-BE49-F238E27FC236}">
                <a16:creationId xmlns:a16="http://schemas.microsoft.com/office/drawing/2014/main" xmlns="" id="{02571D05-4BFA-B958-54C7-49AA9EEA7A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455" y="144464"/>
            <a:ext cx="779264" cy="779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GIÁO ÁN 1 2020-2021\HÌNH SOẠN GIÁO ÁN\Học hát\CHAO NGUOI BAN MOI DEN\Picture1 - Copy - Copy (2).jpg">
            <a:extLst>
              <a:ext uri="{FF2B5EF4-FFF2-40B4-BE49-F238E27FC236}">
                <a16:creationId xmlns:a16="http://schemas.microsoft.com/office/drawing/2014/main" xmlns="" id="{7F7E4AC4-12F0-AF2C-4701-14F00AAC6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28575"/>
            <a:ext cx="9358312" cy="679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8" descr="000o">
            <a:extLst>
              <a:ext uri="{FF2B5EF4-FFF2-40B4-BE49-F238E27FC236}">
                <a16:creationId xmlns:a16="http://schemas.microsoft.com/office/drawing/2014/main" xmlns="" id="{D6C64577-D5FF-CD39-D3BD-20DC618C54B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9" descr="000o">
            <a:extLst>
              <a:ext uri="{FF2B5EF4-FFF2-40B4-BE49-F238E27FC236}">
                <a16:creationId xmlns:a16="http://schemas.microsoft.com/office/drawing/2014/main" xmlns="" id="{4FAE5413-450F-0077-E1EB-C16CCEF657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10" descr="000o">
            <a:extLst>
              <a:ext uri="{FF2B5EF4-FFF2-40B4-BE49-F238E27FC236}">
                <a16:creationId xmlns:a16="http://schemas.microsoft.com/office/drawing/2014/main" xmlns="" id="{983B5E60-685A-6916-2DFE-122D1F3D45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11" descr="000o">
            <a:extLst>
              <a:ext uri="{FF2B5EF4-FFF2-40B4-BE49-F238E27FC236}">
                <a16:creationId xmlns:a16="http://schemas.microsoft.com/office/drawing/2014/main" xmlns="" id="{8570EC6C-940D-8473-3C52-C19DC143BF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Chào người bạn mới đến nhạc lời chuẩn">
            <a:hlinkClick r:id="" action="ppaction://media"/>
            <a:extLst>
              <a:ext uri="{FF2B5EF4-FFF2-40B4-BE49-F238E27FC236}">
                <a16:creationId xmlns:a16="http://schemas.microsoft.com/office/drawing/2014/main" xmlns="" id="{468E74BF-29B2-18D9-097D-EEF407CA3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0455" y="144464"/>
            <a:ext cx="779264" cy="779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1" descr="14">
            <a:extLst>
              <a:ext uri="{FF2B5EF4-FFF2-40B4-BE49-F238E27FC236}">
                <a16:creationId xmlns:a16="http://schemas.microsoft.com/office/drawing/2014/main" xmlns="" id="{D539782F-51A6-9BEC-4F18-78D63A760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11" descr="D:\GIÁO ÁN 1 2020-2021\HÌNH SOẠN GIÁO ÁN\Học hát\CHAO NGUOI BAN MOI DEN\ư.png">
            <a:extLst>
              <a:ext uri="{FF2B5EF4-FFF2-40B4-BE49-F238E27FC236}">
                <a16:creationId xmlns:a16="http://schemas.microsoft.com/office/drawing/2014/main" xmlns="" id="{D4063610-E894-099D-F61F-D57CABD47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4"/>
          <a:stretch>
            <a:fillRect/>
          </a:stretch>
        </p:blipFill>
        <p:spPr bwMode="auto">
          <a:xfrm>
            <a:off x="469900" y="1928813"/>
            <a:ext cx="10072688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 descr="000o">
            <a:extLst>
              <a:ext uri="{FF2B5EF4-FFF2-40B4-BE49-F238E27FC236}">
                <a16:creationId xmlns:a16="http://schemas.microsoft.com/office/drawing/2014/main" xmlns="" id="{FA1593B2-9DD0-F6FE-9133-162362D59E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9" descr="000o">
            <a:extLst>
              <a:ext uri="{FF2B5EF4-FFF2-40B4-BE49-F238E27FC236}">
                <a16:creationId xmlns:a16="http://schemas.microsoft.com/office/drawing/2014/main" xmlns="" id="{821B602E-0509-0CA2-C81C-88CC71D78A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0" descr="000o">
            <a:extLst>
              <a:ext uri="{FF2B5EF4-FFF2-40B4-BE49-F238E27FC236}">
                <a16:creationId xmlns:a16="http://schemas.microsoft.com/office/drawing/2014/main" xmlns="" id="{CBC6CD1C-5D28-C6C6-33B2-42A00378EE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11" descr="000o">
            <a:extLst>
              <a:ext uri="{FF2B5EF4-FFF2-40B4-BE49-F238E27FC236}">
                <a16:creationId xmlns:a16="http://schemas.microsoft.com/office/drawing/2014/main" xmlns="" id="{809604A5-ADD8-8794-4FC8-F3611F261A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Text Box 9">
            <a:extLst>
              <a:ext uri="{FF2B5EF4-FFF2-40B4-BE49-F238E27FC236}">
                <a16:creationId xmlns:a16="http://schemas.microsoft.com/office/drawing/2014/main" xmlns="" id="{A38C23EA-A911-2334-9BBE-117727EE9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1071563"/>
            <a:ext cx="19716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Học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5609" name="Text Box 10">
            <a:extLst>
              <a:ext uri="{FF2B5EF4-FFF2-40B4-BE49-F238E27FC236}">
                <a16:creationId xmlns:a16="http://schemas.microsoft.com/office/drawing/2014/main" xmlns="" id="{73F6DB23-5C9E-5A8D-B14F-02ED4E035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1357313"/>
            <a:ext cx="6572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/>
              <a:t>CHÀO NGƯỜI BẠN MỚI ĐẾN</a:t>
            </a:r>
          </a:p>
        </p:txBody>
      </p:sp>
      <p:sp>
        <p:nvSpPr>
          <p:cNvPr id="25610" name="Rectangle 3">
            <a:extLst>
              <a:ext uri="{FF2B5EF4-FFF2-40B4-BE49-F238E27FC236}">
                <a16:creationId xmlns:a16="http://schemas.microsoft.com/office/drawing/2014/main" xmlns="" id="{1A48783C-704B-1A3A-F131-AC0CA9391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50" y="1993900"/>
            <a:ext cx="3000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Lương Bằng Vinh</a:t>
            </a: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  <a:extLst>
              <a:ext uri="{FF2B5EF4-FFF2-40B4-BE49-F238E27FC236}">
                <a16:creationId xmlns:a16="http://schemas.microsoft.com/office/drawing/2014/main" xmlns="" id="{31987FAA-FA91-33EB-6B1B-385E21233EF7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  <a:extLst>
              <a:ext uri="{FF2B5EF4-FFF2-40B4-BE49-F238E27FC236}">
                <a16:creationId xmlns:a16="http://schemas.microsoft.com/office/drawing/2014/main" xmlns="" id="{76080E2A-31A8-C61C-3F69-60CFA695B06A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14">
            <a:extLst>
              <a:ext uri="{FF2B5EF4-FFF2-40B4-BE49-F238E27FC236}">
                <a16:creationId xmlns:a16="http://schemas.microsoft.com/office/drawing/2014/main" xmlns="" id="{AF0A905F-53CC-2100-96F9-CC692A4A57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63">
            <a:extLst>
              <a:ext uri="{FF2B5EF4-FFF2-40B4-BE49-F238E27FC236}">
                <a16:creationId xmlns:a16="http://schemas.microsoft.com/office/drawing/2014/main" xmlns="" id="{B79EE58D-8EEC-DFD9-279B-0633C2333EC3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5126" name="Rectangle 63">
            <a:extLst>
              <a:ext uri="{FF2B5EF4-FFF2-40B4-BE49-F238E27FC236}">
                <a16:creationId xmlns:a16="http://schemas.microsoft.com/office/drawing/2014/main" xmlns="" id="{64F3C13B-059B-E748-CFA0-E32DADAA44B8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F70F94B4-13CB-129A-8135-17F5F58CAA15}"/>
              </a:ext>
            </a:extLst>
          </p:cNvPr>
          <p:cNvGrpSpPr>
            <a:grpSpLocks/>
          </p:cNvGrpSpPr>
          <p:nvPr/>
        </p:nvGrpSpPr>
        <p:grpSpPr bwMode="auto">
          <a:xfrm>
            <a:off x="2753229" y="5937704"/>
            <a:ext cx="6086518" cy="636600"/>
            <a:chOff x="384" y="1344"/>
            <a:chExt cx="1294" cy="381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</p:grpSpPr>
        <p:sp>
          <p:nvSpPr>
            <p:cNvPr id="8198" name="AutoShape 6">
              <a:extLst>
                <a:ext uri="{FF2B5EF4-FFF2-40B4-BE49-F238E27FC236}">
                  <a16:creationId xmlns:a16="http://schemas.microsoft.com/office/drawing/2014/main" xmlns="" id="{6B6E781E-B858-C70F-58CA-2C4495BCA75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84" y="1344"/>
              <a:ext cx="1294" cy="381"/>
            </a:xfrm>
            <a:prstGeom prst="roundRect">
              <a:avLst>
                <a:gd name="adj" fmla="val 10889"/>
              </a:avLst>
            </a:prstGeom>
            <a:grpFill/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00" name="Freeform 8">
              <a:extLst>
                <a:ext uri="{FF2B5EF4-FFF2-40B4-BE49-F238E27FC236}">
                  <a16:creationId xmlns:a16="http://schemas.microsoft.com/office/drawing/2014/main" xmlns="" id="{7006ACAE-71E9-F5F1-CD29-4E6A976A9B1C}"/>
                </a:ext>
              </a:extLst>
            </p:cNvPr>
            <p:cNvSpPr>
              <a:spLocks/>
            </p:cNvSpPr>
            <p:nvPr/>
          </p:nvSpPr>
          <p:spPr bwMode="gray">
            <a:xfrm>
              <a:off x="488" y="1399"/>
              <a:ext cx="295" cy="156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</p:grpSp>
      <p:sp>
        <p:nvSpPr>
          <p:cNvPr id="8209" name="AutoShape 17">
            <a:extLst>
              <a:ext uri="{FF2B5EF4-FFF2-40B4-BE49-F238E27FC236}">
                <a16:creationId xmlns:a16="http://schemas.microsoft.com/office/drawing/2014/main" xmlns="" id="{534109BA-7FF9-A065-B2AA-2EE7809704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8616" y="0"/>
            <a:ext cx="9824119" cy="121047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5131" name="Group 27">
            <a:extLst>
              <a:ext uri="{FF2B5EF4-FFF2-40B4-BE49-F238E27FC236}">
                <a16:creationId xmlns:a16="http://schemas.microsoft.com/office/drawing/2014/main" xmlns="" id="{05F1985E-B71C-EAF0-2A3B-2E7EE33E364B}"/>
              </a:ext>
            </a:extLst>
          </p:cNvPr>
          <p:cNvGrpSpPr>
            <a:grpSpLocks/>
          </p:cNvGrpSpPr>
          <p:nvPr/>
        </p:nvGrpSpPr>
        <p:grpSpPr bwMode="auto">
          <a:xfrm>
            <a:off x="1543050" y="5848350"/>
            <a:ext cx="1190625" cy="930275"/>
            <a:chOff x="1872" y="1824"/>
            <a:chExt cx="2014" cy="1821"/>
          </a:xfrm>
        </p:grpSpPr>
        <p:sp>
          <p:nvSpPr>
            <p:cNvPr id="8220" name="AutoShape 28">
              <a:extLst>
                <a:ext uri="{FF2B5EF4-FFF2-40B4-BE49-F238E27FC236}">
                  <a16:creationId xmlns:a16="http://schemas.microsoft.com/office/drawing/2014/main" xmlns="" id="{23DB7D91-5883-534B-5C8F-986673F5B50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6200000" flipH="1">
              <a:off x="1822" y="2704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1" name="AutoShape 29">
              <a:extLst>
                <a:ext uri="{FF2B5EF4-FFF2-40B4-BE49-F238E27FC236}">
                  <a16:creationId xmlns:a16="http://schemas.microsoft.com/office/drawing/2014/main" xmlns="" id="{5D712FF2-3339-CD20-3F17-10BAE3FDA250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 flipH="1">
              <a:off x="3629" y="2670"/>
              <a:ext cx="308" cy="207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8222" name="AutoShape 30">
              <a:extLst>
                <a:ext uri="{FF2B5EF4-FFF2-40B4-BE49-F238E27FC236}">
                  <a16:creationId xmlns:a16="http://schemas.microsoft.com/office/drawing/2014/main" xmlns="" id="{8925CB7D-A907-79AB-644A-06FA3D8634D4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10800000" flipH="1">
              <a:off x="2726" y="3440"/>
              <a:ext cx="306" cy="205"/>
            </a:xfrm>
            <a:prstGeom prst="upArrow">
              <a:avLst>
                <a:gd name="adj1" fmla="val 51676"/>
                <a:gd name="adj2" fmla="val 100000"/>
              </a:avLst>
            </a:prstGeom>
            <a:gradFill rotWithShape="1">
              <a:gsLst>
                <a:gs pos="0">
                  <a:schemeClr val="tx2"/>
                </a:gs>
                <a:gs pos="100000">
                  <a:schemeClr val="tx2">
                    <a:gamma/>
                    <a:tint val="39216"/>
                    <a:invGamma/>
                  </a:scheme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5262" name="Oval 31">
              <a:extLst>
                <a:ext uri="{FF2B5EF4-FFF2-40B4-BE49-F238E27FC236}">
                  <a16:creationId xmlns:a16="http://schemas.microsoft.com/office/drawing/2014/main" xmlns="" id="{92354231-AD50-F620-449E-B59328CF19E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078" y="1824"/>
              <a:ext cx="1615" cy="1615"/>
            </a:xfrm>
            <a:prstGeom prst="ellipse">
              <a:avLst/>
            </a:pr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 w="57150" algn="ctr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5263" name="Oval 32">
              <a:extLst>
                <a:ext uri="{FF2B5EF4-FFF2-40B4-BE49-F238E27FC236}">
                  <a16:creationId xmlns:a16="http://schemas.microsoft.com/office/drawing/2014/main" xmlns="" id="{081C8136-1946-CE8E-E683-CE867D6BAA2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170" y="1915"/>
              <a:ext cx="1430" cy="1430"/>
            </a:xfrm>
            <a:prstGeom prst="ellipse">
              <a:avLst/>
            </a:prstGeom>
            <a:gradFill rotWithShape="1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8225" name="Oval 33">
              <a:extLst>
                <a:ext uri="{FF2B5EF4-FFF2-40B4-BE49-F238E27FC236}">
                  <a16:creationId xmlns:a16="http://schemas.microsoft.com/office/drawing/2014/main" xmlns="" id="{1C7F62C3-AD40-B822-B535-7C8676E425F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6" y="2001"/>
              <a:ext cx="438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5265" name="Oval 34">
              <a:extLst>
                <a:ext uri="{FF2B5EF4-FFF2-40B4-BE49-F238E27FC236}">
                  <a16:creationId xmlns:a16="http://schemas.microsoft.com/office/drawing/2014/main" xmlns="" id="{9ABB6EBD-8F50-8F78-3867-531ED89E677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54" y="2000"/>
              <a:ext cx="439" cy="1017"/>
            </a:xfrm>
            <a:prstGeom prst="ellipse">
              <a:avLst/>
            </a:prstGeom>
            <a:gradFill rotWithShape="1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en-US"/>
            </a:p>
          </p:txBody>
        </p:sp>
        <p:sp>
          <p:nvSpPr>
            <p:cNvPr id="8227" name="Oval 35">
              <a:extLst>
                <a:ext uri="{FF2B5EF4-FFF2-40B4-BE49-F238E27FC236}">
                  <a16:creationId xmlns:a16="http://schemas.microsoft.com/office/drawing/2014/main" xmlns="" id="{0D0AAA85-6C0C-E571-1258-A5C8643E8FE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2"/>
              <a:ext cx="1096" cy="1016"/>
            </a:xfrm>
            <a:prstGeom prst="ellipse">
              <a:avLst/>
            </a:prstGeom>
            <a:gradFill rotWithShape="1">
              <a:gsLst>
                <a:gs pos="0">
                  <a:schemeClr val="hlink">
                    <a:gamma/>
                    <a:shade val="54118"/>
                    <a:invGamma/>
                  </a:schemeClr>
                </a:gs>
                <a:gs pos="50000">
                  <a:schemeClr val="hlink"/>
                </a:gs>
                <a:gs pos="100000">
                  <a:schemeClr val="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vi-VN">
                <a:latin typeface="+mn-lt"/>
              </a:endParaRPr>
            </a:p>
          </p:txBody>
        </p:sp>
        <p:sp>
          <p:nvSpPr>
            <p:cNvPr id="5267" name="Oval 36">
              <a:extLst>
                <a:ext uri="{FF2B5EF4-FFF2-40B4-BE49-F238E27FC236}">
                  <a16:creationId xmlns:a16="http://schemas.microsoft.com/office/drawing/2014/main" xmlns="" id="{A6594514-BF76-756F-FD52-26FCAA946EE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337" y="2083"/>
              <a:ext cx="1096" cy="1017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/>
              <a:endParaRPr lang="en-US" altLang="en-US"/>
            </a:p>
          </p:txBody>
        </p:sp>
      </p:grpSp>
      <p:sp>
        <p:nvSpPr>
          <p:cNvPr id="5132" name="Text Box 26">
            <a:extLst>
              <a:ext uri="{FF2B5EF4-FFF2-40B4-BE49-F238E27FC236}">
                <a16:creationId xmlns:a16="http://schemas.microsoft.com/office/drawing/2014/main" xmlns="" id="{9F92205F-B4CC-1977-9755-0A515A365EA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14400" y="344488"/>
            <a:ext cx="910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TRÒ CHƠI </a:t>
            </a:r>
            <a:r>
              <a:rPr lang="en-US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“BÔNG HOA TẶNG BẠN”</a:t>
            </a: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CCD8E627-B3CF-5AD7-D400-22CB9060DD5C}"/>
              </a:ext>
            </a:extLst>
          </p:cNvPr>
          <p:cNvSpPr/>
          <p:nvPr/>
        </p:nvSpPr>
        <p:spPr>
          <a:xfrm>
            <a:off x="1543050" y="1239838"/>
            <a:ext cx="8143875" cy="447516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  <a:ea typeface="ＭＳ Ｐゴシック" pitchFamily="-105" charset="-128"/>
            </a:endParaRPr>
          </a:p>
        </p:txBody>
      </p:sp>
      <p:grpSp>
        <p:nvGrpSpPr>
          <p:cNvPr id="5134" name="Group 79">
            <a:extLst>
              <a:ext uri="{FF2B5EF4-FFF2-40B4-BE49-F238E27FC236}">
                <a16:creationId xmlns:a16="http://schemas.microsoft.com/office/drawing/2014/main" xmlns="" id="{3CF7157F-F928-FA4E-1400-FD384BAFE8FD}"/>
              </a:ext>
            </a:extLst>
          </p:cNvPr>
          <p:cNvGrpSpPr>
            <a:grpSpLocks/>
          </p:cNvGrpSpPr>
          <p:nvPr/>
        </p:nvGrpSpPr>
        <p:grpSpPr bwMode="auto">
          <a:xfrm>
            <a:off x="1800225" y="1293813"/>
            <a:ext cx="7629525" cy="4206875"/>
            <a:chOff x="2000726" y="634536"/>
            <a:chExt cx="4304139" cy="4878451"/>
          </a:xfrm>
        </p:grpSpPr>
        <p:sp>
          <p:nvSpPr>
            <p:cNvPr id="5145" name="Rectangle 18">
              <a:extLst>
                <a:ext uri="{FF2B5EF4-FFF2-40B4-BE49-F238E27FC236}">
                  <a16:creationId xmlns:a16="http://schemas.microsoft.com/office/drawing/2014/main" xmlns="" id="{E0E31B50-B63E-7907-E930-48CE7630DB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726" y="890424"/>
              <a:ext cx="4304139" cy="46225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dist="22987" dir="5400000" algn="tl" rotWithShape="0">
                <a:srgbClr val="80808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lang="en-US" altLang="en-US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grpSp>
          <p:nvGrpSpPr>
            <p:cNvPr id="5146" name="Group 6">
              <a:extLst>
                <a:ext uri="{FF2B5EF4-FFF2-40B4-BE49-F238E27FC236}">
                  <a16:creationId xmlns:a16="http://schemas.microsoft.com/office/drawing/2014/main" xmlns="" id="{BD86C7D0-C420-6BF2-923F-40A9A80E7C95}"/>
                </a:ext>
              </a:extLst>
            </p:cNvPr>
            <p:cNvGrpSpPr>
              <a:grpSpLocks/>
            </p:cNvGrpSpPr>
            <p:nvPr/>
          </p:nvGrpSpPr>
          <p:grpSpPr bwMode="auto">
            <a:xfrm rot="5400000">
              <a:off x="4011106" y="-1209869"/>
              <a:ext cx="409004" cy="4097814"/>
              <a:chOff x="647700" y="1895914"/>
              <a:chExt cx="687637" cy="4092212"/>
            </a:xfrm>
          </p:grpSpPr>
          <p:grpSp>
            <p:nvGrpSpPr>
              <p:cNvPr id="5147" name="Gruppe 165">
                <a:extLst>
                  <a:ext uri="{FF2B5EF4-FFF2-40B4-BE49-F238E27FC236}">
                    <a16:creationId xmlns:a16="http://schemas.microsoft.com/office/drawing/2014/main" xmlns="" id="{CC6A690D-A095-35DB-5D84-CFC2FAF487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-62911" y="2592803"/>
                <a:ext cx="2098530" cy="697975"/>
                <a:chOff x="2377545" y="1309160"/>
                <a:chExt cx="1969032" cy="428624"/>
              </a:xfrm>
            </p:grpSpPr>
            <p:grpSp>
              <p:nvGrpSpPr>
                <p:cNvPr id="5204" name="Gruppe 131">
                  <a:extLst>
                    <a:ext uri="{FF2B5EF4-FFF2-40B4-BE49-F238E27FC236}">
                      <a16:creationId xmlns:a16="http://schemas.microsoft.com/office/drawing/2014/main" xmlns="" id="{E1F18128-07E1-1601-91DD-3551EBFCF35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05406" y="1312335"/>
                  <a:ext cx="241171" cy="425449"/>
                  <a:chOff x="4003802" y="1329269"/>
                  <a:chExt cx="241171" cy="425449"/>
                </a:xfrm>
              </p:grpSpPr>
              <p:sp>
                <p:nvSpPr>
                  <p:cNvPr id="215" name="Freeform 149">
                    <a:extLst>
                      <a:ext uri="{FF2B5EF4-FFF2-40B4-BE49-F238E27FC236}">
                        <a16:creationId xmlns:a16="http://schemas.microsoft.com/office/drawing/2014/main" xmlns="" id="{8FC08B76-A78B-8DF2-DE6F-B99FAC44276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6" name="Freeform 191">
                    <a:extLst>
                      <a:ext uri="{FF2B5EF4-FFF2-40B4-BE49-F238E27FC236}">
                        <a16:creationId xmlns:a16="http://schemas.microsoft.com/office/drawing/2014/main" xmlns="" id="{DF004D67-EC0D-896C-DDB8-61099538CD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4006" y="1330539"/>
                    <a:ext cx="261819" cy="3991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5" name="Gruppe 132">
                  <a:extLst>
                    <a:ext uri="{FF2B5EF4-FFF2-40B4-BE49-F238E27FC236}">
                      <a16:creationId xmlns:a16="http://schemas.microsoft.com/office/drawing/2014/main" xmlns="" id="{9778A937-36AF-3B85-7ABF-5DACA292F6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34048" y="1312335"/>
                  <a:ext cx="242758" cy="425449"/>
                  <a:chOff x="4004898" y="1329269"/>
                  <a:chExt cx="242758" cy="425449"/>
                </a:xfrm>
              </p:grpSpPr>
              <p:sp>
                <p:nvSpPr>
                  <p:cNvPr id="213" name="Freeform 149">
                    <a:extLst>
                      <a:ext uri="{FF2B5EF4-FFF2-40B4-BE49-F238E27FC236}">
                        <a16:creationId xmlns:a16="http://schemas.microsoft.com/office/drawing/2014/main" xmlns="" id="{11F092A0-279F-F1D6-6101-6D99A9A861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4" name="Freeform 191">
                    <a:extLst>
                      <a:ext uri="{FF2B5EF4-FFF2-40B4-BE49-F238E27FC236}">
                        <a16:creationId xmlns:a16="http://schemas.microsoft.com/office/drawing/2014/main" xmlns="" id="{D8E65D54-A8B1-3CE2-8AA1-A663D7C5E3A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6251" y="1330539"/>
                    <a:ext cx="257622" cy="3991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6" name="Gruppe 135">
                  <a:extLst>
                    <a:ext uri="{FF2B5EF4-FFF2-40B4-BE49-F238E27FC236}">
                      <a16:creationId xmlns:a16="http://schemas.microsoft.com/office/drawing/2014/main" xmlns="" id="{C2320A5B-FC18-C71C-8875-FA0655803BF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211" name="Freeform 149">
                    <a:extLst>
                      <a:ext uri="{FF2B5EF4-FFF2-40B4-BE49-F238E27FC236}">
                        <a16:creationId xmlns:a16="http://schemas.microsoft.com/office/drawing/2014/main" xmlns="" id="{0F02C2FD-AE93-41DC-AD39-46535D5815E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2" name="Freeform 191">
                    <a:extLst>
                      <a:ext uri="{FF2B5EF4-FFF2-40B4-BE49-F238E27FC236}">
                        <a16:creationId xmlns:a16="http://schemas.microsoft.com/office/drawing/2014/main" xmlns="" id="{45EDCD36-C4FD-9CDF-D9B7-2603677EB2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7378" y="1330539"/>
                    <a:ext cx="271889" cy="3991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7" name="Gruppe 138">
                  <a:extLst>
                    <a:ext uri="{FF2B5EF4-FFF2-40B4-BE49-F238E27FC236}">
                      <a16:creationId xmlns:a16="http://schemas.microsoft.com/office/drawing/2014/main" xmlns="" id="{01039514-1CE1-D073-FC7A-5DC3EDC7283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86573" y="1312335"/>
                  <a:ext cx="241171" cy="425449"/>
                  <a:chOff x="4002335" y="1329269"/>
                  <a:chExt cx="241171" cy="425449"/>
                </a:xfrm>
              </p:grpSpPr>
              <p:sp>
                <p:nvSpPr>
                  <p:cNvPr id="209" name="Freeform 149">
                    <a:extLst>
                      <a:ext uri="{FF2B5EF4-FFF2-40B4-BE49-F238E27FC236}">
                        <a16:creationId xmlns:a16="http://schemas.microsoft.com/office/drawing/2014/main" xmlns="" id="{D93A517A-E672-5B24-55A3-28FE8EE3019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10" name="Freeform 191">
                    <a:extLst>
                      <a:ext uri="{FF2B5EF4-FFF2-40B4-BE49-F238E27FC236}">
                        <a16:creationId xmlns:a16="http://schemas.microsoft.com/office/drawing/2014/main" xmlns="" id="{EC7356A7-3263-2625-8EEA-6030B1F1C2D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127" y="1330539"/>
                    <a:ext cx="246714" cy="3991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8" name="Gruppe 141">
                  <a:extLst>
                    <a:ext uri="{FF2B5EF4-FFF2-40B4-BE49-F238E27FC236}">
                      <a16:creationId xmlns:a16="http://schemas.microsoft.com/office/drawing/2014/main" xmlns="" id="{2D280503-A347-011C-7E26-BCABF96C107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207" name="Freeform 149">
                    <a:extLst>
                      <a:ext uri="{FF2B5EF4-FFF2-40B4-BE49-F238E27FC236}">
                        <a16:creationId xmlns:a16="http://schemas.microsoft.com/office/drawing/2014/main" xmlns="" id="{66FE473D-7981-D70F-4952-A100A01F1E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8" name="Freeform 191">
                    <a:extLst>
                      <a:ext uri="{FF2B5EF4-FFF2-40B4-BE49-F238E27FC236}">
                        <a16:creationId xmlns:a16="http://schemas.microsoft.com/office/drawing/2014/main" xmlns="" id="{6E389CBD-88AA-DE91-9CC1-18875A0603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8233" y="1330539"/>
                    <a:ext cx="263497" cy="399138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09" name="Gruppe 144">
                  <a:extLst>
                    <a:ext uri="{FF2B5EF4-FFF2-40B4-BE49-F238E27FC236}">
                      <a16:creationId xmlns:a16="http://schemas.microsoft.com/office/drawing/2014/main" xmlns="" id="{0FFDB10D-7410-490A-EE29-7A1B634980C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39096" y="1309160"/>
                  <a:ext cx="241171" cy="428624"/>
                  <a:chOff x="3999770" y="1326094"/>
                  <a:chExt cx="241171" cy="428624"/>
                </a:xfrm>
              </p:grpSpPr>
              <p:sp>
                <p:nvSpPr>
                  <p:cNvPr id="205" name="Freeform 149">
                    <a:extLst>
                      <a:ext uri="{FF2B5EF4-FFF2-40B4-BE49-F238E27FC236}">
                        <a16:creationId xmlns:a16="http://schemas.microsoft.com/office/drawing/2014/main" xmlns="" id="{49D4E542-07D5-FA56-C2FA-2467DCB84B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6" name="Freeform 191">
                    <a:extLst>
                      <a:ext uri="{FF2B5EF4-FFF2-40B4-BE49-F238E27FC236}">
                        <a16:creationId xmlns:a16="http://schemas.microsoft.com/office/drawing/2014/main" xmlns="" id="{5D886C01-3EF7-9C95-1DCF-4DBE20709F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73766" y="1321037"/>
                    <a:ext cx="218182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10" name="Gruppe 147">
                  <a:extLst>
                    <a:ext uri="{FF2B5EF4-FFF2-40B4-BE49-F238E27FC236}">
                      <a16:creationId xmlns:a16="http://schemas.microsoft.com/office/drawing/2014/main" xmlns="" id="{3A36A788-3854-090C-9A24-99EF4EEC15B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203" name="Freeform 149">
                    <a:extLst>
                      <a:ext uri="{FF2B5EF4-FFF2-40B4-BE49-F238E27FC236}">
                        <a16:creationId xmlns:a16="http://schemas.microsoft.com/office/drawing/2014/main" xmlns="" id="{614E5123-044D-F8C7-1FBE-0066112A61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4" name="Freeform 191">
                    <a:extLst>
                      <a:ext uri="{FF2B5EF4-FFF2-40B4-BE49-F238E27FC236}">
                        <a16:creationId xmlns:a16="http://schemas.microsoft.com/office/drawing/2014/main" xmlns="" id="{90ADAA23-B4E8-A5E8-055B-F94B221303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3144" y="1321037"/>
                    <a:ext cx="285315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11" name="Gruppe 150">
                  <a:extLst>
                    <a:ext uri="{FF2B5EF4-FFF2-40B4-BE49-F238E27FC236}">
                      <a16:creationId xmlns:a16="http://schemas.microsoft.com/office/drawing/2014/main" xmlns="" id="{ECE23658-E8D6-8A5B-3FE7-767907D0F74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201" name="Freeform 149">
                    <a:extLst>
                      <a:ext uri="{FF2B5EF4-FFF2-40B4-BE49-F238E27FC236}">
                        <a16:creationId xmlns:a16="http://schemas.microsoft.com/office/drawing/2014/main" xmlns="" id="{F190A960-263F-A2B2-C32A-9B6BB188F2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2" name="Freeform 191">
                    <a:extLst>
                      <a:ext uri="{FF2B5EF4-FFF2-40B4-BE49-F238E27FC236}">
                        <a16:creationId xmlns:a16="http://schemas.microsoft.com/office/drawing/2014/main" xmlns="" id="{15E0DC9E-2E7E-9F2A-7E06-EDA5E8A7128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6929" y="1321037"/>
                    <a:ext cx="300420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12" name="Gruppe 153">
                  <a:extLst>
                    <a:ext uri="{FF2B5EF4-FFF2-40B4-BE49-F238E27FC236}">
                      <a16:creationId xmlns:a16="http://schemas.microsoft.com/office/drawing/2014/main" xmlns="" id="{30168753-0DE4-12CC-32CD-C7F3EF76C70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21849" y="1309160"/>
                  <a:ext cx="241171" cy="428624"/>
                  <a:chOff x="3999891" y="1326094"/>
                  <a:chExt cx="241171" cy="428624"/>
                </a:xfrm>
              </p:grpSpPr>
              <p:sp>
                <p:nvSpPr>
                  <p:cNvPr id="199" name="Freeform 149">
                    <a:extLst>
                      <a:ext uri="{FF2B5EF4-FFF2-40B4-BE49-F238E27FC236}">
                        <a16:creationId xmlns:a16="http://schemas.microsoft.com/office/drawing/2014/main" xmlns="" id="{AD0C061F-FF32-690B-23B5-ACBA58FF617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200" name="Freeform 191">
                    <a:extLst>
                      <a:ext uri="{FF2B5EF4-FFF2-40B4-BE49-F238E27FC236}">
                        <a16:creationId xmlns:a16="http://schemas.microsoft.com/office/drawing/2014/main" xmlns="" id="{3C199CBD-62EF-0AB5-A21E-38498B9A20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4140" y="1321037"/>
                    <a:ext cx="233287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13" name="Gruppe 156">
                  <a:extLst>
                    <a:ext uri="{FF2B5EF4-FFF2-40B4-BE49-F238E27FC236}">
                      <a16:creationId xmlns:a16="http://schemas.microsoft.com/office/drawing/2014/main" xmlns="" id="{98DC9B02-B600-8995-2389-4B38F3D6205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50490" y="1309160"/>
                  <a:ext cx="241171" cy="428624"/>
                  <a:chOff x="4000988" y="1326094"/>
                  <a:chExt cx="241171" cy="428624"/>
                </a:xfrm>
              </p:grpSpPr>
              <p:sp>
                <p:nvSpPr>
                  <p:cNvPr id="196" name="Freeform 149">
                    <a:extLst>
                      <a:ext uri="{FF2B5EF4-FFF2-40B4-BE49-F238E27FC236}">
                        <a16:creationId xmlns:a16="http://schemas.microsoft.com/office/drawing/2014/main" xmlns="" id="{533D98B1-E943-3304-D3AC-50E700B60E1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8" name="Freeform 191">
                    <a:extLst>
                      <a:ext uri="{FF2B5EF4-FFF2-40B4-BE49-F238E27FC236}">
                        <a16:creationId xmlns:a16="http://schemas.microsoft.com/office/drawing/2014/main" xmlns="" id="{75976735-A9DA-8AB0-9FED-7EEFB95E7E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3868" y="1321037"/>
                    <a:ext cx="21986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214" name="Gruppe 159">
                  <a:extLst>
                    <a:ext uri="{FF2B5EF4-FFF2-40B4-BE49-F238E27FC236}">
                      <a16:creationId xmlns:a16="http://schemas.microsoft.com/office/drawing/2014/main" xmlns="" id="{E8466B03-DDD4-F0E1-A26B-2D34EB7B717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77545" y="1309160"/>
                  <a:ext cx="241171" cy="428624"/>
                  <a:chOff x="4000499" y="1326094"/>
                  <a:chExt cx="241171" cy="428624"/>
                </a:xfrm>
              </p:grpSpPr>
              <p:sp>
                <p:nvSpPr>
                  <p:cNvPr id="189" name="Freeform 149">
                    <a:extLst>
                      <a:ext uri="{FF2B5EF4-FFF2-40B4-BE49-F238E27FC236}">
                        <a16:creationId xmlns:a16="http://schemas.microsoft.com/office/drawing/2014/main" xmlns="" id="{91FA1FC6-522A-7370-F584-F5FECFD6A70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91" name="Freeform 191">
                    <a:extLst>
                      <a:ext uri="{FF2B5EF4-FFF2-40B4-BE49-F238E27FC236}">
                        <a16:creationId xmlns:a16="http://schemas.microsoft.com/office/drawing/2014/main" xmlns="" id="{4DCF8F50-7F50-88E9-1666-A0A7369F38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4296" y="1321037"/>
                    <a:ext cx="198881" cy="406740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  <p:grpSp>
            <p:nvGrpSpPr>
              <p:cNvPr id="5148" name="Gruppe 165">
                <a:extLst>
                  <a:ext uri="{FF2B5EF4-FFF2-40B4-BE49-F238E27FC236}">
                    <a16:creationId xmlns:a16="http://schemas.microsoft.com/office/drawing/2014/main" xmlns="" id="{7A28587F-DF7D-0958-AA8D-5C49380CA70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 rot="-5400000">
                <a:off x="-62900" y="4589867"/>
                <a:ext cx="2098530" cy="697979"/>
                <a:chOff x="2377546" y="1309160"/>
                <a:chExt cx="1969032" cy="428624"/>
              </a:xfrm>
            </p:grpSpPr>
            <p:grpSp>
              <p:nvGrpSpPr>
                <p:cNvPr id="5149" name="Gruppe 131">
                  <a:extLst>
                    <a:ext uri="{FF2B5EF4-FFF2-40B4-BE49-F238E27FC236}">
                      <a16:creationId xmlns:a16="http://schemas.microsoft.com/office/drawing/2014/main" xmlns="" id="{0C825BFB-92FE-467E-C13D-76A14D977F9B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05407" y="1312335"/>
                  <a:ext cx="241171" cy="425449"/>
                  <a:chOff x="4003803" y="1329269"/>
                  <a:chExt cx="241171" cy="425449"/>
                </a:xfrm>
              </p:grpSpPr>
              <p:sp>
                <p:nvSpPr>
                  <p:cNvPr id="176" name="Freeform 149">
                    <a:extLst>
                      <a:ext uri="{FF2B5EF4-FFF2-40B4-BE49-F238E27FC236}">
                        <a16:creationId xmlns:a16="http://schemas.microsoft.com/office/drawing/2014/main" xmlns="" id="{545386AC-7C22-D78D-5389-7E833C06299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7" name="Freeform 191">
                    <a:extLst>
                      <a:ext uri="{FF2B5EF4-FFF2-40B4-BE49-F238E27FC236}">
                        <a16:creationId xmlns:a16="http://schemas.microsoft.com/office/drawing/2014/main" xmlns="" id="{DC9EAC24-0184-B795-0DC0-0E96B859260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85036" y="1334335"/>
                    <a:ext cx="216504" cy="3972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0" name="Gruppe 132">
                  <a:extLst>
                    <a:ext uri="{FF2B5EF4-FFF2-40B4-BE49-F238E27FC236}">
                      <a16:creationId xmlns:a16="http://schemas.microsoft.com/office/drawing/2014/main" xmlns="" id="{F26C9C27-AC0E-6E8F-D6CE-E808AF3D857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934048" y="1312334"/>
                  <a:ext cx="242757" cy="425450"/>
                  <a:chOff x="4004898" y="1329268"/>
                  <a:chExt cx="242757" cy="425450"/>
                </a:xfrm>
              </p:grpSpPr>
              <p:sp>
                <p:nvSpPr>
                  <p:cNvPr id="174" name="Freeform 149">
                    <a:extLst>
                      <a:ext uri="{FF2B5EF4-FFF2-40B4-BE49-F238E27FC236}">
                        <a16:creationId xmlns:a16="http://schemas.microsoft.com/office/drawing/2014/main" xmlns="" id="{7B5DE036-3007-A171-A030-E77E464B763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5" name="Freeform 191">
                    <a:extLst>
                      <a:ext uri="{FF2B5EF4-FFF2-40B4-BE49-F238E27FC236}">
                        <a16:creationId xmlns:a16="http://schemas.microsoft.com/office/drawing/2014/main" xmlns="" id="{C6B03638-E766-2683-8761-35C10A3795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4483" y="1334335"/>
                    <a:ext cx="202238" cy="397235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1" name="Gruppe 135">
                  <a:extLst>
                    <a:ext uri="{FF2B5EF4-FFF2-40B4-BE49-F238E27FC236}">
                      <a16:creationId xmlns:a16="http://schemas.microsoft.com/office/drawing/2014/main" xmlns="" id="{98DF1DD0-D490-DABD-AC18-67E67B7573F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759517" y="1312335"/>
                  <a:ext cx="241171" cy="425449"/>
                  <a:chOff x="4002823" y="1329269"/>
                  <a:chExt cx="241171" cy="425449"/>
                </a:xfrm>
              </p:grpSpPr>
              <p:sp>
                <p:nvSpPr>
                  <p:cNvPr id="172" name="Freeform 149">
                    <a:extLst>
                      <a:ext uri="{FF2B5EF4-FFF2-40B4-BE49-F238E27FC236}">
                        <a16:creationId xmlns:a16="http://schemas.microsoft.com/office/drawing/2014/main" xmlns="" id="{5FC87DCF-54FB-1A32-2F42-71CDE281D3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3" name="Freeform 191">
                    <a:extLst>
                      <a:ext uri="{FF2B5EF4-FFF2-40B4-BE49-F238E27FC236}">
                        <a16:creationId xmlns:a16="http://schemas.microsoft.com/office/drawing/2014/main" xmlns="" id="{8D0AB724-A0E9-982D-C27E-5A7D1DFA57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0575" y="1334335"/>
                    <a:ext cx="268532" cy="3972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2" name="Gruppe 138">
                  <a:extLst>
                    <a:ext uri="{FF2B5EF4-FFF2-40B4-BE49-F238E27FC236}">
                      <a16:creationId xmlns:a16="http://schemas.microsoft.com/office/drawing/2014/main" xmlns="" id="{2BAEB50A-7F04-4FCE-ED44-6914EB8B9E4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86572" y="1312335"/>
                  <a:ext cx="241171" cy="425449"/>
                  <a:chOff x="4002334" y="1329269"/>
                  <a:chExt cx="241171" cy="425449"/>
                </a:xfrm>
              </p:grpSpPr>
              <p:sp>
                <p:nvSpPr>
                  <p:cNvPr id="170" name="Freeform 149">
                    <a:extLst>
                      <a:ext uri="{FF2B5EF4-FFF2-40B4-BE49-F238E27FC236}">
                        <a16:creationId xmlns:a16="http://schemas.microsoft.com/office/drawing/2014/main" xmlns="" id="{D23D4222-C83F-A8F5-DDBF-55DE6A78249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71" name="Freeform 191">
                    <a:extLst>
                      <a:ext uri="{FF2B5EF4-FFF2-40B4-BE49-F238E27FC236}">
                        <a16:creationId xmlns:a16="http://schemas.microsoft.com/office/drawing/2014/main" xmlns="" id="{4C9864FC-48FC-0D5C-29C3-E206D12B4AA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56947" y="1334335"/>
                    <a:ext cx="226574" cy="3972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3" name="Gruppe 141">
                  <a:extLst>
                    <a:ext uri="{FF2B5EF4-FFF2-40B4-BE49-F238E27FC236}">
                      <a16:creationId xmlns:a16="http://schemas.microsoft.com/office/drawing/2014/main" xmlns="" id="{85E1633B-5045-2664-67E8-0B51D19336C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415214" y="1312335"/>
                  <a:ext cx="241171" cy="425449"/>
                  <a:chOff x="4003432" y="1329269"/>
                  <a:chExt cx="241171" cy="425449"/>
                </a:xfrm>
              </p:grpSpPr>
              <p:sp>
                <p:nvSpPr>
                  <p:cNvPr id="168" name="Freeform 149">
                    <a:extLst>
                      <a:ext uri="{FF2B5EF4-FFF2-40B4-BE49-F238E27FC236}">
                        <a16:creationId xmlns:a16="http://schemas.microsoft.com/office/drawing/2014/main" xmlns="" id="{6F7AF399-0244-4119-4B25-1527448A5E1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9" name="Freeform 191">
                    <a:extLst>
                      <a:ext uri="{FF2B5EF4-FFF2-40B4-BE49-F238E27FC236}">
                        <a16:creationId xmlns:a16="http://schemas.microsoft.com/office/drawing/2014/main" xmlns="" id="{83F1C64A-EDD0-964B-56CE-6D6427F5A9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0732" y="1334335"/>
                    <a:ext cx="227413" cy="397236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4" name="Gruppe 144">
                  <a:extLst>
                    <a:ext uri="{FF2B5EF4-FFF2-40B4-BE49-F238E27FC236}">
                      <a16:creationId xmlns:a16="http://schemas.microsoft.com/office/drawing/2014/main" xmlns="" id="{8F6CF68C-F375-E783-8633-62BBA6CFA5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239097" y="1309160"/>
                  <a:ext cx="241171" cy="428624"/>
                  <a:chOff x="3999771" y="1326094"/>
                  <a:chExt cx="241171" cy="428624"/>
                </a:xfrm>
              </p:grpSpPr>
              <p:sp>
                <p:nvSpPr>
                  <p:cNvPr id="166" name="Freeform 149">
                    <a:extLst>
                      <a:ext uri="{FF2B5EF4-FFF2-40B4-BE49-F238E27FC236}">
                        <a16:creationId xmlns:a16="http://schemas.microsoft.com/office/drawing/2014/main" xmlns="" id="{93AEB696-8494-C060-4444-96C108E87BE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7" name="Freeform 191">
                    <a:extLst>
                      <a:ext uri="{FF2B5EF4-FFF2-40B4-BE49-F238E27FC236}">
                        <a16:creationId xmlns:a16="http://schemas.microsoft.com/office/drawing/2014/main" xmlns="" id="{44EB5D27-7B2F-9815-6E3A-5ED74C578B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37663" y="1326732"/>
                    <a:ext cx="21902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5" name="Gruppe 147">
                  <a:extLst>
                    <a:ext uri="{FF2B5EF4-FFF2-40B4-BE49-F238E27FC236}">
                      <a16:creationId xmlns:a16="http://schemas.microsoft.com/office/drawing/2014/main" xmlns="" id="{E31735D2-6BD1-F10E-D08E-E4C74B5464F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66152" y="1309160"/>
                  <a:ext cx="241171" cy="428624"/>
                  <a:chOff x="3999282" y="1326094"/>
                  <a:chExt cx="241171" cy="428624"/>
                </a:xfrm>
              </p:grpSpPr>
              <p:sp>
                <p:nvSpPr>
                  <p:cNvPr id="164" name="Freeform 149">
                    <a:extLst>
                      <a:ext uri="{FF2B5EF4-FFF2-40B4-BE49-F238E27FC236}">
                        <a16:creationId xmlns:a16="http://schemas.microsoft.com/office/drawing/2014/main" xmlns="" id="{E25C7848-E233-AB11-13DB-1E56057F7A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5" name="Freeform 191">
                    <a:extLst>
                      <a:ext uri="{FF2B5EF4-FFF2-40B4-BE49-F238E27FC236}">
                        <a16:creationId xmlns:a16="http://schemas.microsoft.com/office/drawing/2014/main" xmlns="" id="{7530D7F1-8B37-E298-98EC-E29C7369540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4104" y="1326732"/>
                    <a:ext cx="213147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6" name="Gruppe 150">
                  <a:extLst>
                    <a:ext uri="{FF2B5EF4-FFF2-40B4-BE49-F238E27FC236}">
                      <a16:creationId xmlns:a16="http://schemas.microsoft.com/office/drawing/2014/main" xmlns="" id="{53F8C764-9AE9-7F77-5A43-4EF24C258FF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894794" y="1309160"/>
                  <a:ext cx="241171" cy="428624"/>
                  <a:chOff x="4000380" y="1326094"/>
                  <a:chExt cx="241171" cy="428624"/>
                </a:xfrm>
              </p:grpSpPr>
              <p:sp>
                <p:nvSpPr>
                  <p:cNvPr id="162" name="Freeform 149">
                    <a:extLst>
                      <a:ext uri="{FF2B5EF4-FFF2-40B4-BE49-F238E27FC236}">
                        <a16:creationId xmlns:a16="http://schemas.microsoft.com/office/drawing/2014/main" xmlns="" id="{9986F9A4-1E75-7859-51B6-AA98868AA04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3" name="Freeform 191">
                    <a:extLst>
                      <a:ext uri="{FF2B5EF4-FFF2-40B4-BE49-F238E27FC236}">
                        <a16:creationId xmlns:a16="http://schemas.microsoft.com/office/drawing/2014/main" xmlns="" id="{968C51AA-22E4-8FA4-45C1-4B14D6996FF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63693" y="1326732"/>
                    <a:ext cx="217344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7" name="Gruppe 153">
                  <a:extLst>
                    <a:ext uri="{FF2B5EF4-FFF2-40B4-BE49-F238E27FC236}">
                      <a16:creationId xmlns:a16="http://schemas.microsoft.com/office/drawing/2014/main" xmlns="" id="{F228447C-67D4-37D7-34A0-4553AA53D4D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721850" y="1309160"/>
                  <a:ext cx="241171" cy="428624"/>
                  <a:chOff x="3999892" y="1326094"/>
                  <a:chExt cx="241171" cy="428624"/>
                </a:xfrm>
              </p:grpSpPr>
              <p:sp>
                <p:nvSpPr>
                  <p:cNvPr id="160" name="Freeform 149">
                    <a:extLst>
                      <a:ext uri="{FF2B5EF4-FFF2-40B4-BE49-F238E27FC236}">
                        <a16:creationId xmlns:a16="http://schemas.microsoft.com/office/drawing/2014/main" xmlns="" id="{7D130F65-166C-4A39-4F7A-833318E799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61" name="Freeform 191">
                    <a:extLst>
                      <a:ext uri="{FF2B5EF4-FFF2-40B4-BE49-F238E27FC236}">
                        <a16:creationId xmlns:a16="http://schemas.microsoft.com/office/drawing/2014/main" xmlns="" id="{F5053804-9A52-ABDB-CA07-F64556D6431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32233" y="1326732"/>
                    <a:ext cx="265176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8" name="Gruppe 156">
                  <a:extLst>
                    <a:ext uri="{FF2B5EF4-FFF2-40B4-BE49-F238E27FC236}">
                      <a16:creationId xmlns:a16="http://schemas.microsoft.com/office/drawing/2014/main" xmlns="" id="{425DEB19-B82F-F968-C3BF-A9F37984C80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550491" y="1309160"/>
                  <a:ext cx="241171" cy="428624"/>
                  <a:chOff x="4000989" y="1326094"/>
                  <a:chExt cx="241171" cy="428624"/>
                </a:xfrm>
              </p:grpSpPr>
              <p:sp>
                <p:nvSpPr>
                  <p:cNvPr id="158" name="Freeform 149">
                    <a:extLst>
                      <a:ext uri="{FF2B5EF4-FFF2-40B4-BE49-F238E27FC236}">
                        <a16:creationId xmlns:a16="http://schemas.microsoft.com/office/drawing/2014/main" xmlns="" id="{2EAB9F31-9C17-079C-C402-F556F193FE3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9" name="Freeform 191">
                    <a:extLst>
                      <a:ext uri="{FF2B5EF4-FFF2-40B4-BE49-F238E27FC236}">
                        <a16:creationId xmlns:a16="http://schemas.microsoft.com/office/drawing/2014/main" xmlns="" id="{745D4C27-A9FE-BDAD-6C18-09A8C34C34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29304" y="1326732"/>
                    <a:ext cx="268532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  <p:grpSp>
              <p:nvGrpSpPr>
                <p:cNvPr id="5159" name="Gruppe 159">
                  <a:extLst>
                    <a:ext uri="{FF2B5EF4-FFF2-40B4-BE49-F238E27FC236}">
                      <a16:creationId xmlns:a16="http://schemas.microsoft.com/office/drawing/2014/main" xmlns="" id="{A65FB9B5-357B-3AB2-19B1-F070D8F912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77546" y="1309160"/>
                  <a:ext cx="241171" cy="428624"/>
                  <a:chOff x="4000500" y="1326094"/>
                  <a:chExt cx="241171" cy="428624"/>
                </a:xfrm>
              </p:grpSpPr>
              <p:sp>
                <p:nvSpPr>
                  <p:cNvPr id="155" name="Freeform 149">
                    <a:extLst>
                      <a:ext uri="{FF2B5EF4-FFF2-40B4-BE49-F238E27FC236}">
                        <a16:creationId xmlns:a16="http://schemas.microsoft.com/office/drawing/2014/main" xmlns="" id="{66B36CE0-90F5-32B5-5CDD-8E73D70ED1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14800" y="1667406"/>
                    <a:ext cx="88900" cy="87312"/>
                  </a:xfrm>
                  <a:custGeom>
                    <a:avLst/>
                    <a:gdLst/>
                    <a:ahLst/>
                    <a:cxnLst>
                      <a:cxn ang="0">
                        <a:pos x="59" y="110"/>
                      </a:cxn>
                      <a:cxn ang="0">
                        <a:pos x="68" y="106"/>
                      </a:cxn>
                      <a:cxn ang="0">
                        <a:pos x="78" y="102"/>
                      </a:cxn>
                      <a:cxn ang="0">
                        <a:pos x="87" y="97"/>
                      </a:cxn>
                      <a:cxn ang="0">
                        <a:pos x="95" y="89"/>
                      </a:cxn>
                      <a:cxn ang="0">
                        <a:pos x="101" y="81"/>
                      </a:cxn>
                      <a:cxn ang="0">
                        <a:pos x="106" y="72"/>
                      </a:cxn>
                      <a:cxn ang="0">
                        <a:pos x="108" y="62"/>
                      </a:cxn>
                      <a:cxn ang="0">
                        <a:pos x="108" y="51"/>
                      </a:cxn>
                      <a:cxn ang="0">
                        <a:pos x="106" y="38"/>
                      </a:cxn>
                      <a:cxn ang="0">
                        <a:pos x="101" y="28"/>
                      </a:cxn>
                      <a:cxn ang="0">
                        <a:pos x="95" y="21"/>
                      </a:cxn>
                      <a:cxn ang="0">
                        <a:pos x="87" y="11"/>
                      </a:cxn>
                      <a:cxn ang="0">
                        <a:pos x="78" y="5"/>
                      </a:cxn>
                      <a:cxn ang="0">
                        <a:pos x="68" y="2"/>
                      </a:cxn>
                      <a:cxn ang="0">
                        <a:pos x="59" y="0"/>
                      </a:cxn>
                      <a:cxn ang="0">
                        <a:pos x="47" y="0"/>
                      </a:cxn>
                      <a:cxn ang="0">
                        <a:pos x="36" y="2"/>
                      </a:cxn>
                      <a:cxn ang="0">
                        <a:pos x="26" y="5"/>
                      </a:cxn>
                      <a:cxn ang="0">
                        <a:pos x="19" y="11"/>
                      </a:cxn>
                      <a:cxn ang="0">
                        <a:pos x="11" y="21"/>
                      </a:cxn>
                      <a:cxn ang="0">
                        <a:pos x="5" y="28"/>
                      </a:cxn>
                      <a:cxn ang="0">
                        <a:pos x="2" y="38"/>
                      </a:cxn>
                      <a:cxn ang="0">
                        <a:pos x="0" y="51"/>
                      </a:cxn>
                      <a:cxn ang="0">
                        <a:pos x="0" y="62"/>
                      </a:cxn>
                      <a:cxn ang="0">
                        <a:pos x="2" y="72"/>
                      </a:cxn>
                      <a:cxn ang="0">
                        <a:pos x="5" y="81"/>
                      </a:cxn>
                      <a:cxn ang="0">
                        <a:pos x="11" y="89"/>
                      </a:cxn>
                      <a:cxn ang="0">
                        <a:pos x="19" y="97"/>
                      </a:cxn>
                      <a:cxn ang="0">
                        <a:pos x="26" y="102"/>
                      </a:cxn>
                      <a:cxn ang="0">
                        <a:pos x="36" y="106"/>
                      </a:cxn>
                      <a:cxn ang="0">
                        <a:pos x="47" y="110"/>
                      </a:cxn>
                      <a:cxn ang="0">
                        <a:pos x="53" y="110"/>
                      </a:cxn>
                    </a:cxnLst>
                    <a:rect l="0" t="0" r="r" b="b"/>
                    <a:pathLst>
                      <a:path w="110" h="110">
                        <a:moveTo>
                          <a:pt x="53" y="110"/>
                        </a:moveTo>
                        <a:lnTo>
                          <a:pt x="59" y="110"/>
                        </a:lnTo>
                        <a:lnTo>
                          <a:pt x="63" y="108"/>
                        </a:lnTo>
                        <a:lnTo>
                          <a:pt x="68" y="106"/>
                        </a:lnTo>
                        <a:lnTo>
                          <a:pt x="74" y="104"/>
                        </a:lnTo>
                        <a:lnTo>
                          <a:pt x="78" y="102"/>
                        </a:lnTo>
                        <a:lnTo>
                          <a:pt x="83" y="100"/>
                        </a:lnTo>
                        <a:lnTo>
                          <a:pt x="87" y="97"/>
                        </a:lnTo>
                        <a:lnTo>
                          <a:pt x="91" y="93"/>
                        </a:lnTo>
                        <a:lnTo>
                          <a:pt x="95" y="89"/>
                        </a:lnTo>
                        <a:lnTo>
                          <a:pt x="99" y="85"/>
                        </a:lnTo>
                        <a:lnTo>
                          <a:pt x="101" y="81"/>
                        </a:lnTo>
                        <a:lnTo>
                          <a:pt x="104" y="76"/>
                        </a:lnTo>
                        <a:lnTo>
                          <a:pt x="106" y="72"/>
                        </a:lnTo>
                        <a:lnTo>
                          <a:pt x="108" y="66"/>
                        </a:lnTo>
                        <a:lnTo>
                          <a:pt x="108" y="62"/>
                        </a:lnTo>
                        <a:lnTo>
                          <a:pt x="110" y="57"/>
                        </a:lnTo>
                        <a:lnTo>
                          <a:pt x="108" y="51"/>
                        </a:lnTo>
                        <a:lnTo>
                          <a:pt x="108" y="43"/>
                        </a:lnTo>
                        <a:lnTo>
                          <a:pt x="106" y="38"/>
                        </a:lnTo>
                        <a:lnTo>
                          <a:pt x="104" y="34"/>
                        </a:lnTo>
                        <a:lnTo>
                          <a:pt x="101" y="28"/>
                        </a:lnTo>
                        <a:lnTo>
                          <a:pt x="99" y="24"/>
                        </a:lnTo>
                        <a:lnTo>
                          <a:pt x="95" y="21"/>
                        </a:lnTo>
                        <a:lnTo>
                          <a:pt x="91" y="17"/>
                        </a:lnTo>
                        <a:lnTo>
                          <a:pt x="87" y="11"/>
                        </a:lnTo>
                        <a:lnTo>
                          <a:pt x="83" y="9"/>
                        </a:lnTo>
                        <a:lnTo>
                          <a:pt x="78" y="5"/>
                        </a:lnTo>
                        <a:lnTo>
                          <a:pt x="74" y="4"/>
                        </a:lnTo>
                        <a:lnTo>
                          <a:pt x="68" y="2"/>
                        </a:lnTo>
                        <a:lnTo>
                          <a:pt x="63" y="2"/>
                        </a:lnTo>
                        <a:lnTo>
                          <a:pt x="59" y="0"/>
                        </a:lnTo>
                        <a:lnTo>
                          <a:pt x="53" y="0"/>
                        </a:lnTo>
                        <a:lnTo>
                          <a:pt x="47" y="0"/>
                        </a:lnTo>
                        <a:lnTo>
                          <a:pt x="42" y="2"/>
                        </a:lnTo>
                        <a:lnTo>
                          <a:pt x="36" y="2"/>
                        </a:lnTo>
                        <a:lnTo>
                          <a:pt x="32" y="4"/>
                        </a:lnTo>
                        <a:lnTo>
                          <a:pt x="26" y="5"/>
                        </a:lnTo>
                        <a:lnTo>
                          <a:pt x="23" y="9"/>
                        </a:lnTo>
                        <a:lnTo>
                          <a:pt x="19" y="11"/>
                        </a:lnTo>
                        <a:lnTo>
                          <a:pt x="15" y="17"/>
                        </a:lnTo>
                        <a:lnTo>
                          <a:pt x="11" y="21"/>
                        </a:lnTo>
                        <a:lnTo>
                          <a:pt x="9" y="24"/>
                        </a:lnTo>
                        <a:lnTo>
                          <a:pt x="5" y="28"/>
                        </a:lnTo>
                        <a:lnTo>
                          <a:pt x="4" y="34"/>
                        </a:lnTo>
                        <a:lnTo>
                          <a:pt x="2" y="38"/>
                        </a:lnTo>
                        <a:lnTo>
                          <a:pt x="2" y="43"/>
                        </a:lnTo>
                        <a:lnTo>
                          <a:pt x="0" y="51"/>
                        </a:lnTo>
                        <a:lnTo>
                          <a:pt x="0" y="57"/>
                        </a:lnTo>
                        <a:lnTo>
                          <a:pt x="0" y="62"/>
                        </a:lnTo>
                        <a:lnTo>
                          <a:pt x="2" y="66"/>
                        </a:lnTo>
                        <a:lnTo>
                          <a:pt x="2" y="72"/>
                        </a:lnTo>
                        <a:lnTo>
                          <a:pt x="4" y="76"/>
                        </a:lnTo>
                        <a:lnTo>
                          <a:pt x="5" y="81"/>
                        </a:lnTo>
                        <a:lnTo>
                          <a:pt x="9" y="85"/>
                        </a:lnTo>
                        <a:lnTo>
                          <a:pt x="11" y="89"/>
                        </a:lnTo>
                        <a:lnTo>
                          <a:pt x="15" y="93"/>
                        </a:lnTo>
                        <a:lnTo>
                          <a:pt x="19" y="97"/>
                        </a:lnTo>
                        <a:lnTo>
                          <a:pt x="23" y="100"/>
                        </a:lnTo>
                        <a:lnTo>
                          <a:pt x="26" y="102"/>
                        </a:lnTo>
                        <a:lnTo>
                          <a:pt x="32" y="104"/>
                        </a:lnTo>
                        <a:lnTo>
                          <a:pt x="36" y="106"/>
                        </a:lnTo>
                        <a:lnTo>
                          <a:pt x="42" y="108"/>
                        </a:lnTo>
                        <a:lnTo>
                          <a:pt x="47" y="110"/>
                        </a:lnTo>
                        <a:lnTo>
                          <a:pt x="53" y="110"/>
                        </a:lnTo>
                        <a:lnTo>
                          <a:pt x="53" y="11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ysClr val="windowText" lastClr="000000">
                          <a:alpha val="62000"/>
                        </a:sysClr>
                      </a:gs>
                      <a:gs pos="7001">
                        <a:sysClr val="windowText" lastClr="000000"/>
                      </a:gs>
                      <a:gs pos="32001">
                        <a:sysClr val="windowText" lastClr="000000">
                          <a:alpha val="89000"/>
                        </a:sysClr>
                      </a:gs>
                      <a:gs pos="85000">
                        <a:sysClr val="windowText" lastClr="000000">
                          <a:lumMod val="50000"/>
                          <a:lumOff val="50000"/>
                          <a:alpha val="69000"/>
                        </a:sysClr>
                      </a:gs>
                      <a:gs pos="85001">
                        <a:sysClr val="windowText" lastClr="000000"/>
                      </a:gs>
                      <a:gs pos="100000">
                        <a:sysClr val="windowText" lastClr="000000"/>
                      </a:gs>
                    </a:gsLst>
                    <a:lin ang="16200000" scaled="0"/>
                  </a:gradFill>
                  <a:ln w="25400" cap="flat" cmpd="sng" algn="ctr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prstDash val="solid"/>
                  </a:ln>
                  <a:effectLst/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  <p:sp>
                <p:nvSpPr>
                  <p:cNvPr id="157" name="Freeform 191">
                    <a:extLst>
                      <a:ext uri="{FF2B5EF4-FFF2-40B4-BE49-F238E27FC236}">
                        <a16:creationId xmlns:a16="http://schemas.microsoft.com/office/drawing/2014/main" xmlns="" id="{8EF46B3C-0369-3C16-7D1D-01588E94906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3945676" y="1326732"/>
                    <a:ext cx="240840" cy="402937"/>
                  </a:xfrm>
                  <a:custGeom>
                    <a:avLst/>
                    <a:gdLst>
                      <a:gd name="T0" fmla="*/ 240 w 278"/>
                      <a:gd name="T1" fmla="*/ 226 h 268"/>
                      <a:gd name="T2" fmla="*/ 253 w 278"/>
                      <a:gd name="T3" fmla="*/ 207 h 268"/>
                      <a:gd name="T4" fmla="*/ 266 w 278"/>
                      <a:gd name="T5" fmla="*/ 181 h 268"/>
                      <a:gd name="T6" fmla="*/ 274 w 278"/>
                      <a:gd name="T7" fmla="*/ 162 h 268"/>
                      <a:gd name="T8" fmla="*/ 278 w 278"/>
                      <a:gd name="T9" fmla="*/ 143 h 268"/>
                      <a:gd name="T10" fmla="*/ 278 w 278"/>
                      <a:gd name="T11" fmla="*/ 125 h 268"/>
                      <a:gd name="T12" fmla="*/ 274 w 278"/>
                      <a:gd name="T13" fmla="*/ 106 h 268"/>
                      <a:gd name="T14" fmla="*/ 268 w 278"/>
                      <a:gd name="T15" fmla="*/ 87 h 268"/>
                      <a:gd name="T16" fmla="*/ 257 w 278"/>
                      <a:gd name="T17" fmla="*/ 67 h 268"/>
                      <a:gd name="T18" fmla="*/ 242 w 278"/>
                      <a:gd name="T19" fmla="*/ 48 h 268"/>
                      <a:gd name="T20" fmla="*/ 219 w 278"/>
                      <a:gd name="T21" fmla="*/ 29 h 268"/>
                      <a:gd name="T22" fmla="*/ 190 w 278"/>
                      <a:gd name="T23" fmla="*/ 11 h 268"/>
                      <a:gd name="T24" fmla="*/ 177 w 278"/>
                      <a:gd name="T25" fmla="*/ 6 h 268"/>
                      <a:gd name="T26" fmla="*/ 158 w 278"/>
                      <a:gd name="T27" fmla="*/ 4 h 268"/>
                      <a:gd name="T28" fmla="*/ 133 w 278"/>
                      <a:gd name="T29" fmla="*/ 0 h 268"/>
                      <a:gd name="T30" fmla="*/ 116 w 278"/>
                      <a:gd name="T31" fmla="*/ 2 h 268"/>
                      <a:gd name="T32" fmla="*/ 99 w 278"/>
                      <a:gd name="T33" fmla="*/ 4 h 268"/>
                      <a:gd name="T34" fmla="*/ 82 w 278"/>
                      <a:gd name="T35" fmla="*/ 8 h 268"/>
                      <a:gd name="T36" fmla="*/ 63 w 278"/>
                      <a:gd name="T37" fmla="*/ 13 h 268"/>
                      <a:gd name="T38" fmla="*/ 46 w 278"/>
                      <a:gd name="T39" fmla="*/ 23 h 268"/>
                      <a:gd name="T40" fmla="*/ 31 w 278"/>
                      <a:gd name="T41" fmla="*/ 36 h 268"/>
                      <a:gd name="T42" fmla="*/ 19 w 278"/>
                      <a:gd name="T43" fmla="*/ 53 h 268"/>
                      <a:gd name="T44" fmla="*/ 10 w 278"/>
                      <a:gd name="T45" fmla="*/ 72 h 268"/>
                      <a:gd name="T46" fmla="*/ 2 w 278"/>
                      <a:gd name="T47" fmla="*/ 97 h 268"/>
                      <a:gd name="T48" fmla="*/ 0 w 278"/>
                      <a:gd name="T49" fmla="*/ 127 h 268"/>
                      <a:gd name="T50" fmla="*/ 31 w 278"/>
                      <a:gd name="T51" fmla="*/ 152 h 268"/>
                      <a:gd name="T52" fmla="*/ 32 w 278"/>
                      <a:gd name="T53" fmla="*/ 137 h 268"/>
                      <a:gd name="T54" fmla="*/ 40 w 278"/>
                      <a:gd name="T55" fmla="*/ 118 h 268"/>
                      <a:gd name="T56" fmla="*/ 51 w 278"/>
                      <a:gd name="T57" fmla="*/ 95 h 268"/>
                      <a:gd name="T58" fmla="*/ 67 w 278"/>
                      <a:gd name="T59" fmla="*/ 70 h 268"/>
                      <a:gd name="T60" fmla="*/ 89 w 278"/>
                      <a:gd name="T61" fmla="*/ 51 h 268"/>
                      <a:gd name="T62" fmla="*/ 109 w 278"/>
                      <a:gd name="T63" fmla="*/ 42 h 268"/>
                      <a:gd name="T64" fmla="*/ 126 w 278"/>
                      <a:gd name="T65" fmla="*/ 38 h 268"/>
                      <a:gd name="T66" fmla="*/ 143 w 278"/>
                      <a:gd name="T67" fmla="*/ 38 h 268"/>
                      <a:gd name="T68" fmla="*/ 164 w 278"/>
                      <a:gd name="T69" fmla="*/ 42 h 268"/>
                      <a:gd name="T70" fmla="*/ 185 w 278"/>
                      <a:gd name="T71" fmla="*/ 49 h 268"/>
                      <a:gd name="T72" fmla="*/ 202 w 278"/>
                      <a:gd name="T73" fmla="*/ 59 h 268"/>
                      <a:gd name="T74" fmla="*/ 219 w 278"/>
                      <a:gd name="T75" fmla="*/ 78 h 268"/>
                      <a:gd name="T76" fmla="*/ 232 w 278"/>
                      <a:gd name="T77" fmla="*/ 106 h 268"/>
                      <a:gd name="T78" fmla="*/ 234 w 278"/>
                      <a:gd name="T79" fmla="*/ 127 h 268"/>
                      <a:gd name="T80" fmla="*/ 232 w 278"/>
                      <a:gd name="T81" fmla="*/ 143 h 268"/>
                      <a:gd name="T82" fmla="*/ 226 w 278"/>
                      <a:gd name="T83" fmla="*/ 165 h 268"/>
                      <a:gd name="T84" fmla="*/ 213 w 278"/>
                      <a:gd name="T85" fmla="*/ 194 h 268"/>
                      <a:gd name="T86" fmla="*/ 196 w 278"/>
                      <a:gd name="T87" fmla="*/ 219 h 268"/>
                      <a:gd name="T88" fmla="*/ 177 w 278"/>
                      <a:gd name="T89" fmla="*/ 236 h 268"/>
                      <a:gd name="T90" fmla="*/ 169 w 278"/>
                      <a:gd name="T91" fmla="*/ 251 h 268"/>
                      <a:gd name="T92" fmla="*/ 177 w 278"/>
                      <a:gd name="T93" fmla="*/ 264 h 268"/>
                      <a:gd name="T94" fmla="*/ 196 w 278"/>
                      <a:gd name="T95" fmla="*/ 264 h 268"/>
                      <a:gd name="T96" fmla="*/ 211 w 278"/>
                      <a:gd name="T97" fmla="*/ 255 h 268"/>
                      <a:gd name="T98" fmla="*/ 232 w 278"/>
                      <a:gd name="T99" fmla="*/ 238 h 268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w 278"/>
                      <a:gd name="T151" fmla="*/ 0 h 268"/>
                      <a:gd name="T152" fmla="*/ 278 w 278"/>
                      <a:gd name="T153" fmla="*/ 268 h 268"/>
                    </a:gdLst>
                    <a:ahLst/>
                    <a:cxnLst>
                      <a:cxn ang="T100">
                        <a:pos x="T0" y="T1"/>
                      </a:cxn>
                      <a:cxn ang="T101">
                        <a:pos x="T2" y="T3"/>
                      </a:cxn>
                      <a:cxn ang="T102">
                        <a:pos x="T4" y="T5"/>
                      </a:cxn>
                      <a:cxn ang="T103">
                        <a:pos x="T6" y="T7"/>
                      </a:cxn>
                      <a:cxn ang="T104">
                        <a:pos x="T8" y="T9"/>
                      </a:cxn>
                      <a:cxn ang="T105">
                        <a:pos x="T10" y="T11"/>
                      </a:cxn>
                      <a:cxn ang="T106">
                        <a:pos x="T12" y="T13"/>
                      </a:cxn>
                      <a:cxn ang="T107">
                        <a:pos x="T14" y="T15"/>
                      </a:cxn>
                      <a:cxn ang="T108">
                        <a:pos x="T16" y="T17"/>
                      </a:cxn>
                      <a:cxn ang="T109">
                        <a:pos x="T18" y="T19"/>
                      </a:cxn>
                      <a:cxn ang="T110">
                        <a:pos x="T20" y="T21"/>
                      </a:cxn>
                      <a:cxn ang="T111">
                        <a:pos x="T22" y="T23"/>
                      </a:cxn>
                      <a:cxn ang="T112">
                        <a:pos x="T24" y="T25"/>
                      </a:cxn>
                      <a:cxn ang="T113">
                        <a:pos x="T26" y="T27"/>
                      </a:cxn>
                      <a:cxn ang="T114">
                        <a:pos x="T28" y="T29"/>
                      </a:cxn>
                      <a:cxn ang="T115">
                        <a:pos x="T30" y="T31"/>
                      </a:cxn>
                      <a:cxn ang="T116">
                        <a:pos x="T32" y="T33"/>
                      </a:cxn>
                      <a:cxn ang="T117">
                        <a:pos x="T34" y="T35"/>
                      </a:cxn>
                      <a:cxn ang="T118">
                        <a:pos x="T36" y="T37"/>
                      </a:cxn>
                      <a:cxn ang="T119">
                        <a:pos x="T38" y="T39"/>
                      </a:cxn>
                      <a:cxn ang="T120">
                        <a:pos x="T40" y="T41"/>
                      </a:cxn>
                      <a:cxn ang="T121">
                        <a:pos x="T42" y="T43"/>
                      </a:cxn>
                      <a:cxn ang="T122">
                        <a:pos x="T44" y="T45"/>
                      </a:cxn>
                      <a:cxn ang="T123">
                        <a:pos x="T46" y="T47"/>
                      </a:cxn>
                      <a:cxn ang="T124">
                        <a:pos x="T48" y="T49"/>
                      </a:cxn>
                      <a:cxn ang="T125">
                        <a:pos x="T50" y="T51"/>
                      </a:cxn>
                      <a:cxn ang="T126">
                        <a:pos x="T52" y="T53"/>
                      </a:cxn>
                      <a:cxn ang="T127">
                        <a:pos x="T54" y="T55"/>
                      </a:cxn>
                      <a:cxn ang="T128">
                        <a:pos x="T56" y="T57"/>
                      </a:cxn>
                      <a:cxn ang="T129">
                        <a:pos x="T58" y="T59"/>
                      </a:cxn>
                      <a:cxn ang="T130">
                        <a:pos x="T60" y="T61"/>
                      </a:cxn>
                      <a:cxn ang="T131">
                        <a:pos x="T62" y="T63"/>
                      </a:cxn>
                      <a:cxn ang="T132">
                        <a:pos x="T64" y="T65"/>
                      </a:cxn>
                      <a:cxn ang="T133">
                        <a:pos x="T66" y="T67"/>
                      </a:cxn>
                      <a:cxn ang="T134">
                        <a:pos x="T68" y="T69"/>
                      </a:cxn>
                      <a:cxn ang="T135">
                        <a:pos x="T70" y="T71"/>
                      </a:cxn>
                      <a:cxn ang="T136">
                        <a:pos x="T72" y="T73"/>
                      </a:cxn>
                      <a:cxn ang="T137">
                        <a:pos x="T74" y="T75"/>
                      </a:cxn>
                      <a:cxn ang="T138">
                        <a:pos x="T76" y="T77"/>
                      </a:cxn>
                      <a:cxn ang="T139">
                        <a:pos x="T78" y="T79"/>
                      </a:cxn>
                      <a:cxn ang="T140">
                        <a:pos x="T80" y="T81"/>
                      </a:cxn>
                      <a:cxn ang="T141">
                        <a:pos x="T82" y="T83"/>
                      </a:cxn>
                      <a:cxn ang="T142">
                        <a:pos x="T84" y="T85"/>
                      </a:cxn>
                      <a:cxn ang="T143">
                        <a:pos x="T86" y="T87"/>
                      </a:cxn>
                      <a:cxn ang="T144">
                        <a:pos x="T88" y="T89"/>
                      </a:cxn>
                      <a:cxn ang="T145">
                        <a:pos x="T90" y="T91"/>
                      </a:cxn>
                      <a:cxn ang="T146">
                        <a:pos x="T92" y="T93"/>
                      </a:cxn>
                      <a:cxn ang="T147">
                        <a:pos x="T94" y="T95"/>
                      </a:cxn>
                      <a:cxn ang="T148">
                        <a:pos x="T96" y="T97"/>
                      </a:cxn>
                      <a:cxn ang="T149">
                        <a:pos x="T98" y="T99"/>
                      </a:cxn>
                    </a:cxnLst>
                    <a:rect l="T150" t="T151" r="T152" b="T153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tx1"/>
                      </a:gs>
                      <a:gs pos="53000">
                        <a:schemeClr val="tx1">
                          <a:lumMod val="85000"/>
                          <a:lumOff val="15000"/>
                        </a:schemeClr>
                      </a:gs>
                      <a:gs pos="83000">
                        <a:schemeClr val="tx1">
                          <a:lumMod val="85000"/>
                          <a:lumOff val="15000"/>
                        </a:schemeClr>
                      </a:gs>
                      <a:gs pos="100000">
                        <a:schemeClr val="tx1">
                          <a:lumMod val="65000"/>
                          <a:lumOff val="35000"/>
                        </a:schemeClr>
                      </a:gs>
                    </a:gsLst>
                    <a:lin ang="0" scaled="1"/>
                  </a:gradFill>
                  <a:ln w="3175">
                    <a:noFill/>
                    <a:miter lim="800000"/>
                    <a:headEnd/>
                    <a:tailEnd/>
                  </a:ln>
                  <a:effectLst>
                    <a:outerShdw blurRad="63500" dist="38100" dir="2700000" algn="tl" rotWithShape="0">
                      <a:srgbClr val="000000">
                        <a:alpha val="39999"/>
                      </a:srgbClr>
                    </a:outerShdw>
                  </a:effectLst>
                </p:spPr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>
                      <a:solidFill>
                        <a:srgbClr val="FFFFFF"/>
                      </a:solidFill>
                      <a:latin typeface="Calibri" pitchFamily="-105" charset="0"/>
                    </a:endParaRPr>
                  </a:p>
                </p:txBody>
              </p:sp>
            </p:grpSp>
          </p:grpSp>
        </p:grpSp>
      </p:grpSp>
      <p:pic>
        <p:nvPicPr>
          <p:cNvPr id="5135" name="Picture 13" descr="5">
            <a:extLst>
              <a:ext uri="{FF2B5EF4-FFF2-40B4-BE49-F238E27FC236}">
                <a16:creationId xmlns:a16="http://schemas.microsoft.com/office/drawing/2014/main" xmlns="" id="{61B6F6BF-0E52-1BCC-2025-99EE7B5DC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2" descr="5">
            <a:extLst>
              <a:ext uri="{FF2B5EF4-FFF2-40B4-BE49-F238E27FC236}">
                <a16:creationId xmlns:a16="http://schemas.microsoft.com/office/drawing/2014/main" xmlns="" id="{9C0820FA-69E8-DD42-7054-84D7BC164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2" descr="5">
            <a:extLst>
              <a:ext uri="{FF2B5EF4-FFF2-40B4-BE49-F238E27FC236}">
                <a16:creationId xmlns:a16="http://schemas.microsoft.com/office/drawing/2014/main" xmlns="" id="{E5F756C8-7CA9-1467-7FA8-12EDDABFB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13" descr="5">
            <a:extLst>
              <a:ext uri="{FF2B5EF4-FFF2-40B4-BE49-F238E27FC236}">
                <a16:creationId xmlns:a16="http://schemas.microsoft.com/office/drawing/2014/main" xmlns="" id="{1C95D301-D5DA-E166-1716-DCCC4BAC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8" descr="000o">
            <a:extLst>
              <a:ext uri="{FF2B5EF4-FFF2-40B4-BE49-F238E27FC236}">
                <a16:creationId xmlns:a16="http://schemas.microsoft.com/office/drawing/2014/main" xmlns="" id="{7D576B49-996D-70CD-66BE-71BF42ED87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9" descr="000o">
            <a:extLst>
              <a:ext uri="{FF2B5EF4-FFF2-40B4-BE49-F238E27FC236}">
                <a16:creationId xmlns:a16="http://schemas.microsoft.com/office/drawing/2014/main" xmlns="" id="{946EEA08-EC3A-E634-BD73-A670237E9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10" descr="000o">
            <a:extLst>
              <a:ext uri="{FF2B5EF4-FFF2-40B4-BE49-F238E27FC236}">
                <a16:creationId xmlns:a16="http://schemas.microsoft.com/office/drawing/2014/main" xmlns="" id="{B48E505B-35F0-5045-8B80-404CDF3650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11" descr="000o">
            <a:extLst>
              <a:ext uri="{FF2B5EF4-FFF2-40B4-BE49-F238E27FC236}">
                <a16:creationId xmlns:a16="http://schemas.microsoft.com/office/drawing/2014/main" xmlns="" id="{E3289624-0ABD-B2FE-C26F-3A72CF662A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AutoShape 151" descr="Kết quả hình ảnh cho rong rắn lên mấy">
            <a:extLst>
              <a:ext uri="{FF2B5EF4-FFF2-40B4-BE49-F238E27FC236}">
                <a16:creationId xmlns:a16="http://schemas.microsoft.com/office/drawing/2014/main" xmlns="" id="{09FC1ED4-F6BD-48F7-2560-DB8342EA04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5144" name="Text Box 26">
            <a:extLst>
              <a:ext uri="{FF2B5EF4-FFF2-40B4-BE49-F238E27FC236}">
                <a16:creationId xmlns:a16="http://schemas.microsoft.com/office/drawing/2014/main" xmlns="" id="{C0214FF5-D136-EA3E-BFE1-C0054E28880D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2128838" y="2214563"/>
            <a:ext cx="6929437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/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Thể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lệ</a:t>
            </a:r>
            <a:r>
              <a:rPr lang="en-US" altLang="en-US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3200" dirty="0">
                <a:cs typeface="Times New Roman" panose="02020603050405020304" pitchFamily="18" charset="0"/>
              </a:rPr>
              <a:t>HS </a:t>
            </a:r>
            <a:r>
              <a:rPr lang="en-US" altLang="en-US" sz="3200" dirty="0" err="1">
                <a:cs typeface="Times New Roman" panose="02020603050405020304" pitchFamily="18" charset="0"/>
              </a:rPr>
              <a:t>vừa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hát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vừa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chuyền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bông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hoa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cho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đến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hết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bài</a:t>
            </a:r>
            <a:r>
              <a:rPr lang="en-US" altLang="en-US" sz="3200" dirty="0">
                <a:cs typeface="Times New Roman" panose="02020603050405020304" pitchFamily="18" charset="0"/>
              </a:rPr>
              <a:t>. </a:t>
            </a:r>
            <a:r>
              <a:rPr lang="en-US" altLang="en-US" sz="3200" dirty="0" err="1"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cuối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cùng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nhận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hoa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sẽ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thực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hiện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yêu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cầu</a:t>
            </a:r>
            <a:r>
              <a:rPr lang="en-US" altLang="en-US" sz="3200" dirty="0">
                <a:cs typeface="Times New Roman" panose="02020603050405020304" pitchFamily="18" charset="0"/>
              </a:rPr>
              <a:t> “</a:t>
            </a:r>
            <a:r>
              <a:rPr lang="en-US" altLang="en-US" sz="3200" dirty="0" err="1">
                <a:cs typeface="Times New Roman" panose="02020603050405020304" pitchFamily="18" charset="0"/>
              </a:rPr>
              <a:t>tặng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hoa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và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gửi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lời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chúc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đến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người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bạn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mình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yêu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thích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nhất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trong</a:t>
            </a:r>
            <a:r>
              <a:rPr lang="en-US" altLang="en-US" sz="3200" dirty="0"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cs typeface="Times New Roman" panose="02020603050405020304" pitchFamily="18" charset="0"/>
              </a:rPr>
              <a:t>lớp</a:t>
            </a:r>
            <a:r>
              <a:rPr lang="en-US" altLang="en-US" sz="3200" dirty="0">
                <a:cs typeface="Times New Roman" panose="02020603050405020304" pitchFamily="18" charset="0"/>
              </a:rPr>
              <a:t>” </a:t>
            </a:r>
            <a:endParaRPr lang="en-US" altLang="en-US" sz="3200" b="1" dirty="0">
              <a:cs typeface="Times New Roman" panose="02020603050405020304" pitchFamily="18" charset="0"/>
            </a:endParaRPr>
          </a:p>
        </p:txBody>
      </p:sp>
      <p:pic>
        <p:nvPicPr>
          <p:cNvPr id="3" name="BÀI HÁT MẪU - CHỦ ĐỀ 3- LỚP MỘT THÂN YÊU - HỌC LIỆU ÂM NHẠC LỚP 1 - KẾT NỐI TRI THỨC">
            <a:hlinkClick r:id="" action="ppaction://media"/>
            <a:extLst>
              <a:ext uri="{FF2B5EF4-FFF2-40B4-BE49-F238E27FC236}">
                <a16:creationId xmlns:a16="http://schemas.microsoft.com/office/drawing/2014/main" xmlns="" id="{2EB0389D-9F57-CDBF-A776-026759E6AB6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4004" y="1380525"/>
            <a:ext cx="1040611" cy="104061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V.A – Đàn Gà Con (mp3cut.net).mp3">
            <a:hlinkClick r:id="" action="ppaction://media"/>
            <a:extLst>
              <a:ext uri="{FF2B5EF4-FFF2-40B4-BE49-F238E27FC236}">
                <a16:creationId xmlns:a16="http://schemas.microsoft.com/office/drawing/2014/main" xmlns="" id="{31987FAA-FA91-33EB-6B1B-385E21233EF7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571750"/>
            <a:ext cx="36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Sang Xuan Doc Tau dan tranh - Linh Thao (mp3cut.net).mp3">
            <a:hlinkClick r:id="" action="ppaction://media"/>
            <a:extLst>
              <a:ext uri="{FF2B5EF4-FFF2-40B4-BE49-F238E27FC236}">
                <a16:creationId xmlns:a16="http://schemas.microsoft.com/office/drawing/2014/main" xmlns="" id="{76080E2A-31A8-C61C-3F69-60CFA695B06A}"/>
              </a:ext>
            </a:extLst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5032138" y="1046518"/>
            <a:ext cx="1064736" cy="8141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14">
            <a:extLst>
              <a:ext uri="{FF2B5EF4-FFF2-40B4-BE49-F238E27FC236}">
                <a16:creationId xmlns:a16="http://schemas.microsoft.com/office/drawing/2014/main" xmlns="" id="{AF0A905F-53CC-2100-96F9-CC692A4A576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9728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Rectangle 63">
            <a:extLst>
              <a:ext uri="{FF2B5EF4-FFF2-40B4-BE49-F238E27FC236}">
                <a16:creationId xmlns:a16="http://schemas.microsoft.com/office/drawing/2014/main" xmlns="" id="{64F3C13B-059B-E748-CFA0-E32DADAA44B8}"/>
              </a:ext>
            </a:extLst>
          </p:cNvPr>
          <p:cNvSpPr>
            <a:spLocks noChangeArrowheads="1"/>
          </p:cNvSpPr>
          <p:nvPr/>
        </p:nvSpPr>
        <p:spPr bwMode="gray">
          <a:xfrm rot="5400000">
            <a:off x="7250906" y="122793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/>
          </a:p>
        </p:txBody>
      </p:sp>
      <p:sp>
        <p:nvSpPr>
          <p:cNvPr id="8209" name="AutoShape 17">
            <a:extLst>
              <a:ext uri="{FF2B5EF4-FFF2-40B4-BE49-F238E27FC236}">
                <a16:creationId xmlns:a16="http://schemas.microsoft.com/office/drawing/2014/main" xmlns="" id="{534109BA-7FF9-A065-B2AA-2EE78097042B}"/>
              </a:ext>
            </a:extLst>
          </p:cNvPr>
          <p:cNvSpPr>
            <a:spLocks noChangeArrowheads="1"/>
          </p:cNvSpPr>
          <p:nvPr/>
        </p:nvSpPr>
        <p:spPr bwMode="gray">
          <a:xfrm>
            <a:off x="628616" y="0"/>
            <a:ext cx="9824119" cy="1210474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 cap="rnd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h="12700"/>
            <a:bevelB/>
          </a:sp3d>
        </p:spPr>
        <p:txBody>
          <a:bodyPr lIns="36000" tIns="36000" rIns="36000" bIns="36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132" name="Text Box 26">
            <a:extLst>
              <a:ext uri="{FF2B5EF4-FFF2-40B4-BE49-F238E27FC236}">
                <a16:creationId xmlns:a16="http://schemas.microsoft.com/office/drawing/2014/main" xmlns="" id="{9F92205F-B4CC-1977-9755-0A515A365EA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914400" y="344488"/>
            <a:ext cx="9109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3600" b="1">
                <a:solidFill>
                  <a:srgbClr val="0000FF"/>
                </a:solidFill>
                <a:cs typeface="Times New Roman" panose="02020603050405020304" pitchFamily="18" charset="0"/>
              </a:rPr>
              <a:t>TRÒ CHƠI </a:t>
            </a:r>
            <a:r>
              <a:rPr lang="en-US" altLang="en-US" sz="3600" b="1">
                <a:solidFill>
                  <a:srgbClr val="FF0000"/>
                </a:solidFill>
                <a:cs typeface="Times New Roman" panose="02020603050405020304" pitchFamily="18" charset="0"/>
              </a:rPr>
              <a:t>“BÔNG HOA TẶNG BẠN”</a:t>
            </a:r>
          </a:p>
        </p:txBody>
      </p:sp>
      <p:pic>
        <p:nvPicPr>
          <p:cNvPr id="5135" name="Picture 13" descr="5">
            <a:extLst>
              <a:ext uri="{FF2B5EF4-FFF2-40B4-BE49-F238E27FC236}">
                <a16:creationId xmlns:a16="http://schemas.microsoft.com/office/drawing/2014/main" xmlns="" id="{61B6F6BF-0E52-1BCC-2025-99EE7B5DC7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5643563"/>
            <a:ext cx="13684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12" descr="5">
            <a:extLst>
              <a:ext uri="{FF2B5EF4-FFF2-40B4-BE49-F238E27FC236}">
                <a16:creationId xmlns:a16="http://schemas.microsoft.com/office/drawing/2014/main" xmlns="" id="{9C0820FA-69E8-DD42-7054-84D7BC164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0" y="5332413"/>
            <a:ext cx="1477963" cy="143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12" descr="5">
            <a:extLst>
              <a:ext uri="{FF2B5EF4-FFF2-40B4-BE49-F238E27FC236}">
                <a16:creationId xmlns:a16="http://schemas.microsoft.com/office/drawing/2014/main" xmlns="" id="{E5F756C8-7CA9-1467-7FA8-12EDDABFB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00013"/>
            <a:ext cx="14652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13" descr="5">
            <a:extLst>
              <a:ext uri="{FF2B5EF4-FFF2-40B4-BE49-F238E27FC236}">
                <a16:creationId xmlns:a16="http://schemas.microsoft.com/office/drawing/2014/main" xmlns="" id="{1C95D301-D5DA-E166-1716-DCCC4BAC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0" y="117475"/>
            <a:ext cx="94297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8" descr="000o">
            <a:extLst>
              <a:ext uri="{FF2B5EF4-FFF2-40B4-BE49-F238E27FC236}">
                <a16:creationId xmlns:a16="http://schemas.microsoft.com/office/drawing/2014/main" xmlns="" id="{7D576B49-996D-70CD-66BE-71BF42ED87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9" descr="000o">
            <a:extLst>
              <a:ext uri="{FF2B5EF4-FFF2-40B4-BE49-F238E27FC236}">
                <a16:creationId xmlns:a16="http://schemas.microsoft.com/office/drawing/2014/main" xmlns="" id="{946EEA08-EC3A-E634-BD73-A670237E9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10" descr="000o">
            <a:extLst>
              <a:ext uri="{FF2B5EF4-FFF2-40B4-BE49-F238E27FC236}">
                <a16:creationId xmlns:a16="http://schemas.microsoft.com/office/drawing/2014/main" xmlns="" id="{B48E505B-35F0-5045-8B80-404CDF3650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11" descr="000o">
            <a:extLst>
              <a:ext uri="{FF2B5EF4-FFF2-40B4-BE49-F238E27FC236}">
                <a16:creationId xmlns:a16="http://schemas.microsoft.com/office/drawing/2014/main" xmlns="" id="{E3289624-0ABD-B2FE-C26F-3A72CF662A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43" name="AutoShape 151" descr="Kết quả hình ảnh cho rong rắn lên mấy">
            <a:extLst>
              <a:ext uri="{FF2B5EF4-FFF2-40B4-BE49-F238E27FC236}">
                <a16:creationId xmlns:a16="http://schemas.microsoft.com/office/drawing/2014/main" xmlns="" id="{09FC1ED4-F6BD-48F7-2560-DB8342EA04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/>
          </a:p>
        </p:txBody>
      </p:sp>
      <p:pic>
        <p:nvPicPr>
          <p:cNvPr id="2" name="VID BEAT Bài hát Lớp Một thân yêu - Karaoke - SGK Âm nhạc 1 - Kết nối tri thức với cuộc sống.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1C6FECD5-BD21-AB39-E285-9F82D250D01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9878" y="1442366"/>
            <a:ext cx="8645159" cy="4862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471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9"/>
                </p:tgtEl>
              </p:cMediaNode>
            </p:audio>
            <p:audio>
              <p:cMediaNode>
                <p:cTn id="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1" descr="14">
            <a:extLst>
              <a:ext uri="{FF2B5EF4-FFF2-40B4-BE49-F238E27FC236}">
                <a16:creationId xmlns:a16="http://schemas.microsoft.com/office/drawing/2014/main" xmlns="" id="{0AD1DBDA-4AC5-1958-3103-07E895BAE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1" descr="D:\GIÁO ÁN 1 2020-2021\HÌNH SOẠN GIÁO ÁN\Học hát\CHAO NGUOI BAN MOI DEN\ư.png">
            <a:extLst>
              <a:ext uri="{FF2B5EF4-FFF2-40B4-BE49-F238E27FC236}">
                <a16:creationId xmlns:a16="http://schemas.microsoft.com/office/drawing/2014/main" xmlns="" id="{B336076A-E54C-7CD5-FB1D-A0AFE800F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4"/>
          <a:stretch>
            <a:fillRect/>
          </a:stretch>
        </p:blipFill>
        <p:spPr bwMode="auto">
          <a:xfrm>
            <a:off x="469900" y="1928813"/>
            <a:ext cx="10072688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8" descr="000o">
            <a:extLst>
              <a:ext uri="{FF2B5EF4-FFF2-40B4-BE49-F238E27FC236}">
                <a16:creationId xmlns:a16="http://schemas.microsoft.com/office/drawing/2014/main" xmlns="" id="{4ABD7B3F-35E8-090B-FF69-4700DC4FE1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000o">
            <a:extLst>
              <a:ext uri="{FF2B5EF4-FFF2-40B4-BE49-F238E27FC236}">
                <a16:creationId xmlns:a16="http://schemas.microsoft.com/office/drawing/2014/main" xmlns="" id="{C70DC3C7-597E-F751-0DF5-09D4925F98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10" descr="000o">
            <a:extLst>
              <a:ext uri="{FF2B5EF4-FFF2-40B4-BE49-F238E27FC236}">
                <a16:creationId xmlns:a16="http://schemas.microsoft.com/office/drawing/2014/main" xmlns="" id="{0C86A0B0-F851-21A2-EF9D-DCCE5C9AFE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 descr="000o">
            <a:extLst>
              <a:ext uri="{FF2B5EF4-FFF2-40B4-BE49-F238E27FC236}">
                <a16:creationId xmlns:a16="http://schemas.microsoft.com/office/drawing/2014/main" xmlns="" id="{D21853AB-989B-9C10-9F54-4637398346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9">
            <a:extLst>
              <a:ext uri="{FF2B5EF4-FFF2-40B4-BE49-F238E27FC236}">
                <a16:creationId xmlns:a16="http://schemas.microsoft.com/office/drawing/2014/main" xmlns="" id="{37DEC16F-E3C7-74AF-8113-AA604CB2C3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1071563"/>
            <a:ext cx="19716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000" b="1">
                <a:solidFill>
                  <a:srgbClr val="1713CB"/>
                </a:solidFill>
                <a:cs typeface="Times New Roman" panose="02020603050405020304" pitchFamily="18" charset="0"/>
              </a:rPr>
              <a:t>Học hát</a:t>
            </a:r>
            <a:endParaRPr lang="en-US" altLang="en-US" sz="4000" b="1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xmlns="" id="{1F15F35D-8947-4F25-639A-2DBE7C41BE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1357313"/>
            <a:ext cx="65722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/>
              <a:t>CHÀO NGƯỜI BẠN MỚI ĐẾN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86536184-991B-D258-E8DB-77280A747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50" y="1993900"/>
            <a:ext cx="3000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000" i="1">
                <a:solidFill>
                  <a:srgbClr val="FF0000"/>
                </a:solidFill>
                <a:cs typeface="Times New Roman" panose="02020603050405020304" pitchFamily="18" charset="0"/>
              </a:rPr>
              <a:t>Lương Bằng Vinh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0" grpId="0"/>
      <p:bldP spid="20490" grpId="0"/>
      <p:bldP spid="1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4" descr="D:\GIÁO ÁN 1 2020-2021\HÌNH SOẠN GIÁO ÁN\Học hát\CHAO NGUOI BAN MOI DEN\Chào người bạn mới đến - Copy.jpg">
            <a:extLst>
              <a:ext uri="{FF2B5EF4-FFF2-40B4-BE49-F238E27FC236}">
                <a16:creationId xmlns:a16="http://schemas.microsoft.com/office/drawing/2014/main" xmlns="" id="{1B9D53D7-C4A8-4535-EFF6-C65CA3DEA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6" b="10301"/>
          <a:stretch>
            <a:fillRect/>
          </a:stretch>
        </p:blipFill>
        <p:spPr bwMode="auto">
          <a:xfrm>
            <a:off x="857250" y="222250"/>
            <a:ext cx="8929688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3DD00DA0-5758-7A95-8A61-FC527C637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2975" y="285750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hát mẫu</a:t>
            </a:r>
          </a:p>
        </p:txBody>
      </p:sp>
      <p:pic>
        <p:nvPicPr>
          <p:cNvPr id="7172" name="Picture 8" descr="000o">
            <a:extLst>
              <a:ext uri="{FF2B5EF4-FFF2-40B4-BE49-F238E27FC236}">
                <a16:creationId xmlns:a16="http://schemas.microsoft.com/office/drawing/2014/main" xmlns="" id="{6D17A493-D457-3CA5-B92E-FF7D5CF740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9" descr="000o">
            <a:extLst>
              <a:ext uri="{FF2B5EF4-FFF2-40B4-BE49-F238E27FC236}">
                <a16:creationId xmlns:a16="http://schemas.microsoft.com/office/drawing/2014/main" xmlns="" id="{8D9A75D6-BF1D-F568-3817-735971681A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000o">
            <a:extLst>
              <a:ext uri="{FF2B5EF4-FFF2-40B4-BE49-F238E27FC236}">
                <a16:creationId xmlns:a16="http://schemas.microsoft.com/office/drawing/2014/main" xmlns="" id="{AD10C097-25F6-7E75-9B3A-623B6D4E5E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000o">
            <a:extLst>
              <a:ext uri="{FF2B5EF4-FFF2-40B4-BE49-F238E27FC236}">
                <a16:creationId xmlns:a16="http://schemas.microsoft.com/office/drawing/2014/main" xmlns="" id="{F7792C10-168A-04DB-088D-50A070F633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Chào người bạn mới đến nhạc lời chuẩn.mp3">
            <a:hlinkClick r:id="" action="ppaction://media"/>
            <a:extLst>
              <a:ext uri="{FF2B5EF4-FFF2-40B4-BE49-F238E27FC236}">
                <a16:creationId xmlns:a16="http://schemas.microsoft.com/office/drawing/2014/main" xmlns="" id="{A2EABAEC-A657-2840-228D-CC8864CAD57C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234950"/>
            <a:ext cx="757237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4" descr="D:\GIÁO ÁN 1 2020-2021\HÌNH SOẠN GIÁO ÁN\Học hát\CHAO NGUOI BAN MOI DEN\Chào người bạn mới đến - Copy.jpg">
            <a:extLst>
              <a:ext uri="{FF2B5EF4-FFF2-40B4-BE49-F238E27FC236}">
                <a16:creationId xmlns:a16="http://schemas.microsoft.com/office/drawing/2014/main" xmlns="" id="{40CE98E8-45B8-5F49-2FC7-5D1B984B4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6" b="10301"/>
          <a:stretch>
            <a:fillRect/>
          </a:stretch>
        </p:blipFill>
        <p:spPr bwMode="auto">
          <a:xfrm>
            <a:off x="857250" y="222250"/>
            <a:ext cx="8929688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>
            <a:extLst>
              <a:ext uri="{FF2B5EF4-FFF2-40B4-BE49-F238E27FC236}">
                <a16:creationId xmlns:a16="http://schemas.microsoft.com/office/drawing/2014/main" xmlns="" id="{CF33CF3A-1C06-EB6C-6560-86E9E1A83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413" y="333375"/>
            <a:ext cx="257175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3000" b="1">
                <a:solidFill>
                  <a:srgbClr val="FF0000"/>
                </a:solidFill>
                <a:cs typeface="Times New Roman" panose="02020603050405020304" pitchFamily="18" charset="0"/>
              </a:rPr>
              <a:t>Nghe giai điệu</a:t>
            </a:r>
          </a:p>
        </p:txBody>
      </p:sp>
      <p:pic>
        <p:nvPicPr>
          <p:cNvPr id="9220" name="Picture 8" descr="000o">
            <a:extLst>
              <a:ext uri="{FF2B5EF4-FFF2-40B4-BE49-F238E27FC236}">
                <a16:creationId xmlns:a16="http://schemas.microsoft.com/office/drawing/2014/main" xmlns="" id="{44E2BFCE-DB34-B0A6-5E57-35B1302BBC1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9" descr="000o">
            <a:extLst>
              <a:ext uri="{FF2B5EF4-FFF2-40B4-BE49-F238E27FC236}">
                <a16:creationId xmlns:a16="http://schemas.microsoft.com/office/drawing/2014/main" xmlns="" id="{3AFC3716-D003-D996-D95C-87079FD89D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000o">
            <a:extLst>
              <a:ext uri="{FF2B5EF4-FFF2-40B4-BE49-F238E27FC236}">
                <a16:creationId xmlns:a16="http://schemas.microsoft.com/office/drawing/2014/main" xmlns="" id="{41A00EC0-AE61-758C-595B-9399A8288F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1" descr="000o">
            <a:extLst>
              <a:ext uri="{FF2B5EF4-FFF2-40B4-BE49-F238E27FC236}">
                <a16:creationId xmlns:a16="http://schemas.microsoft.com/office/drawing/2014/main" xmlns="" id="{1509E3F7-3416-A64E-D7D8-1CA6C663DC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[KARAOKE] CHÀO NGƯỜI BẠN MỚI ĐẾN (BEAT HTS) LỚP 1">
            <a:hlinkClick r:id="" action="ppaction://media"/>
            <a:extLst>
              <a:ext uri="{FF2B5EF4-FFF2-40B4-BE49-F238E27FC236}">
                <a16:creationId xmlns:a16="http://schemas.microsoft.com/office/drawing/2014/main" xmlns="" id="{87DBDDBE-4E22-6072-2F95-BD43892A07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798" y="196664"/>
            <a:ext cx="714561" cy="7145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5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1" descr="14">
            <a:extLst>
              <a:ext uri="{FF2B5EF4-FFF2-40B4-BE49-F238E27FC236}">
                <a16:creationId xmlns:a16="http://schemas.microsoft.com/office/drawing/2014/main" xmlns="" id="{7ED0288F-2556-A1FF-6093-E7F2D0AB9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-61913" y="-19050"/>
            <a:ext cx="109728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F439408-1061-17FD-B840-C0FF4B8B78E7}"/>
              </a:ext>
            </a:extLst>
          </p:cNvPr>
          <p:cNvSpPr/>
          <p:nvPr/>
        </p:nvSpPr>
        <p:spPr>
          <a:xfrm>
            <a:off x="8942388" y="3716338"/>
            <a:ext cx="1209675" cy="628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4291" tIns="57145" rIns="114291" bIns="57145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44" name="Rectangle 11">
            <a:extLst>
              <a:ext uri="{FF2B5EF4-FFF2-40B4-BE49-F238E27FC236}">
                <a16:creationId xmlns:a16="http://schemas.microsoft.com/office/drawing/2014/main" xmlns="" id="{95877170-D75F-590C-C94A-4F49FD81E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00" y="0"/>
            <a:ext cx="3200400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000" b="1">
                <a:solidFill>
                  <a:schemeClr val="bg1"/>
                </a:solidFill>
                <a:cs typeface="Times New Roman" panose="02020603050405020304" pitchFamily="18" charset="0"/>
              </a:rPr>
              <a:t>ĐỌC LỜI CA</a:t>
            </a:r>
            <a:endParaRPr lang="en-US" altLang="en-US" sz="1700" b="1" i="1">
              <a:solidFill>
                <a:srgbClr val="FFFF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B250841A-641C-5012-902C-1FCCDC5BE2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751013"/>
            <a:ext cx="10215563" cy="3606800"/>
          </a:xfrm>
          <a:prstGeom prst="rect">
            <a:avLst/>
          </a:prstGeom>
          <a:noFill/>
          <a:ln>
            <a:noFill/>
          </a:ln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150000"/>
              </a:lnSpc>
              <a:defRPr/>
            </a:pPr>
            <a:r>
              <a:rPr lang="en-US" altLang="en-US" sz="3050" b="1" dirty="0">
                <a:cs typeface="Times New Roman" panose="02020603050405020304" pitchFamily="18" charset="0"/>
              </a:rPr>
              <a:t>1.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Chào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người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bạn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mới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đến</a:t>
            </a:r>
            <a:r>
              <a:rPr lang="en-US" altLang="en-US" sz="3050" b="1" dirty="0">
                <a:cs typeface="Times New Roman" panose="02020603050405020304" pitchFamily="18" charset="0"/>
              </a:rPr>
              <a:t>.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Góp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thêm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một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niềm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vui</a:t>
            </a:r>
            <a:endParaRPr lang="en-US" altLang="en-US" sz="3050" b="1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3050" b="1" dirty="0">
                <a:cs typeface="Times New Roman" panose="02020603050405020304" pitchFamily="18" charset="0"/>
              </a:rPr>
              <a:t>2.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Chào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nụ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cười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dễ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mến</a:t>
            </a:r>
            <a:r>
              <a:rPr lang="en-US" altLang="en-US" sz="3050" b="1" dirty="0">
                <a:cs typeface="Times New Roman" panose="02020603050405020304" pitchFamily="18" charset="0"/>
              </a:rPr>
              <a:t>.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Góp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thêm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cho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cuộc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đời</a:t>
            </a:r>
            <a:endParaRPr lang="en-US" altLang="en-US" sz="3050" b="1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3050" b="1" dirty="0">
                <a:cs typeface="Times New Roman" panose="02020603050405020304" pitchFamily="18" charset="0"/>
              </a:rPr>
              <a:t>3.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Đến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đây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chơi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đến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đây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vui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là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vườn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hoa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muôn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màu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muôn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sắc</a:t>
            </a:r>
            <a:endParaRPr lang="en-US" altLang="en-US" sz="3050" b="1" dirty="0"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en-US" sz="3050" b="1" dirty="0">
                <a:cs typeface="Times New Roman" panose="02020603050405020304" pitchFamily="18" charset="0"/>
              </a:rPr>
              <a:t>4.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Đến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đây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chơi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đến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đây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vui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là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bài</a:t>
            </a:r>
            <a:r>
              <a:rPr lang="en-US" altLang="en-US" sz="3050" b="1" dirty="0">
                <a:cs typeface="Times New Roman" panose="02020603050405020304" pitchFamily="18" charset="0"/>
              </a:rPr>
              <a:t> ca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thắm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thiết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tình</a:t>
            </a:r>
            <a:r>
              <a:rPr lang="en-US" altLang="en-US" sz="3050" b="1" dirty="0">
                <a:cs typeface="Times New Roman" panose="02020603050405020304" pitchFamily="18" charset="0"/>
              </a:rPr>
              <a:t> </a:t>
            </a:r>
            <a:r>
              <a:rPr lang="en-US" altLang="en-US" sz="3050" b="1" dirty="0" err="1">
                <a:cs typeface="Times New Roman" panose="02020603050405020304" pitchFamily="18" charset="0"/>
              </a:rPr>
              <a:t>người</a:t>
            </a:r>
            <a:endParaRPr lang="en-US" altLang="en-US" sz="3050" b="1" dirty="0">
              <a:cs typeface="Times New Roman" panose="02020603050405020304" pitchFamily="18" charset="0"/>
            </a:endParaRPr>
          </a:p>
        </p:txBody>
      </p:sp>
      <p:sp>
        <p:nvSpPr>
          <p:cNvPr id="10246" name="Rectangle 7">
            <a:extLst>
              <a:ext uri="{FF2B5EF4-FFF2-40B4-BE49-F238E27FC236}">
                <a16:creationId xmlns:a16="http://schemas.microsoft.com/office/drawing/2014/main" xmlns="" id="{23AC90E7-0ACA-67BE-F9C2-BC7CE6196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525" y="785813"/>
            <a:ext cx="7307263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FF0000"/>
                </a:solidFill>
              </a:rPr>
              <a:t>CHÀO NGƯỜI BẠN MỚI ĐẾN</a:t>
            </a:r>
          </a:p>
        </p:txBody>
      </p:sp>
      <p:pic>
        <p:nvPicPr>
          <p:cNvPr id="10247" name="Picture 8" descr="000o">
            <a:extLst>
              <a:ext uri="{FF2B5EF4-FFF2-40B4-BE49-F238E27FC236}">
                <a16:creationId xmlns:a16="http://schemas.microsoft.com/office/drawing/2014/main" xmlns="" id="{219351C4-636F-489D-5A34-C35309AFDE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9" descr="000o">
            <a:extLst>
              <a:ext uri="{FF2B5EF4-FFF2-40B4-BE49-F238E27FC236}">
                <a16:creationId xmlns:a16="http://schemas.microsoft.com/office/drawing/2014/main" xmlns="" id="{B244A1C5-F928-C081-3601-A870D5DF28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10" descr="000o">
            <a:extLst>
              <a:ext uri="{FF2B5EF4-FFF2-40B4-BE49-F238E27FC236}">
                <a16:creationId xmlns:a16="http://schemas.microsoft.com/office/drawing/2014/main" xmlns="" id="{8616CC27-FD31-CC0E-778E-D3A4EEA2A3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1" descr="000o">
            <a:extLst>
              <a:ext uri="{FF2B5EF4-FFF2-40B4-BE49-F238E27FC236}">
                <a16:creationId xmlns:a16="http://schemas.microsoft.com/office/drawing/2014/main" xmlns="" id="{FA6E252A-B1F6-2A82-91CB-C3EBD0FEB7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1" name="Rectangle 10">
            <a:extLst>
              <a:ext uri="{FF2B5EF4-FFF2-40B4-BE49-F238E27FC236}">
                <a16:creationId xmlns:a16="http://schemas.microsoft.com/office/drawing/2014/main" xmlns="" id="{15FFF18F-912F-0D45-6D28-0915176481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0838" y="1428750"/>
            <a:ext cx="271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r>
              <a:rPr lang="en-US" altLang="en-US" sz="2400" b="1" i="1">
                <a:solidFill>
                  <a:srgbClr val="1713CB"/>
                </a:solidFill>
                <a:cs typeface="Times New Roman" panose="02020603050405020304" pitchFamily="18" charset="0"/>
              </a:rPr>
              <a:t>Lương Bằng Vinh</a:t>
            </a:r>
          </a:p>
        </p:txBody>
      </p:sp>
      <p:pic>
        <p:nvPicPr>
          <p:cNvPr id="10252" name="Picture 11" descr="D:\GIÁO ÁN 1 2020-2021\HÌNH SOẠN GIÁO ÁN\Học hát\CHAO NGUOI BAN MOI DEN\ư.png">
            <a:extLst>
              <a:ext uri="{FF2B5EF4-FFF2-40B4-BE49-F238E27FC236}">
                <a16:creationId xmlns:a16="http://schemas.microsoft.com/office/drawing/2014/main" xmlns="" id="{C3A39964-E7D1-E19A-5B28-FC060C9FD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64"/>
          <a:stretch>
            <a:fillRect/>
          </a:stretch>
        </p:blipFill>
        <p:spPr bwMode="auto">
          <a:xfrm>
            <a:off x="342900" y="5229225"/>
            <a:ext cx="10112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>
            <a:extLst>
              <a:ext uri="{FF2B5EF4-FFF2-40B4-BE49-F238E27FC236}">
                <a16:creationId xmlns:a16="http://schemas.microsoft.com/office/drawing/2014/main" xmlns="" id="{D761667F-B38D-0AAF-78C0-4F550FAFA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9186" r="31018" b="16690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11" descr="D:\GIÁO ÁN 1 2020-2021\HÌNH SOẠN GIÁO ÁN\Học hát\CHAO NGUOI BAN MOI DEN\ư.png">
            <a:extLst>
              <a:ext uri="{FF2B5EF4-FFF2-40B4-BE49-F238E27FC236}">
                <a16:creationId xmlns:a16="http://schemas.microsoft.com/office/drawing/2014/main" xmlns="" id="{2B309CB8-03E1-B38D-5491-48B01D9901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0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9"/>
          <a:stretch>
            <a:fillRect/>
          </a:stretch>
        </p:blipFill>
        <p:spPr bwMode="auto">
          <a:xfrm>
            <a:off x="485775" y="1985963"/>
            <a:ext cx="10072688" cy="415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000o">
            <a:extLst>
              <a:ext uri="{FF2B5EF4-FFF2-40B4-BE49-F238E27FC236}">
                <a16:creationId xmlns:a16="http://schemas.microsoft.com/office/drawing/2014/main" xmlns="" id="{12688A72-A176-C8F9-02CF-B580168C01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9" descr="000o">
            <a:extLst>
              <a:ext uri="{FF2B5EF4-FFF2-40B4-BE49-F238E27FC236}">
                <a16:creationId xmlns:a16="http://schemas.microsoft.com/office/drawing/2014/main" xmlns="" id="{F5B6D04A-381F-42E6-E7EC-28C97406F7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000o">
            <a:extLst>
              <a:ext uri="{FF2B5EF4-FFF2-40B4-BE49-F238E27FC236}">
                <a16:creationId xmlns:a16="http://schemas.microsoft.com/office/drawing/2014/main" xmlns="" id="{A77A3C9C-032A-26B6-55C2-AA449B6421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11" descr="000o">
            <a:extLst>
              <a:ext uri="{FF2B5EF4-FFF2-40B4-BE49-F238E27FC236}">
                <a16:creationId xmlns:a16="http://schemas.microsoft.com/office/drawing/2014/main" xmlns="" id="{E0B337D8-7559-CD05-C5CE-6F520922A1B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Rectangle 10">
            <a:extLst>
              <a:ext uri="{FF2B5EF4-FFF2-40B4-BE49-F238E27FC236}">
                <a16:creationId xmlns:a16="http://schemas.microsoft.com/office/drawing/2014/main" xmlns="" id="{B69F6E6E-DB13-38DD-3490-72BDE98FD5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793" y="1239838"/>
            <a:ext cx="8882063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en-US" sz="3200" b="1" dirty="0" err="1">
                <a:cs typeface="Times New Roman" panose="02020603050405020304" pitchFamily="18" charset="0"/>
              </a:rPr>
              <a:t>Chào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người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mới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đến</a:t>
            </a:r>
            <a:r>
              <a:rPr lang="en-US" altLang="en-US" sz="3200" b="1" dirty="0"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Góp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niềm</a:t>
            </a:r>
            <a:r>
              <a:rPr lang="en-US" altLang="en-US" sz="3200" b="1" dirty="0"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cs typeface="Times New Roman" panose="02020603050405020304" pitchFamily="18" charset="0"/>
              </a:rPr>
              <a:t>vui</a:t>
            </a:r>
            <a:endParaRPr lang="en-US" altLang="en-US" sz="3200" b="1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8287</TotalTime>
  <Words>258</Words>
  <Application>Microsoft Office PowerPoint</Application>
  <PresentationFormat>Custom</PresentationFormat>
  <Paragraphs>42</Paragraphs>
  <Slides>24</Slides>
  <Notes>1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HP</cp:lastModifiedBy>
  <cp:revision>619</cp:revision>
  <dcterms:created xsi:type="dcterms:W3CDTF">2010-04-30T18:19:48Z</dcterms:created>
  <dcterms:modified xsi:type="dcterms:W3CDTF">2025-12-09T09:32:45Z</dcterms:modified>
</cp:coreProperties>
</file>