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7" r:id="rId4"/>
    <p:sldId id="276" r:id="rId5"/>
    <p:sldId id="260" r:id="rId6"/>
    <p:sldId id="270" r:id="rId7"/>
    <p:sldId id="275" r:id="rId8"/>
    <p:sldId id="258" r:id="rId9"/>
    <p:sldId id="271" r:id="rId10"/>
    <p:sldId id="274" r:id="rId11"/>
    <p:sldId id="259" r:id="rId12"/>
    <p:sldId id="272" r:id="rId13"/>
    <p:sldId id="273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10"/>
    <a:srgbClr val="F20E85"/>
    <a:srgbClr val="2E94D2"/>
    <a:srgbClr val="621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47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57A30-B90A-8FD6-6DF1-EB4BA5D8C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AE92FC-42AE-0911-B68D-93BFA830A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2641A6-3577-8AA4-6391-9A99852A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D3E2E5-2281-408E-C990-B214B51F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B66ED9-3923-CB1A-0C6C-3568E384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1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3EC96-AC4D-C773-6AA7-7A054EBF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89152F-7FD0-EADF-EED8-F7A13052B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0B2D6-A1BF-0638-0C81-E5E6E3FE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074B29-F952-01D4-8C0C-0A7B4B84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51A332-6498-B694-C9C1-21FFC66E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4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46654F-5A50-A6ED-266A-A35614AA3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ACA48A-7F4D-9675-E62B-0F2D5C895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DCF412-68E5-592A-D417-547B5E9C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156FED-A9AE-EC2F-31C3-B0E53D15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962499-1D4A-14AC-3BF3-6A02A3B4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8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B49AB-AA86-F6D3-B5A8-B17327DB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FCC14D-670B-B31D-1F44-3988DBB53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C5E19-738C-4B88-2BAB-C669699E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D2F24-28CE-1ED5-BCD5-A897D081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D5809F-CDD4-1C6C-8854-2767334B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01F68-7FCF-A3DB-27C9-82F771D8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7166C-F7A8-0695-FA15-D589EBD46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AFCC46-343A-A751-E4C4-6999930B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BD340-FFCD-879D-E898-1F84DDAD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0A9191-D6E6-F93A-78A7-D6A89726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A6DAB2-340F-7B7D-EAD2-6F155502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F0C69C-4F3B-6F68-854D-EE4454E51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C92A67-D407-FF81-F2C3-AE8D340E9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58C04E-CBFC-76EA-53C8-4FC279F0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1E9757-A6A6-9352-797D-026C1C10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537DDA-E6BB-9642-336D-2F8ACBA8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21783-0793-F8E1-4C1C-FBDECAD4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E5DF32-929A-EF85-073B-BA96593E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5B322A-69FE-AD82-A130-C2C6469C7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4CD89E-D774-EA7C-A477-BD21070C5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51CE7D-C800-C4E2-3E78-BDE1F66AA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103BF82-7B8E-812A-CD33-24E342F3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47807D-09FE-491A-E2D2-0C9E5952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433174-8FF2-3B29-86FE-197C8920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F857-81AD-F7E4-A298-945D2AE49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2E7C31-E2D2-7BD0-F1A8-6093765C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5F9015-A358-DD5F-5586-4F8F93169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9263674-CA54-A4B6-4ACF-80E6E6F5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6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0BC653-AD32-BCD5-3B60-D4268F71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9FEFD2-6BFD-E34F-09CA-795DB741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D53BFF-19A5-BF97-47FE-7C2388A0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26A6D8-65A9-EA83-C33C-1D6DE0E8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6B5E28-E4FF-B0CE-C300-170EC1F4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DC63A3-078C-DAE0-1D08-66C1B3881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B70119-9444-860C-58A2-C6FF66D7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9A2655-2B11-64F5-BE30-1FD5341D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34FD3-6853-117E-B84C-BAB1690E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1E38D-E310-00B0-C09E-CD30B152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71A86E-12C7-EBBA-A53F-B49AE3E78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3833F5-5661-9A63-C340-6862112F9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5E4A2B-A2BD-D9B9-DDBB-4643BFF9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9BFA80-1841-896B-2CBD-F1045F77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8E206F-3B7A-4EB5-2884-407CE5EE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1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53C4248-03AC-B5B9-EB76-224CD2FF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698FD9-815B-1A61-4106-8F763945D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85ABED-9751-8FDC-88DC-081DD631C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55F7B9-C05C-4A5D-885E-39800D3EA2A2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AAEA62-9092-C048-B19A-A4F11B478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052-7E7F-D370-93C7-8BA884BD7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636A8-1E77-4856-ABCB-ED99FD44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2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39EFF-877B-6314-9BA7-4E09FBD0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B3A4CE3-AFAF-7D6F-64CD-C4E69CB5A888}"/>
              </a:ext>
            </a:extLst>
          </p:cNvPr>
          <p:cNvSpPr/>
          <p:nvPr/>
        </p:nvSpPr>
        <p:spPr>
          <a:xfrm>
            <a:off x="19914" y="0"/>
            <a:ext cx="5924266" cy="3428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: Rounded Corners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4664D1D2-DD52-FBB5-D4FF-61C283668117}"/>
              </a:ext>
            </a:extLst>
          </p:cNvPr>
          <p:cNvSpPr/>
          <p:nvPr/>
        </p:nvSpPr>
        <p:spPr>
          <a:xfrm>
            <a:off x="19914" y="0"/>
            <a:ext cx="5924266" cy="34289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8C1A807-6F09-27B5-04E8-21308173A92E}"/>
              </a:ext>
            </a:extLst>
          </p:cNvPr>
          <p:cNvSpPr/>
          <p:nvPr/>
        </p:nvSpPr>
        <p:spPr>
          <a:xfrm>
            <a:off x="5944180" y="0"/>
            <a:ext cx="6227906" cy="3415254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EE8FEFA-048F-85DD-2AFC-DF1D6ABEC96E}"/>
              </a:ext>
            </a:extLst>
          </p:cNvPr>
          <p:cNvSpPr/>
          <p:nvPr/>
        </p:nvSpPr>
        <p:spPr>
          <a:xfrm>
            <a:off x="5964059" y="0"/>
            <a:ext cx="6208027" cy="341525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CEE1549-ECE2-E313-BB16-CA5EBE2B8617}"/>
              </a:ext>
            </a:extLst>
          </p:cNvPr>
          <p:cNvSpPr/>
          <p:nvPr/>
        </p:nvSpPr>
        <p:spPr>
          <a:xfrm>
            <a:off x="19928" y="3429000"/>
            <a:ext cx="5944131" cy="3428999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BFEA3B-E9E4-6708-A202-D1923E5B7CD6}"/>
              </a:ext>
            </a:extLst>
          </p:cNvPr>
          <p:cNvSpPr/>
          <p:nvPr/>
        </p:nvSpPr>
        <p:spPr>
          <a:xfrm>
            <a:off x="19914" y="3428995"/>
            <a:ext cx="5944130" cy="342899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01D4F44-4538-C2A6-EDB7-C17E9B09C3D7}"/>
              </a:ext>
            </a:extLst>
          </p:cNvPr>
          <p:cNvSpPr/>
          <p:nvPr/>
        </p:nvSpPr>
        <p:spPr>
          <a:xfrm>
            <a:off x="5964044" y="3442746"/>
            <a:ext cx="6208026" cy="3415253"/>
          </a:xfrm>
          <a:prstGeom prst="roundRect">
            <a:avLst/>
          </a:prstGeom>
          <a:solidFill>
            <a:srgbClr val="F090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BD0FAD33-7F36-BE05-C917-05A5C33DA228}"/>
              </a:ext>
            </a:extLst>
          </p:cNvPr>
          <p:cNvSpPr/>
          <p:nvPr/>
        </p:nvSpPr>
        <p:spPr>
          <a:xfrm>
            <a:off x="5964043" y="3442746"/>
            <a:ext cx="6208025" cy="34152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xmlns="" id="{31D4D7D4-9AA0-DCBD-C70C-68EC9B72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EB0954-FD2C-3720-58E7-CB4C81CB7DBE}"/>
              </a:ext>
            </a:extLst>
          </p:cNvPr>
          <p:cNvSpPr/>
          <p:nvPr/>
        </p:nvSpPr>
        <p:spPr>
          <a:xfrm>
            <a:off x="5983948" y="-1"/>
            <a:ext cx="6208052" cy="3428997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253944-A596-5843-D9E0-6D5E8949CDA2}"/>
              </a:ext>
            </a:extLst>
          </p:cNvPr>
          <p:cNvSpPr/>
          <p:nvPr/>
        </p:nvSpPr>
        <p:spPr>
          <a:xfrm>
            <a:off x="0" y="3428999"/>
            <a:ext cx="5983948" cy="3428999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07868A-FD6F-8422-0C55-E6A64F837DB1}"/>
              </a:ext>
            </a:extLst>
          </p:cNvPr>
          <p:cNvSpPr/>
          <p:nvPr/>
        </p:nvSpPr>
        <p:spPr>
          <a:xfrm>
            <a:off x="0" y="3428998"/>
            <a:ext cx="5983948" cy="34290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6585F6-979D-3CFA-29D9-693201D1E8D2}"/>
              </a:ext>
            </a:extLst>
          </p:cNvPr>
          <p:cNvSpPr txBox="1"/>
          <p:nvPr/>
        </p:nvSpPr>
        <p:spPr>
          <a:xfrm>
            <a:off x="3228975" y="2200275"/>
            <a:ext cx="3971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Câu</a:t>
            </a:r>
            <a:r>
              <a:rPr lang="en-US" sz="60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1429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xmlns="" id="{F91944DC-6FFF-395B-5206-E76283EF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9ABB74E-47CC-3143-28E0-B77673614B8A}"/>
              </a:ext>
            </a:extLst>
          </p:cNvPr>
          <p:cNvSpPr/>
          <p:nvPr/>
        </p:nvSpPr>
        <p:spPr>
          <a:xfrm>
            <a:off x="0" y="3429000"/>
            <a:ext cx="6096000" cy="3429001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0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trò chơi Dung dăng dung dẻ">
            <a:hlinkClick r:id="" action="ppaction://media"/>
            <a:extLst>
              <a:ext uri="{FF2B5EF4-FFF2-40B4-BE49-F238E27FC236}">
                <a16:creationId xmlns:a16="http://schemas.microsoft.com/office/drawing/2014/main" xmlns="" id="{84D6B4A5-AC04-CCAE-22C3-4A3F26DD7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xmlns="" id="{F91944DC-6FFF-395B-5206-E76283EF5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073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61396F-BAEC-2BD4-E398-8BB17992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4" y="6192982"/>
            <a:ext cx="11518709" cy="6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6585F6-979D-3CFA-29D9-693201D1E8D2}"/>
              </a:ext>
            </a:extLst>
          </p:cNvPr>
          <p:cNvSpPr txBox="1"/>
          <p:nvPr/>
        </p:nvSpPr>
        <p:spPr>
          <a:xfrm>
            <a:off x="4279853" y="1586125"/>
            <a:ext cx="47140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/>
              <a:t>bố</a:t>
            </a:r>
            <a:endParaRPr lang="en-US" sz="8800" dirty="0"/>
          </a:p>
          <a:p>
            <a:r>
              <a:rPr lang="en-US" sz="8800" dirty="0" err="1"/>
              <a:t>cô</a:t>
            </a:r>
            <a:r>
              <a:rPr lang="en-US" sz="8800" dirty="0"/>
              <a:t> </a:t>
            </a:r>
            <a:r>
              <a:rPr lang="en-US" sz="8800" dirty="0" err="1"/>
              <a:t>bé</a:t>
            </a:r>
            <a:endParaRPr lang="en-US" sz="8800" dirty="0"/>
          </a:p>
          <a:p>
            <a:r>
              <a:rPr lang="en-US" sz="8800" dirty="0" err="1"/>
              <a:t>cổ</a:t>
            </a:r>
            <a:r>
              <a:rPr lang="en-US" sz="8800" dirty="0"/>
              <a:t> </a:t>
            </a:r>
            <a:r>
              <a:rPr lang="en-US" sz="8800" dirty="0" err="1"/>
              <a:t>cò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3480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39EFF-877B-6314-9BA7-4E09FBD0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F0B3FC4-983E-259C-275C-46109B86B560}"/>
              </a:ext>
            </a:extLst>
          </p:cNvPr>
          <p:cNvSpPr/>
          <p:nvPr/>
        </p:nvSpPr>
        <p:spPr>
          <a:xfrm>
            <a:off x="-10" y="-12838"/>
            <a:ext cx="6096000" cy="3317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7E3F5B-3950-1CB9-FC6E-F3ECBDCD6711}"/>
              </a:ext>
            </a:extLst>
          </p:cNvPr>
          <p:cNvSpPr/>
          <p:nvPr/>
        </p:nvSpPr>
        <p:spPr>
          <a:xfrm>
            <a:off x="6095998" y="3317702"/>
            <a:ext cx="6095999" cy="3527460"/>
          </a:xfrm>
          <a:prstGeom prst="roundRect">
            <a:avLst/>
          </a:prstGeom>
          <a:solidFill>
            <a:srgbClr val="F090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73163E3-2FF6-365F-8E68-6F2C5352BC8C}"/>
              </a:ext>
            </a:extLst>
          </p:cNvPr>
          <p:cNvSpPr/>
          <p:nvPr/>
        </p:nvSpPr>
        <p:spPr>
          <a:xfrm>
            <a:off x="6095998" y="3330540"/>
            <a:ext cx="6096002" cy="35274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7501959-C40C-8F72-C2F8-B896BEE9B6EE}"/>
              </a:ext>
            </a:extLst>
          </p:cNvPr>
          <p:cNvSpPr/>
          <p:nvPr/>
        </p:nvSpPr>
        <p:spPr>
          <a:xfrm>
            <a:off x="6096000" y="12838"/>
            <a:ext cx="6096000" cy="3317701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75E10DB-BB89-FF5D-4D90-23E437A388B7}"/>
              </a:ext>
            </a:extLst>
          </p:cNvPr>
          <p:cNvSpPr/>
          <p:nvPr/>
        </p:nvSpPr>
        <p:spPr>
          <a:xfrm>
            <a:off x="6095999" y="12839"/>
            <a:ext cx="6096001" cy="33048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8B89CAF-2C47-23D5-400D-AFFEC50DE656}"/>
              </a:ext>
            </a:extLst>
          </p:cNvPr>
          <p:cNvSpPr/>
          <p:nvPr/>
        </p:nvSpPr>
        <p:spPr>
          <a:xfrm>
            <a:off x="0" y="3317702"/>
            <a:ext cx="6095992" cy="3540297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D7069F-37A5-719C-4F8B-D0E191E6CF99}"/>
              </a:ext>
            </a:extLst>
          </p:cNvPr>
          <p:cNvSpPr/>
          <p:nvPr/>
        </p:nvSpPr>
        <p:spPr>
          <a:xfrm>
            <a:off x="-10" y="3317701"/>
            <a:ext cx="6095991" cy="35402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xmlns="" id="{541F2E8D-6A55-2045-8150-ED9EF1FF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545794B-0019-DF8D-939B-70EAFE5450DC}"/>
              </a:ext>
            </a:extLst>
          </p:cNvPr>
          <p:cNvSpPr/>
          <p:nvPr/>
        </p:nvSpPr>
        <p:spPr>
          <a:xfrm>
            <a:off x="-10" y="-12838"/>
            <a:ext cx="6096000" cy="3317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737053F-5729-C584-7293-6ACD2DACDD85}"/>
              </a:ext>
            </a:extLst>
          </p:cNvPr>
          <p:cNvSpPr/>
          <p:nvPr/>
        </p:nvSpPr>
        <p:spPr>
          <a:xfrm>
            <a:off x="6096000" y="12838"/>
            <a:ext cx="6096000" cy="3317701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E34BB70-5856-3013-F3E6-FD48ABD4CC68}"/>
              </a:ext>
            </a:extLst>
          </p:cNvPr>
          <p:cNvSpPr/>
          <p:nvPr/>
        </p:nvSpPr>
        <p:spPr>
          <a:xfrm>
            <a:off x="6095999" y="1"/>
            <a:ext cx="6096001" cy="33048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2E280A2-71F6-3E84-6C6D-3ABB4E2EFA8D}"/>
              </a:ext>
            </a:extLst>
          </p:cNvPr>
          <p:cNvSpPr/>
          <p:nvPr/>
        </p:nvSpPr>
        <p:spPr>
          <a:xfrm>
            <a:off x="0" y="3317702"/>
            <a:ext cx="6095992" cy="3540297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2CB9D984-4D24-3B65-7430-3ADD1C58063B}"/>
              </a:ext>
            </a:extLst>
          </p:cNvPr>
          <p:cNvSpPr/>
          <p:nvPr/>
        </p:nvSpPr>
        <p:spPr>
          <a:xfrm>
            <a:off x="0" y="3317702"/>
            <a:ext cx="6095991" cy="35402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5C31555-D3B0-45FD-0790-F2A3D1D28FE9}"/>
              </a:ext>
            </a:extLst>
          </p:cNvPr>
          <p:cNvSpPr/>
          <p:nvPr/>
        </p:nvSpPr>
        <p:spPr>
          <a:xfrm>
            <a:off x="6095990" y="3304863"/>
            <a:ext cx="6095999" cy="3527460"/>
          </a:xfrm>
          <a:prstGeom prst="roundRect">
            <a:avLst/>
          </a:prstGeom>
          <a:solidFill>
            <a:srgbClr val="F090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A51067-AED0-542F-6459-D44E9FD5A73C}"/>
              </a:ext>
            </a:extLst>
          </p:cNvPr>
          <p:cNvSpPr/>
          <p:nvPr/>
        </p:nvSpPr>
        <p:spPr>
          <a:xfrm>
            <a:off x="6095998" y="3304862"/>
            <a:ext cx="6096002" cy="35274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9A2395-B51E-99FD-4B0E-0513A4207CBB}"/>
              </a:ext>
            </a:extLst>
          </p:cNvPr>
          <p:cNvSpPr txBox="1"/>
          <p:nvPr/>
        </p:nvSpPr>
        <p:spPr>
          <a:xfrm>
            <a:off x="3084394" y="2514172"/>
            <a:ext cx="6373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/>
              <a:t>bố</a:t>
            </a:r>
            <a:r>
              <a:rPr lang="en-US" sz="8800" dirty="0"/>
              <a:t> </a:t>
            </a:r>
            <a:r>
              <a:rPr lang="en-US" sz="8800" dirty="0" err="1"/>
              <a:t>bê</a:t>
            </a:r>
            <a:r>
              <a:rPr lang="en-US" sz="8800" dirty="0"/>
              <a:t> </a:t>
            </a:r>
            <a:r>
              <a:rPr lang="en-US" sz="8800" dirty="0" err="1"/>
              <a:t>bể</a:t>
            </a:r>
            <a:r>
              <a:rPr lang="en-US" sz="8800" dirty="0"/>
              <a:t> </a:t>
            </a:r>
            <a:r>
              <a:rPr lang="en-US" sz="8800" dirty="0" err="1"/>
              <a:t>cá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03991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39EFF-877B-6314-9BA7-4E09FBD0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7E3F5B-3950-1CB9-FC6E-F3ECBDCD6711}"/>
              </a:ext>
            </a:extLst>
          </p:cNvPr>
          <p:cNvSpPr/>
          <p:nvPr/>
        </p:nvSpPr>
        <p:spPr>
          <a:xfrm>
            <a:off x="6095999" y="3428999"/>
            <a:ext cx="6096001" cy="3429000"/>
          </a:xfrm>
          <a:prstGeom prst="roundRect">
            <a:avLst/>
          </a:prstGeom>
          <a:solidFill>
            <a:srgbClr val="F090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7501959-C40C-8F72-C2F8-B896BEE9B6EE}"/>
              </a:ext>
            </a:extLst>
          </p:cNvPr>
          <p:cNvSpPr/>
          <p:nvPr/>
        </p:nvSpPr>
        <p:spPr>
          <a:xfrm>
            <a:off x="6095998" y="0"/>
            <a:ext cx="6096002" cy="3416628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375E10DB-BB89-FF5D-4D90-23E437A388B7}"/>
              </a:ext>
            </a:extLst>
          </p:cNvPr>
          <p:cNvSpPr/>
          <p:nvPr/>
        </p:nvSpPr>
        <p:spPr>
          <a:xfrm>
            <a:off x="6096002" y="12376"/>
            <a:ext cx="6095998" cy="34289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8B89CAF-2C47-23D5-400D-AFFEC50DE656}"/>
              </a:ext>
            </a:extLst>
          </p:cNvPr>
          <p:cNvSpPr/>
          <p:nvPr/>
        </p:nvSpPr>
        <p:spPr>
          <a:xfrm>
            <a:off x="0" y="3429001"/>
            <a:ext cx="6095999" cy="3429000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ED7069F-37A5-719C-4F8B-D0E191E6CF99}"/>
              </a:ext>
            </a:extLst>
          </p:cNvPr>
          <p:cNvSpPr/>
          <p:nvPr/>
        </p:nvSpPr>
        <p:spPr>
          <a:xfrm>
            <a:off x="0" y="3404256"/>
            <a:ext cx="6095999" cy="344137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xmlns="" id="{FA269336-9761-D828-FD4D-F611B5157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7937E6B-6ED4-AB25-DEBC-03665D741BEC}"/>
              </a:ext>
            </a:extLst>
          </p:cNvPr>
          <p:cNvSpPr/>
          <p:nvPr/>
        </p:nvSpPr>
        <p:spPr>
          <a:xfrm>
            <a:off x="6095999" y="3428999"/>
            <a:ext cx="6096001" cy="3429000"/>
          </a:xfrm>
          <a:prstGeom prst="roundRect">
            <a:avLst/>
          </a:prstGeom>
          <a:solidFill>
            <a:srgbClr val="F090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7F3C4B5-46CC-2AFD-3C1A-F935E7F2C149}"/>
              </a:ext>
            </a:extLst>
          </p:cNvPr>
          <p:cNvSpPr/>
          <p:nvPr/>
        </p:nvSpPr>
        <p:spPr>
          <a:xfrm>
            <a:off x="6095998" y="0"/>
            <a:ext cx="6096002" cy="3416628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56D50C7-5121-4E67-2D0F-AA6720F20EEF}"/>
              </a:ext>
            </a:extLst>
          </p:cNvPr>
          <p:cNvSpPr/>
          <p:nvPr/>
        </p:nvSpPr>
        <p:spPr>
          <a:xfrm>
            <a:off x="6095998" y="12376"/>
            <a:ext cx="6095998" cy="34289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B79BFE-BFD0-01BD-F0A3-DF60BCC243CA}"/>
              </a:ext>
            </a:extLst>
          </p:cNvPr>
          <p:cNvSpPr/>
          <p:nvPr/>
        </p:nvSpPr>
        <p:spPr>
          <a:xfrm>
            <a:off x="0" y="3429001"/>
            <a:ext cx="6095999" cy="3429000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21E5BAA-77DA-3877-905E-AF15CCD712B2}"/>
              </a:ext>
            </a:extLst>
          </p:cNvPr>
          <p:cNvSpPr/>
          <p:nvPr/>
        </p:nvSpPr>
        <p:spPr>
          <a:xfrm>
            <a:off x="0" y="3453744"/>
            <a:ext cx="6095999" cy="344137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6585F6-979D-3CFA-29D9-693201D1E8D2}"/>
              </a:ext>
            </a:extLst>
          </p:cNvPr>
          <p:cNvSpPr txBox="1"/>
          <p:nvPr/>
        </p:nvSpPr>
        <p:spPr>
          <a:xfrm>
            <a:off x="3228975" y="2200275"/>
            <a:ext cx="3971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Bà</a:t>
            </a:r>
            <a:r>
              <a:rPr lang="en-US" sz="6000" dirty="0"/>
              <a:t> </a:t>
            </a:r>
            <a:r>
              <a:rPr lang="en-US" sz="6000" dirty="0" err="1"/>
              <a:t>bế</a:t>
            </a:r>
            <a:r>
              <a:rPr lang="en-US" sz="6000" dirty="0"/>
              <a:t> </a:t>
            </a:r>
            <a:r>
              <a:rPr lang="en-US" sz="6000" dirty="0" err="1"/>
              <a:t>bé</a:t>
            </a:r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06063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939EFF-877B-6314-9BA7-4E09FBD0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7501959-C40C-8F72-C2F8-B896BEE9B6EE}"/>
              </a:ext>
            </a:extLst>
          </p:cNvPr>
          <p:cNvSpPr/>
          <p:nvPr/>
        </p:nvSpPr>
        <p:spPr>
          <a:xfrm>
            <a:off x="5983948" y="-1"/>
            <a:ext cx="6208052" cy="3428997"/>
          </a:xfrm>
          <a:prstGeom prst="roundRect">
            <a:avLst/>
          </a:prstGeom>
          <a:solidFill>
            <a:srgbClr val="2E94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8B89CAF-2C47-23D5-400D-AFFEC50DE656}"/>
              </a:ext>
            </a:extLst>
          </p:cNvPr>
          <p:cNvSpPr/>
          <p:nvPr/>
        </p:nvSpPr>
        <p:spPr>
          <a:xfrm>
            <a:off x="0" y="3428999"/>
            <a:ext cx="5983948" cy="3428999"/>
          </a:xfrm>
          <a:prstGeom prst="roundRect">
            <a:avLst/>
          </a:prstGeom>
          <a:solidFill>
            <a:srgbClr val="F20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ED7069F-37A5-719C-4F8B-D0E191E6CF99}"/>
              </a:ext>
            </a:extLst>
          </p:cNvPr>
          <p:cNvSpPr/>
          <p:nvPr/>
        </p:nvSpPr>
        <p:spPr>
          <a:xfrm>
            <a:off x="0" y="3428998"/>
            <a:ext cx="5983948" cy="34290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2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37</Words>
  <Application>Microsoft Office PowerPoint</Application>
  <PresentationFormat>Custom</PresentationFormat>
  <Paragraphs>29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23</cp:revision>
  <dcterms:created xsi:type="dcterms:W3CDTF">2025-09-06T17:46:28Z</dcterms:created>
  <dcterms:modified xsi:type="dcterms:W3CDTF">2025-12-09T09:32:13Z</dcterms:modified>
</cp:coreProperties>
</file>