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8" r:id="rId2"/>
    <p:sldMasterId id="2147483748" r:id="rId3"/>
    <p:sldMasterId id="2147483760" r:id="rId4"/>
    <p:sldMasterId id="2147483784" r:id="rId5"/>
    <p:sldMasterId id="2147483796" r:id="rId6"/>
    <p:sldMasterId id="2147483799" r:id="rId7"/>
  </p:sldMasterIdLst>
  <p:notesMasterIdLst>
    <p:notesMasterId r:id="rId36"/>
  </p:notesMasterIdLst>
  <p:sldIdLst>
    <p:sldId id="390" r:id="rId8"/>
    <p:sldId id="386" r:id="rId9"/>
    <p:sldId id="391" r:id="rId10"/>
    <p:sldId id="388" r:id="rId11"/>
    <p:sldId id="387" r:id="rId12"/>
    <p:sldId id="389" r:id="rId13"/>
    <p:sldId id="444" r:id="rId14"/>
    <p:sldId id="445" r:id="rId15"/>
    <p:sldId id="320" r:id="rId16"/>
    <p:sldId id="392" r:id="rId17"/>
    <p:sldId id="446" r:id="rId18"/>
    <p:sldId id="326" r:id="rId19"/>
    <p:sldId id="393" r:id="rId20"/>
    <p:sldId id="394" r:id="rId21"/>
    <p:sldId id="327" r:id="rId22"/>
    <p:sldId id="300" r:id="rId23"/>
    <p:sldId id="301" r:id="rId24"/>
    <p:sldId id="302" r:id="rId25"/>
    <p:sldId id="307" r:id="rId26"/>
    <p:sldId id="308" r:id="rId27"/>
    <p:sldId id="309" r:id="rId28"/>
    <p:sldId id="306" r:id="rId29"/>
    <p:sldId id="328" r:id="rId30"/>
    <p:sldId id="321" r:id="rId31"/>
    <p:sldId id="442" r:id="rId32"/>
    <p:sldId id="299" r:id="rId33"/>
    <p:sldId id="443" r:id="rId34"/>
    <p:sldId id="28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5155" autoAdjust="0"/>
  </p:normalViewPr>
  <p:slideViewPr>
    <p:cSldViewPr snapToGrid="0">
      <p:cViewPr>
        <p:scale>
          <a:sx n="60" d="100"/>
          <a:sy n="60" d="100"/>
        </p:scale>
        <p:origin x="9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626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43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767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546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8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10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248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96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370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000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35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9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47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C64C91-CB78-423A-AD1D-80716C489A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A83A0-2A92-4F77-941A-96E476DFD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5CCF05-30A0-4EFC-9DF5-B5D8331BC7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552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22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13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BA777-9C25-40B9-BA03-5EE188C275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29CF1-3ED2-45D9-A4EE-57CD3DC96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F3D90-E967-482C-B37A-2753364E6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792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7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0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62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940C57-ED83-4C23-94C6-3C6271C4AE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E1DED7-91C7-4609-9B16-BCDB091AE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87A751-4192-4305-B3FA-C82CA3307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701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1FCBB-1D4B-46CE-8BE3-27D008007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F533A9-09AC-4085-AF7E-13B4EFADA8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0243-F4B9-467D-A043-9D429A1A1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252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25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4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45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1319F0-22FF-47A7-ADE3-207CE9274D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50DE24-5596-4D99-9E18-107F14AC63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A1FD6F-9D11-42A2-8287-4D893D678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947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17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1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62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61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4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13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0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13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16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7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9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02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87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79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C46CF-7905-43F0-816C-18EFD94DF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4DCEEF-3AE0-4903-A292-11ED9DFDB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9FC17D-CE05-4B08-940C-3CB5D7936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5318E8-5C51-4527-83BB-0D3A835C9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0E0B96-EE0D-4113-8034-A40B49C985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28090C-4148-4B83-B5E6-9D3EC838F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577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770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80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FAE70-7AB0-A45E-7FEC-8F4C444A5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9C9C5-BAFD-259C-87BF-8C67B09F8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027EE-4FD4-8226-17A3-079ACC1A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FC3C6-691B-AFAC-15FC-EE679635B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D80BE-8446-8B40-346E-6A775BB1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921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6D8CE-9ED4-3DD0-46CF-8B7047B88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44236-957B-9435-D9B2-A7D93C262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FCD1A-DA68-B9BE-0295-82363345F3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8571E-3233-4530-1DD5-90E03D83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C1001-629A-D577-2337-5F050DE0A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17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670CB-CBFC-E899-EAA9-5AE60B591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7E060-8557-9940-3F3D-D5644C8F6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6EF7D-359F-2104-2AC2-F9457D9C9B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49524-1F65-B1EE-8F05-00504BDD8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409A7-9014-B7C7-E4F4-F3160F0E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197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F5DEA-1185-D783-2102-CC857DDF5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DD614-644D-237E-D661-D1C44AA1AC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08FB8-BE26-D940-414B-B29AB9A40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8D8BD-4EC1-12EF-9A2E-C27596BDBD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DC274-273D-9463-3D23-17F6F5ADE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FEBF5-2712-3464-A301-8520681FE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31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8F9B0-26C6-27CF-C30B-461C6D4AE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89051-6B37-93BD-7386-35043408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D2D4E-B7D5-D898-F5B1-A471AA896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98268-B476-F9CD-ABD6-5734EFC9A8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BC3DC0-B94F-9F53-3104-D3C521782E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6B2A5-B739-2977-D9FC-A45EA22E3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4FEA97-637C-12D0-7E6D-80B774259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B37D14-829C-560A-16E7-86FB5B37C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41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43D2E-1A0C-C30C-048F-373A1DA9B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CE614-BD67-6F9E-7981-FF9D8BDEE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73B35D-3DFA-CBCF-64FC-766255F0B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7DE00-BACB-C27A-7BDE-5F722415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762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A3F297-DE80-F81D-1F3E-C78CF5C61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CB0AD8-C41D-532A-EF5A-1AF2E0495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815E6-433A-9488-E801-AF4BB01A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154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9154D-1E5B-0E09-99AD-9EFC592E5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C30D7-DDB1-59D5-CFE6-9A5BBC966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2F35B-72C1-229C-CE82-4EE3A5012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23733-3BBC-743A-2C3B-BE16DADE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7E875-114D-EE6C-002E-CCF8C413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86D15-21F0-FD3E-B781-F07EB606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9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03969-A70D-8A34-DF2E-09E996B1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896AC5-6623-3DE2-12B2-2BEA3EBC5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E9EDC2-FC52-A2E2-0202-9A1D6958B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255C1-5AE4-0ECF-D759-54DE584C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B14ED-7FD6-0DCF-821C-83A18E08B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2D834-8C85-DFD8-6A5C-24E9030C7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26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D0F06-85CD-557E-B9A9-700C21040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A800E-823B-FB4D-E294-58A5083AE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5297E-CCB6-6C6D-ABF4-8A5921F83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43595-97CB-7989-806C-CFB1E7A6F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B33AA-77DB-7C75-8481-C13DB810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12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455A0C-4A75-7120-A589-0E6769F08A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0FFBF5-92A4-F476-C9DF-28EDCA857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14819-7582-700D-FE25-9B6A6D93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6C2FD-50FE-29FA-0D73-5DFD642C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87727-794A-7E97-85A8-3AE4016A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74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4.tif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tif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2" name="Picture 1" descr="A blue sky with many small stars&#10;&#10;Description automatically generated">
            <a:extLst>
              <a:ext uri="{FF2B5EF4-FFF2-40B4-BE49-F238E27FC236}">
                <a16:creationId xmlns:a16="http://schemas.microsoft.com/office/drawing/2014/main" id="{5E346B11-E429-9BE5-3575-9EAA24CA45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0599A6-E2C4-3C15-DB7D-D7C4D4A428AE}"/>
              </a:ext>
            </a:extLst>
          </p:cNvPr>
          <p:cNvSpPr/>
          <p:nvPr userDrawn="1"/>
        </p:nvSpPr>
        <p:spPr>
          <a:xfrm>
            <a:off x="361951" y="228600"/>
            <a:ext cx="11468100" cy="6419850"/>
          </a:xfrm>
          <a:prstGeom prst="roundRect">
            <a:avLst/>
          </a:prstGeom>
          <a:solidFill>
            <a:srgbClr val="FFF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8007154-743E-3EAD-5DF3-16ADF82E664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595" y="91118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ue sky with many small stars&#10;&#10;Description automatically generated">
            <a:extLst>
              <a:ext uri="{FF2B5EF4-FFF2-40B4-BE49-F238E27FC236}">
                <a16:creationId xmlns:a16="http://schemas.microsoft.com/office/drawing/2014/main" id="{D6519397-D99C-4C87-6BF1-737B76DFD7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D05FED-F071-0F45-7CC3-2DA2E0B3FC34}"/>
              </a:ext>
            </a:extLst>
          </p:cNvPr>
          <p:cNvSpPr/>
          <p:nvPr userDrawn="1"/>
        </p:nvSpPr>
        <p:spPr>
          <a:xfrm>
            <a:off x="361951" y="228600"/>
            <a:ext cx="11468100" cy="6419850"/>
          </a:xfrm>
          <a:prstGeom prst="roundRect">
            <a:avLst/>
          </a:prstGeom>
          <a:solidFill>
            <a:srgbClr val="FFF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0C1B02F-D182-BD05-55D1-0323D3CAE3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595" y="91118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52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0C7E535-EE39-4D8B-A539-64CD3C1028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251D50-FF54-9A4D-B3F5-D59839E6B23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595" y="91118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017492F-E94F-47BD-A20D-F0B7818D5B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AEFC0-5EAA-4087-86C4-B5D24F5CBA7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72C9B9-555D-471B-A885-E146EC9FCE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CEDFF4-97A9-48CE-B40E-EA77375249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272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many small stars&#10;&#10;Description automatically generated">
            <a:extLst>
              <a:ext uri="{FF2B5EF4-FFF2-40B4-BE49-F238E27FC236}">
                <a16:creationId xmlns:a16="http://schemas.microsoft.com/office/drawing/2014/main" id="{846988D0-DBA3-0A85-4F4F-E9122DCD0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06D6AC-7FF2-8F51-79B9-AE8848FCC838}"/>
              </a:ext>
            </a:extLst>
          </p:cNvPr>
          <p:cNvSpPr/>
          <p:nvPr userDrawn="1"/>
        </p:nvSpPr>
        <p:spPr>
          <a:xfrm>
            <a:off x="361951" y="228600"/>
            <a:ext cx="11468100" cy="6419850"/>
          </a:xfrm>
          <a:prstGeom prst="roundRect">
            <a:avLst/>
          </a:prstGeom>
          <a:solidFill>
            <a:srgbClr val="FFF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64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98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audio" Target="../media/audio4.wav"/><Relationship Id="rId9" Type="http://schemas.openxmlformats.org/officeDocument/2006/relationships/image" Target="../media/image49.png"/><Relationship Id="rId14" Type="http://schemas.openxmlformats.org/officeDocument/2006/relationships/audio" Target="../media/audio10.wa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5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openxmlformats.org/officeDocument/2006/relationships/image" Target="../media/image6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2.png"/><Relationship Id="rId10" Type="http://schemas.openxmlformats.org/officeDocument/2006/relationships/audio" Target="../media/audio4.wav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openxmlformats.org/officeDocument/2006/relationships/image" Target="../media/image6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2.png"/><Relationship Id="rId10" Type="http://schemas.openxmlformats.org/officeDocument/2006/relationships/audio" Target="../media/audio4.wav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openxmlformats.org/officeDocument/2006/relationships/image" Target="../media/image6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2.png"/><Relationship Id="rId10" Type="http://schemas.openxmlformats.org/officeDocument/2006/relationships/audio" Target="../media/audio4.wav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openxmlformats.org/officeDocument/2006/relationships/image" Target="../media/image6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2.png"/><Relationship Id="rId10" Type="http://schemas.openxmlformats.org/officeDocument/2006/relationships/audio" Target="../media/audio4.wav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4.wdp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gif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gif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gif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6709D3-5E60-4295-947E-EDA561533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287837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8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12161C57-6971-6D46-550A-D40C3A421ADC}"/>
              </a:ext>
            </a:extLst>
          </p:cNvPr>
          <p:cNvSpPr txBox="1"/>
          <p:nvPr/>
        </p:nvSpPr>
        <p:spPr>
          <a:xfrm>
            <a:off x="2108500" y="1666280"/>
            <a:ext cx="2567492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: 3 = 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6A20E49-F0E1-B172-BFE7-8AF0EE81BF4C}"/>
              </a:ext>
            </a:extLst>
          </p:cNvPr>
          <p:cNvGrpSpPr/>
          <p:nvPr/>
        </p:nvGrpSpPr>
        <p:grpSpPr>
          <a:xfrm>
            <a:off x="3326564" y="3095464"/>
            <a:ext cx="645460" cy="1381707"/>
            <a:chOff x="1957891" y="2302136"/>
            <a:chExt cx="484095" cy="103628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E9A429F-A504-09B9-4193-DAFA119EF9DE}"/>
                </a:ext>
              </a:extLst>
            </p:cNvPr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5FEB4C9-88A7-E428-EDAA-8E705506A8CE}"/>
                </a:ext>
              </a:extLst>
            </p:cNvPr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A4F02EF-39C4-856D-DE6D-424F335790CF}"/>
              </a:ext>
            </a:extLst>
          </p:cNvPr>
          <p:cNvSpPr txBox="1"/>
          <p:nvPr/>
        </p:nvSpPr>
        <p:spPr>
          <a:xfrm>
            <a:off x="2502935" y="2906994"/>
            <a:ext cx="14773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9   3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7B429C-598B-0037-B037-B02621E6514E}"/>
              </a:ext>
            </a:extLst>
          </p:cNvPr>
          <p:cNvSpPr txBox="1"/>
          <p:nvPr/>
        </p:nvSpPr>
        <p:spPr>
          <a:xfrm>
            <a:off x="3380570" y="3545162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BBC590F-2EF9-12A4-9031-1585FB227D1B}"/>
              </a:ext>
            </a:extLst>
          </p:cNvPr>
          <p:cNvSpPr txBox="1"/>
          <p:nvPr/>
        </p:nvSpPr>
        <p:spPr>
          <a:xfrm>
            <a:off x="2513131" y="3528502"/>
            <a:ext cx="86407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9A3127-601F-4805-6B34-28C08EA2BA0D}"/>
              </a:ext>
            </a:extLst>
          </p:cNvPr>
          <p:cNvSpPr txBox="1"/>
          <p:nvPr/>
        </p:nvSpPr>
        <p:spPr>
          <a:xfrm>
            <a:off x="2781510" y="4147708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B43361C-22D5-7DA5-0FF9-7889AF75591A}"/>
              </a:ext>
            </a:extLst>
          </p:cNvPr>
          <p:cNvCxnSpPr/>
          <p:nvPr/>
        </p:nvCxnSpPr>
        <p:spPr>
          <a:xfrm>
            <a:off x="2502936" y="4249835"/>
            <a:ext cx="725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3FC0FB97-0AC7-B41D-C32F-906816B90914}"/>
              </a:ext>
            </a:extLst>
          </p:cNvPr>
          <p:cNvSpPr txBox="1"/>
          <p:nvPr/>
        </p:nvSpPr>
        <p:spPr>
          <a:xfrm>
            <a:off x="6786881" y="1666278"/>
            <a:ext cx="2424853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: 4 = ?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6E3B70-F4E0-E7E5-F44F-68659BB71623}"/>
              </a:ext>
            </a:extLst>
          </p:cNvPr>
          <p:cNvGrpSpPr/>
          <p:nvPr/>
        </p:nvGrpSpPr>
        <p:grpSpPr>
          <a:xfrm>
            <a:off x="7941534" y="2926495"/>
            <a:ext cx="645460" cy="1381707"/>
            <a:chOff x="1957891" y="2302136"/>
            <a:chExt cx="484095" cy="103628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52DB5D1-FF53-A087-B22A-98E454144973}"/>
                </a:ext>
              </a:extLst>
            </p:cNvPr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A1ECD1B-52A7-BF59-1CA9-371E49E9C452}"/>
                </a:ext>
              </a:extLst>
            </p:cNvPr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79CF7D1-AC17-4A7B-18E2-C84AD3BAE4F1}"/>
              </a:ext>
            </a:extLst>
          </p:cNvPr>
          <p:cNvSpPr txBox="1"/>
          <p:nvPr/>
        </p:nvSpPr>
        <p:spPr>
          <a:xfrm>
            <a:off x="7085624" y="2739592"/>
            <a:ext cx="14773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20   4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26A929-B45B-EA59-6900-198BA7F6C207}"/>
              </a:ext>
            </a:extLst>
          </p:cNvPr>
          <p:cNvSpPr txBox="1"/>
          <p:nvPr/>
        </p:nvSpPr>
        <p:spPr>
          <a:xfrm>
            <a:off x="7963259" y="3377759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3B5042-844A-7C88-A4AC-52566A64F9A3}"/>
              </a:ext>
            </a:extLst>
          </p:cNvPr>
          <p:cNvSpPr txBox="1"/>
          <p:nvPr/>
        </p:nvSpPr>
        <p:spPr>
          <a:xfrm>
            <a:off x="7095820" y="3361100"/>
            <a:ext cx="86407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BF939EA-9FD9-ADC5-D8C4-AEFBE261EFDA}"/>
              </a:ext>
            </a:extLst>
          </p:cNvPr>
          <p:cNvSpPr txBox="1"/>
          <p:nvPr/>
        </p:nvSpPr>
        <p:spPr>
          <a:xfrm>
            <a:off x="7364199" y="3980306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72F0DE6-262D-2CBA-608D-5B9698A1FCD0}"/>
              </a:ext>
            </a:extLst>
          </p:cNvPr>
          <p:cNvCxnSpPr/>
          <p:nvPr/>
        </p:nvCxnSpPr>
        <p:spPr>
          <a:xfrm>
            <a:off x="7110164" y="4069079"/>
            <a:ext cx="725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F0A7A31-8ACB-0F7A-5667-53002CA4A815}"/>
              </a:ext>
            </a:extLst>
          </p:cNvPr>
          <p:cNvSpPr txBox="1"/>
          <p:nvPr/>
        </p:nvSpPr>
        <p:spPr>
          <a:xfrm>
            <a:off x="1790449" y="447261"/>
            <a:ext cx="1008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8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8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8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3082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/>
      <p:bldP spid="52" grpId="0"/>
      <p:bldP spid="53" grpId="0"/>
      <p:bldP spid="54" grpId="0"/>
      <p:bldP spid="56" grpId="0" animBg="1"/>
      <p:bldP spid="60" grpId="0"/>
      <p:bldP spid="61" grpId="0"/>
      <p:bldP spid="62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E9756-C3C0-0349-C638-443D38B6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ản sao của Chưa có tên (1)">
            <a:hlinkClick r:id="" action="ppaction://media"/>
            <a:extLst>
              <a:ext uri="{FF2B5EF4-FFF2-40B4-BE49-F238E27FC236}">
                <a16:creationId xmlns:a16="http://schemas.microsoft.com/office/drawing/2014/main" id="{EFC4280A-32A4-0120-5C9E-24486F9A92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252984" y="3383858"/>
            <a:ext cx="645346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4584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08770" y="502606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A2F0E3F-0608-4C1C-8482-B62A10E6535C}"/>
              </a:ext>
            </a:extLst>
          </p:cNvPr>
          <p:cNvSpPr/>
          <p:nvPr/>
        </p:nvSpPr>
        <p:spPr>
          <a:xfrm>
            <a:off x="446566" y="2335685"/>
            <a:ext cx="2945220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6BA4B44-99E8-4B9A-8475-7ED9F1ED3614}"/>
              </a:ext>
            </a:extLst>
          </p:cNvPr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E144F6-BB34-44D7-848B-1BD1B408216F}"/>
              </a:ext>
            </a:extLst>
          </p:cNvPr>
          <p:cNvSpPr/>
          <p:nvPr/>
        </p:nvSpPr>
        <p:spPr>
          <a:xfrm>
            <a:off x="5015618" y="5670215"/>
            <a:ext cx="6798501" cy="62643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12161C57-6971-6D46-550A-D40C3A421ADC}"/>
              </a:ext>
            </a:extLst>
          </p:cNvPr>
          <p:cNvSpPr txBox="1"/>
          <p:nvPr/>
        </p:nvSpPr>
        <p:spPr>
          <a:xfrm>
            <a:off x="2108500" y="1666280"/>
            <a:ext cx="2567492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: 3 = 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6A20E49-F0E1-B172-BFE7-8AF0EE81BF4C}"/>
              </a:ext>
            </a:extLst>
          </p:cNvPr>
          <p:cNvGrpSpPr/>
          <p:nvPr/>
        </p:nvGrpSpPr>
        <p:grpSpPr>
          <a:xfrm>
            <a:off x="3326564" y="3095464"/>
            <a:ext cx="645460" cy="1381707"/>
            <a:chOff x="1957891" y="2302136"/>
            <a:chExt cx="484095" cy="103628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E9A429F-A504-09B9-4193-DAFA119EF9DE}"/>
                </a:ext>
              </a:extLst>
            </p:cNvPr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5FEB4C9-88A7-E428-EDAA-8E705506A8CE}"/>
                </a:ext>
              </a:extLst>
            </p:cNvPr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A4F02EF-39C4-856D-DE6D-424F335790CF}"/>
              </a:ext>
            </a:extLst>
          </p:cNvPr>
          <p:cNvSpPr txBox="1"/>
          <p:nvPr/>
        </p:nvSpPr>
        <p:spPr>
          <a:xfrm>
            <a:off x="2554357" y="2906994"/>
            <a:ext cx="142596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11  3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7B429C-598B-0037-B037-B02621E6514E}"/>
              </a:ext>
            </a:extLst>
          </p:cNvPr>
          <p:cNvSpPr txBox="1"/>
          <p:nvPr/>
        </p:nvSpPr>
        <p:spPr>
          <a:xfrm>
            <a:off x="3380570" y="3545162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BBC590F-2EF9-12A4-9031-1585FB227D1B}"/>
              </a:ext>
            </a:extLst>
          </p:cNvPr>
          <p:cNvSpPr txBox="1"/>
          <p:nvPr/>
        </p:nvSpPr>
        <p:spPr>
          <a:xfrm>
            <a:off x="2513131" y="3528502"/>
            <a:ext cx="86407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9A3127-601F-4805-6B34-28C08EA2BA0D}"/>
              </a:ext>
            </a:extLst>
          </p:cNvPr>
          <p:cNvSpPr txBox="1"/>
          <p:nvPr/>
        </p:nvSpPr>
        <p:spPr>
          <a:xfrm>
            <a:off x="2781510" y="4147708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B43361C-22D5-7DA5-0FF9-7889AF75591A}"/>
              </a:ext>
            </a:extLst>
          </p:cNvPr>
          <p:cNvCxnSpPr/>
          <p:nvPr/>
        </p:nvCxnSpPr>
        <p:spPr>
          <a:xfrm>
            <a:off x="2502936" y="4249835"/>
            <a:ext cx="725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3FC0FB97-0AC7-B41D-C32F-906816B90914}"/>
              </a:ext>
            </a:extLst>
          </p:cNvPr>
          <p:cNvSpPr txBox="1"/>
          <p:nvPr/>
        </p:nvSpPr>
        <p:spPr>
          <a:xfrm>
            <a:off x="6786881" y="1666278"/>
            <a:ext cx="2424853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: 4 = ?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6E3B70-F4E0-E7E5-F44F-68659BB71623}"/>
              </a:ext>
            </a:extLst>
          </p:cNvPr>
          <p:cNvGrpSpPr/>
          <p:nvPr/>
        </p:nvGrpSpPr>
        <p:grpSpPr>
          <a:xfrm>
            <a:off x="7941534" y="2926495"/>
            <a:ext cx="645460" cy="1381707"/>
            <a:chOff x="1957891" y="2302136"/>
            <a:chExt cx="484095" cy="103628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52DB5D1-FF53-A087-B22A-98E454144973}"/>
                </a:ext>
              </a:extLst>
            </p:cNvPr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A1ECD1B-52A7-BF59-1CA9-371E49E9C452}"/>
                </a:ext>
              </a:extLst>
            </p:cNvPr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79CF7D1-AC17-4A7B-18E2-C84AD3BAE4F1}"/>
              </a:ext>
            </a:extLst>
          </p:cNvPr>
          <p:cNvSpPr txBox="1"/>
          <p:nvPr/>
        </p:nvSpPr>
        <p:spPr>
          <a:xfrm>
            <a:off x="7325138" y="2739592"/>
            <a:ext cx="123786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9   4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26A929-B45B-EA59-6900-198BA7F6C207}"/>
              </a:ext>
            </a:extLst>
          </p:cNvPr>
          <p:cNvSpPr txBox="1"/>
          <p:nvPr/>
        </p:nvSpPr>
        <p:spPr>
          <a:xfrm>
            <a:off x="7963259" y="3377759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3B5042-844A-7C88-A4AC-52566A64F9A3}"/>
              </a:ext>
            </a:extLst>
          </p:cNvPr>
          <p:cNvSpPr txBox="1"/>
          <p:nvPr/>
        </p:nvSpPr>
        <p:spPr>
          <a:xfrm>
            <a:off x="7345017" y="3361100"/>
            <a:ext cx="61487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BF939EA-9FD9-ADC5-D8C4-AEFBE261EFDA}"/>
              </a:ext>
            </a:extLst>
          </p:cNvPr>
          <p:cNvSpPr txBox="1"/>
          <p:nvPr/>
        </p:nvSpPr>
        <p:spPr>
          <a:xfrm>
            <a:off x="7364199" y="3980306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72F0DE6-262D-2CBA-608D-5B9698A1FCD0}"/>
              </a:ext>
            </a:extLst>
          </p:cNvPr>
          <p:cNvCxnSpPr/>
          <p:nvPr/>
        </p:nvCxnSpPr>
        <p:spPr>
          <a:xfrm>
            <a:off x="7110164" y="4069079"/>
            <a:ext cx="725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F0A7A31-8ACB-0F7A-5667-53002CA4A815}"/>
              </a:ext>
            </a:extLst>
          </p:cNvPr>
          <p:cNvSpPr txBox="1"/>
          <p:nvPr/>
        </p:nvSpPr>
        <p:spPr>
          <a:xfrm>
            <a:off x="1790449" y="447261"/>
            <a:ext cx="1008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48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1390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/>
      <p:bldP spid="52" grpId="0"/>
      <p:bldP spid="53" grpId="0"/>
      <p:bldP spid="54" grpId="0"/>
      <p:bldP spid="56" grpId="0" animBg="1"/>
      <p:bldP spid="60" grpId="0"/>
      <p:bldP spid="61" grpId="0"/>
      <p:bldP spid="62" grpId="0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65550-5525-B647-52C7-C78E93F96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059" y="2570117"/>
            <a:ext cx="3456732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3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78" y="867907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34" y="628879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774" y="628879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117120" y="305784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7" y="4731535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>
                <a:solidFill>
                  <a:prstClr val="white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5248324" y="1865114"/>
            <a:ext cx="522155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Trò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chơi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gồm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4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hỏi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trắc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nghiệm</a:t>
            </a:r>
            <a:endParaRPr lang="en-US" sz="2800" b="1" dirty="0">
              <a:solidFill>
                <a:srgbClr val="00A0E9"/>
              </a:solidFill>
              <a:latin typeface="+mj-l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00A0E9"/>
                </a:solidFill>
                <a:latin typeface="+mj-lt"/>
              </a:rPr>
              <a:t>Ở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mỗi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hỏi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sẽ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thời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gian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10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giây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để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đưa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ra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đáp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án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Đúng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Sai.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600" dirty="0">
                <a:solidFill>
                  <a:prstClr val="white"/>
                </a:solidFill>
                <a:latin typeface="iCiel Cadena" panose="02000503000000020004" pitchFamily="50" charset="0"/>
              </a:rPr>
              <a:t>Cam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5353614" y="3935140"/>
            <a:ext cx="2095991" cy="1350125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b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229517" y="4651042"/>
              <a:ext cx="1248239" cy="652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30"/>
              <a:r>
                <a:rPr lang="en-US" sz="6000" b="1" dirty="0" err="1">
                  <a:solidFill>
                    <a:prstClr val="white"/>
                  </a:solidFill>
                  <a:latin typeface="+mj-lt"/>
                </a:rPr>
                <a:t>Đúng</a:t>
              </a:r>
              <a:endParaRPr lang="en-US" sz="3600" b="1" dirty="0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8636000" y="3987800"/>
            <a:ext cx="2131860" cy="140797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b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264297" y="4772054"/>
              <a:ext cx="679593" cy="6256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30"/>
              <a:r>
                <a:rPr lang="en-US" sz="6000" b="1" dirty="0">
                  <a:solidFill>
                    <a:prstClr val="white"/>
                  </a:solidFill>
                  <a:latin typeface="+mj-lt"/>
                </a:rPr>
                <a:t>Sai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FF0000"/>
                  </a:solidFill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</a:rPr>
                <a:t>,</a:t>
              </a:r>
            </a:p>
            <a:p>
              <a:pPr algn="ctr" defTabSz="609630"/>
              <a:r>
                <a:rPr lang="vi-VN" sz="1867" b="1" dirty="0">
                  <a:solidFill>
                    <a:srgbClr val="FF0000"/>
                  </a:solidFill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24  6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/>
                <a:r>
                  <a:rPr lang="en-US" sz="2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Huhu,</a:t>
                </a:r>
              </a:p>
              <a:p>
                <a:pPr algn="ctr" defTabSz="609630"/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 chính xác rồi!</a:t>
                </a:r>
              </a:p>
              <a:p>
                <a:pPr algn="ctr" defTabSz="609630"/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20  5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</a:t>
                </a:r>
                <a:r>
                  <a:rPr 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chính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xác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rồi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chọn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lại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nha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E39AEB6B-09BD-4434-A228-8F16C9A6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15AA7919-94BD-46E4-BB86-800EFC66A1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A98DAF6E-422C-4DE0-B489-939619E7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538926B8-13A1-4CDB-B1A9-B40FD5E7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1  8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Huhu,</a:t>
                </a:r>
              </a:p>
              <a:p>
                <a:pPr algn="ctr" defTabSz="609630">
                  <a:defRPr/>
                </a:pPr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 chính xác rồi!</a:t>
                </a:r>
              </a:p>
              <a:p>
                <a:pPr algn="ctr" defTabSz="609630">
                  <a:defRPr/>
                </a:pPr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B3D8E51F-AD3E-441A-8F45-4C0AD4FF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877" y="2387883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89EA2602-E21D-4D86-8243-61B166401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5A6F4100-C0B9-4195-88A1-895F2140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D8D17E9A-B15A-44D9-ACE6-6BB589F5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2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</a:t>
                </a:r>
                <a:r>
                  <a:rPr 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chính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xác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rồi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chọn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lại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nha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defRPr/>
            </a:pPr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0E2E9BA9-6B88-4BD0-B841-DB81B93B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0CD6E640-74DA-495C-A555-B440CB8E02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759D480A-0F8F-4BAB-BC77-6E87CA04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83C6C083-BD57-4CF9-BBE5-F43523472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Cảm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ơn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các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+mj-lt"/>
              </a:endParaRPr>
            </a:p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đã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chọn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vòng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cổ</a:t>
              </a:r>
              <a:endParaRPr lang="en-US" sz="4400" b="1" dirty="0">
                <a:solidFill>
                  <a:srgbClr val="002060"/>
                </a:solidFill>
                <a:latin typeface="+mj-lt"/>
              </a:endParaRPr>
            </a:p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cho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tớ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170283" y="55033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07A758-58F4-4751-A4CE-A3989EB66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142" y="560669"/>
            <a:ext cx="6351090" cy="389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72F07-E850-46D4-BE0C-17A504D9564E}"/>
              </a:ext>
            </a:extLst>
          </p:cNvPr>
          <p:cNvSpPr txBox="1"/>
          <p:nvPr/>
        </p:nvSpPr>
        <p:spPr>
          <a:xfrm>
            <a:off x="1438901" y="4741393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Cách chia táo của bạn nào cho ta phép chia hết? Cách chia táo của bạn nào cho ta phép chia có dư?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nam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nữ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Vậy cách chia táo của bạn Rô – bốt và bạn nữ có dư, phép chia của bạn nam cho ta phép chia hết.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72D1FB-EA71-B5F2-C7A4-156B12374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287" y="2448566"/>
            <a:ext cx="355427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1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08F66D55-5CBF-460A-ABD6-3D0149EFD074}"/>
              </a:ext>
            </a:extLst>
          </p:cNvPr>
          <p:cNvSpPr txBox="1"/>
          <p:nvPr/>
        </p:nvSpPr>
        <p:spPr>
          <a:xfrm>
            <a:off x="775252" y="771965"/>
            <a:ext cx="10545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8C4EF9-C6E1-4A99-BDB6-6986B7079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228" y="3147844"/>
            <a:ext cx="4228366" cy="2990886"/>
          </a:xfrm>
          <a:prstGeom prst="rect">
            <a:avLst/>
          </a:prstGeom>
        </p:spPr>
      </p:pic>
      <p:sp>
        <p:nvSpPr>
          <p:cNvPr id="70" name="Pentagon 1">
            <a:extLst>
              <a:ext uri="{FF2B5EF4-FFF2-40B4-BE49-F238E27FC236}">
                <a16:creationId xmlns:a16="http://schemas.microsoft.com/office/drawing/2014/main" id="{5740026A-7C13-4195-B0E2-462F71ABE347}"/>
              </a:ext>
            </a:extLst>
          </p:cNvPr>
          <p:cNvSpPr/>
          <p:nvPr/>
        </p:nvSpPr>
        <p:spPr>
          <a:xfrm>
            <a:off x="732593" y="3830370"/>
            <a:ext cx="6751572" cy="1610922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ý.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ể chia 18 cái kẹo thành 3 phần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 lấy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 chia 3.</a:t>
            </a:r>
          </a:p>
        </p:txBody>
      </p:sp>
    </p:spTree>
    <p:extLst>
      <p:ext uri="{BB962C8B-B14F-4D97-AF65-F5344CB8AC3E}">
        <p14:creationId xmlns:p14="http://schemas.microsoft.com/office/powerpoint/2010/main" val="3375025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7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06D311D5-FD4F-4277-823B-4DE753BDBBD5}"/>
              </a:ext>
            </a:extLst>
          </p:cNvPr>
          <p:cNvGrpSpPr/>
          <p:nvPr/>
        </p:nvGrpSpPr>
        <p:grpSpPr>
          <a:xfrm>
            <a:off x="2586550" y="823032"/>
            <a:ext cx="1929858" cy="2108798"/>
            <a:chOff x="2421116" y="2368570"/>
            <a:chExt cx="1929858" cy="2108798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1D675BB-ADD4-4D89-9EBB-BCC38DDFF776}"/>
                </a:ext>
              </a:extLst>
            </p:cNvPr>
            <p:cNvGrpSpPr/>
            <p:nvPr/>
          </p:nvGrpSpPr>
          <p:grpSpPr>
            <a:xfrm>
              <a:off x="3336255" y="2666862"/>
              <a:ext cx="549814" cy="1389789"/>
              <a:chOff x="5449206" y="2039211"/>
              <a:chExt cx="549814" cy="1419079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FF1C24C-C311-4475-B9D0-FBC64B993671}"/>
                  </a:ext>
                </a:extLst>
              </p:cNvPr>
              <p:cNvCxnSpPr/>
              <p:nvPr/>
            </p:nvCxnSpPr>
            <p:spPr>
              <a:xfrm>
                <a:off x="5449206" y="2039211"/>
                <a:ext cx="0" cy="1419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9929A927-15C4-403D-AE80-1B5E4C65A114}"/>
                  </a:ext>
                </a:extLst>
              </p:cNvPr>
              <p:cNvCxnSpPr/>
              <p:nvPr/>
            </p:nvCxnSpPr>
            <p:spPr>
              <a:xfrm>
                <a:off x="5449206" y="2390482"/>
                <a:ext cx="549814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4119237-E862-420D-987B-97416EE26855}"/>
                </a:ext>
              </a:extLst>
            </p:cNvPr>
            <p:cNvCxnSpPr/>
            <p:nvPr/>
          </p:nvCxnSpPr>
          <p:spPr>
            <a:xfrm>
              <a:off x="2421116" y="3767791"/>
              <a:ext cx="81049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0C717F0-5ACF-40D2-B220-BF4F5D023B55}"/>
                </a:ext>
              </a:extLst>
            </p:cNvPr>
            <p:cNvGrpSpPr/>
            <p:nvPr/>
          </p:nvGrpSpPr>
          <p:grpSpPr>
            <a:xfrm>
              <a:off x="2423220" y="2368570"/>
              <a:ext cx="1927754" cy="2108798"/>
              <a:chOff x="2423220" y="2368570"/>
              <a:chExt cx="1927754" cy="2108798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7C4FFB8-F15A-4DC6-9907-2871D3C93B37}"/>
                  </a:ext>
                </a:extLst>
              </p:cNvPr>
              <p:cNvSpPr txBox="1"/>
              <p:nvPr/>
            </p:nvSpPr>
            <p:spPr>
              <a:xfrm>
                <a:off x="2439995" y="2368570"/>
                <a:ext cx="19109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18   3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7630EAB-20E0-4A9C-BD6E-BFC5C29C91FD}"/>
                  </a:ext>
                </a:extLst>
              </p:cNvPr>
              <p:cNvSpPr txBox="1"/>
              <p:nvPr/>
            </p:nvSpPr>
            <p:spPr>
              <a:xfrm>
                <a:off x="2423220" y="2984628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B06C5EC-1036-46D0-BB34-2ABDA82B5E58}"/>
                  </a:ext>
                </a:extLst>
              </p:cNvPr>
              <p:cNvSpPr txBox="1"/>
              <p:nvPr/>
            </p:nvSpPr>
            <p:spPr>
              <a:xfrm>
                <a:off x="3427641" y="3030052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5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85113D8-6951-46B7-8759-00952EED4C3C}"/>
                  </a:ext>
                </a:extLst>
              </p:cNvPr>
              <p:cNvSpPr txBox="1"/>
              <p:nvPr/>
            </p:nvSpPr>
            <p:spPr>
              <a:xfrm>
                <a:off x="2718034" y="3707927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28C4EF9-C6E1-4A99-BDB6-6986B7079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913" y="3564988"/>
            <a:ext cx="4228366" cy="29908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80D6BD-F63E-4D72-8622-4CCA647ED173}"/>
              </a:ext>
            </a:extLst>
          </p:cNvPr>
          <p:cNvGrpSpPr/>
          <p:nvPr/>
        </p:nvGrpSpPr>
        <p:grpSpPr>
          <a:xfrm>
            <a:off x="8105052" y="882623"/>
            <a:ext cx="1929858" cy="2108798"/>
            <a:chOff x="2421116" y="2368570"/>
            <a:chExt cx="1929858" cy="210879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D2EB0A6-AA4E-40F3-AEA7-9EAC47B10E00}"/>
                </a:ext>
              </a:extLst>
            </p:cNvPr>
            <p:cNvGrpSpPr/>
            <p:nvPr/>
          </p:nvGrpSpPr>
          <p:grpSpPr>
            <a:xfrm>
              <a:off x="3336255" y="2666862"/>
              <a:ext cx="549814" cy="1389789"/>
              <a:chOff x="5449206" y="2039211"/>
              <a:chExt cx="549814" cy="1419079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CDA2F403-BB09-4530-AD8D-C3E4AA3DDC77}"/>
                  </a:ext>
                </a:extLst>
              </p:cNvPr>
              <p:cNvCxnSpPr/>
              <p:nvPr/>
            </p:nvCxnSpPr>
            <p:spPr>
              <a:xfrm>
                <a:off x="5449206" y="2039211"/>
                <a:ext cx="0" cy="1419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248F399-D466-42C8-A5F7-F1932100EFDD}"/>
                  </a:ext>
                </a:extLst>
              </p:cNvPr>
              <p:cNvCxnSpPr/>
              <p:nvPr/>
            </p:nvCxnSpPr>
            <p:spPr>
              <a:xfrm>
                <a:off x="5449206" y="2390482"/>
                <a:ext cx="549814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A5D448F-33E7-403F-B305-712D99112971}"/>
                </a:ext>
              </a:extLst>
            </p:cNvPr>
            <p:cNvCxnSpPr/>
            <p:nvPr/>
          </p:nvCxnSpPr>
          <p:spPr>
            <a:xfrm>
              <a:off x="2421116" y="3767791"/>
              <a:ext cx="81049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222C77B-6CDA-44AD-A6EC-4D8A9D813114}"/>
                </a:ext>
              </a:extLst>
            </p:cNvPr>
            <p:cNvGrpSpPr/>
            <p:nvPr/>
          </p:nvGrpSpPr>
          <p:grpSpPr>
            <a:xfrm>
              <a:off x="2423220" y="2368570"/>
              <a:ext cx="1927754" cy="2108798"/>
              <a:chOff x="2423220" y="2368570"/>
              <a:chExt cx="1927754" cy="2108798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E873476-3A01-42DC-98A7-2969D3C52A24}"/>
                  </a:ext>
                </a:extLst>
              </p:cNvPr>
              <p:cNvSpPr txBox="1"/>
              <p:nvPr/>
            </p:nvSpPr>
            <p:spPr>
              <a:xfrm>
                <a:off x="2439995" y="2368570"/>
                <a:ext cx="19109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18   3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A5AC4B-D2C2-4E34-B8E5-D778537DC1E6}"/>
                  </a:ext>
                </a:extLst>
              </p:cNvPr>
              <p:cNvSpPr txBox="1"/>
              <p:nvPr/>
            </p:nvSpPr>
            <p:spPr>
              <a:xfrm>
                <a:off x="2423220" y="2984628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E981FF-D680-4C18-9386-C61810FD33A9}"/>
                  </a:ext>
                </a:extLst>
              </p:cNvPr>
              <p:cNvSpPr txBox="1"/>
              <p:nvPr/>
            </p:nvSpPr>
            <p:spPr>
              <a:xfrm>
                <a:off x="3427641" y="3030052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6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45D8DC-598E-4B31-B9A1-59EC5F37BD59}"/>
                  </a:ext>
                </a:extLst>
              </p:cNvPr>
              <p:cNvSpPr txBox="1"/>
              <p:nvPr/>
            </p:nvSpPr>
            <p:spPr>
              <a:xfrm>
                <a:off x="2718034" y="3707927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0</a:t>
                </a:r>
              </a:p>
            </p:txBody>
          </p:sp>
        </p:grpSp>
      </p:grpSp>
      <p:sp>
        <p:nvSpPr>
          <p:cNvPr id="29" name="Pentagon 1">
            <a:extLst>
              <a:ext uri="{FF2B5EF4-FFF2-40B4-BE49-F238E27FC236}">
                <a16:creationId xmlns:a16="http://schemas.microsoft.com/office/drawing/2014/main" id="{3D984666-9ADA-4C6A-81C7-FF77D4F8CA36}"/>
              </a:ext>
            </a:extLst>
          </p:cNvPr>
          <p:cNvSpPr/>
          <p:nvPr/>
        </p:nvSpPr>
        <p:spPr>
          <a:xfrm>
            <a:off x="2072845" y="3002551"/>
            <a:ext cx="2517503" cy="715808"/>
          </a:xfrm>
          <a:prstGeom prst="homePlate">
            <a:avLst>
              <a:gd name="adj" fmla="val 2096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Cáo chia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Pentagon 1">
            <a:extLst>
              <a:ext uri="{FF2B5EF4-FFF2-40B4-BE49-F238E27FC236}">
                <a16:creationId xmlns:a16="http://schemas.microsoft.com/office/drawing/2014/main" id="{9DC267CC-EC3A-4AC1-B149-196E019ECF39}"/>
              </a:ext>
            </a:extLst>
          </p:cNvPr>
          <p:cNvSpPr/>
          <p:nvPr/>
        </p:nvSpPr>
        <p:spPr>
          <a:xfrm>
            <a:off x="7715313" y="3002551"/>
            <a:ext cx="2517503" cy="715808"/>
          </a:xfrm>
          <a:prstGeom prst="homePlate">
            <a:avLst>
              <a:gd name="adj" fmla="val 2096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chia lại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190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A126A2-CA64-425B-B786-8EE91217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61176"/>
            <a:ext cx="5194242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66" y="459284"/>
            <a:ext cx="2420922" cy="830997"/>
            <a:chOff x="8422160" y="1489938"/>
            <a:chExt cx="2943093" cy="10102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018271" y="1489938"/>
              <a:ext cx="1346982" cy="1010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9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4" y="1938632"/>
            <a:ext cx="3021862" cy="830997"/>
            <a:chOff x="8422168" y="2846690"/>
            <a:chExt cx="3673648" cy="10102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42136" y="2846690"/>
              <a:ext cx="2653680" cy="1010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6</a:t>
              </a:r>
              <a:endPara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1" y="3367661"/>
            <a:ext cx="3037899" cy="830997"/>
            <a:chOff x="8422168" y="3702145"/>
            <a:chExt cx="3693145" cy="10102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990735" y="3702145"/>
              <a:ext cx="2124578" cy="1010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7</a:t>
              </a:r>
              <a:endPara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3" y="4840937"/>
            <a:ext cx="2489166" cy="830997"/>
            <a:chOff x="8469285" y="4670840"/>
            <a:chExt cx="3026057" cy="101023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61279" y="4670840"/>
              <a:ext cx="1534063" cy="10102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8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A5E36AD-020D-4DE8-98A1-AFBE695A26A8}"/>
              </a:ext>
            </a:extLst>
          </p:cNvPr>
          <p:cNvSpPr txBox="1"/>
          <p:nvPr/>
        </p:nvSpPr>
        <p:spPr>
          <a:xfrm>
            <a:off x="2850078" y="2759087"/>
            <a:ext cx="40851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 : 6 = ?</a:t>
            </a:r>
          </a:p>
        </p:txBody>
      </p:sp>
    </p:spTree>
    <p:extLst>
      <p:ext uri="{BB962C8B-B14F-4D97-AF65-F5344CB8AC3E}">
        <p14:creationId xmlns:p14="http://schemas.microsoft.com/office/powerpoint/2010/main" val="125055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84" y="469748"/>
            <a:ext cx="3130941" cy="923330"/>
            <a:chOff x="8422160" y="1502658"/>
            <a:chExt cx="3806251" cy="11224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394949" y="1502658"/>
              <a:ext cx="1833462" cy="1122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75" y="1930534"/>
            <a:ext cx="4016801" cy="923330"/>
            <a:chOff x="8422168" y="2836850"/>
            <a:chExt cx="4883189" cy="1122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044623" y="2836850"/>
              <a:ext cx="2260734" cy="1122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395426"/>
            <a:ext cx="2599943" cy="923330"/>
            <a:chOff x="8422168" y="3735900"/>
            <a:chExt cx="3160723" cy="11224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937463" y="3735900"/>
              <a:ext cx="645428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4" y="4852262"/>
            <a:ext cx="3968943" cy="923330"/>
            <a:chOff x="8469285" y="4684602"/>
            <a:chExt cx="4825013" cy="11224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976262" y="4684602"/>
              <a:ext cx="2318036" cy="1122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9E7BB7F-BFCE-4D2D-A31B-424BF6A1271E}"/>
              </a:ext>
            </a:extLst>
          </p:cNvPr>
          <p:cNvSpPr txBox="1"/>
          <p:nvPr/>
        </p:nvSpPr>
        <p:spPr>
          <a:xfrm>
            <a:off x="3467595" y="2818464"/>
            <a:ext cx="33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: 7 = ?</a:t>
            </a:r>
          </a:p>
        </p:txBody>
      </p:sp>
    </p:spTree>
    <p:extLst>
      <p:ext uri="{BB962C8B-B14F-4D97-AF65-F5344CB8AC3E}">
        <p14:creationId xmlns:p14="http://schemas.microsoft.com/office/powerpoint/2010/main" val="7729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64" y="459284"/>
            <a:ext cx="2305504" cy="923330"/>
            <a:chOff x="8422160" y="1489938"/>
            <a:chExt cx="2802781" cy="11224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158582" y="1489938"/>
              <a:ext cx="1066359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4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4" y="1938633"/>
            <a:ext cx="3021862" cy="923330"/>
            <a:chOff x="8422168" y="2846690"/>
            <a:chExt cx="3673648" cy="11224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42136" y="2846690"/>
              <a:ext cx="2653680" cy="1122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1</a:t>
              </a:r>
              <a:endParaRPr kumimoji="0" lang="en-US" sz="5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79" y="3367662"/>
            <a:ext cx="3037899" cy="923330"/>
            <a:chOff x="8422168" y="3702145"/>
            <a:chExt cx="3693146" cy="11224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990736" y="3702145"/>
              <a:ext cx="2124578" cy="1122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US" sz="5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1" y="4840939"/>
            <a:ext cx="2469929" cy="923330"/>
            <a:chOff x="8469285" y="4670840"/>
            <a:chExt cx="3002671" cy="1122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84664" y="4670840"/>
              <a:ext cx="1487292" cy="1122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2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72400" y="1064074"/>
              <a:ext cx="48763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A5E36AD-020D-4DE8-98A1-AFBE695A26A8}"/>
              </a:ext>
            </a:extLst>
          </p:cNvPr>
          <p:cNvSpPr txBox="1"/>
          <p:nvPr/>
        </p:nvSpPr>
        <p:spPr>
          <a:xfrm>
            <a:off x="2850078" y="2759087"/>
            <a:ext cx="40851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: 8 = ?</a:t>
            </a:r>
          </a:p>
        </p:txBody>
      </p:sp>
    </p:spTree>
    <p:extLst>
      <p:ext uri="{BB962C8B-B14F-4D97-AF65-F5344CB8AC3E}">
        <p14:creationId xmlns:p14="http://schemas.microsoft.com/office/powerpoint/2010/main" val="4819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many small stars&#10;&#10;Description automatically generated">
            <a:extLst>
              <a:ext uri="{FF2B5EF4-FFF2-40B4-BE49-F238E27FC236}">
                <a16:creationId xmlns:a16="http://schemas.microsoft.com/office/drawing/2014/main" id="{411ABE45-6872-07A8-856E-01A703F80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6" descr="A yellow moon in space&#10;&#10;Description automatically generated">
            <a:extLst>
              <a:ext uri="{FF2B5EF4-FFF2-40B4-BE49-F238E27FC236}">
                <a16:creationId xmlns:a16="http://schemas.microsoft.com/office/drawing/2014/main" id="{23541917-2464-183F-B63E-5212B5848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8"/>
          <a:stretch/>
        </p:blipFill>
        <p:spPr>
          <a:xfrm>
            <a:off x="5001" y="323851"/>
            <a:ext cx="2917300" cy="249510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E2BD1F-84E4-7B1B-6B29-1FACE87D709A}"/>
              </a:ext>
            </a:extLst>
          </p:cNvPr>
          <p:cNvSpPr/>
          <p:nvPr/>
        </p:nvSpPr>
        <p:spPr>
          <a:xfrm>
            <a:off x="3391138" y="928687"/>
            <a:ext cx="8086725" cy="4814887"/>
          </a:xfrm>
          <a:prstGeom prst="roundRect">
            <a:avLst/>
          </a:prstGeom>
          <a:solidFill>
            <a:srgbClr val="FFF9B5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47C9D7-1F8A-1961-204C-F6643B491661}"/>
              </a:ext>
            </a:extLst>
          </p:cNvPr>
          <p:cNvSpPr txBox="1"/>
          <p:nvPr/>
        </p:nvSpPr>
        <p:spPr>
          <a:xfrm>
            <a:off x="4103913" y="1114426"/>
            <a:ext cx="6651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.....,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.....</a:t>
            </a:r>
          </a:p>
        </p:txBody>
      </p:sp>
      <p:pic>
        <p:nvPicPr>
          <p:cNvPr id="18" name="Picture 17" descr="A group of planets with different colors&#10;&#10;Description automatically generated">
            <a:extLst>
              <a:ext uri="{FF2B5EF4-FFF2-40B4-BE49-F238E27FC236}">
                <a16:creationId xmlns:a16="http://schemas.microsoft.com/office/drawing/2014/main" id="{9B4CC473-4B4C-07D0-BD6F-AA40C02C1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90" b="66518"/>
          <a:stretch/>
        </p:blipFill>
        <p:spPr>
          <a:xfrm>
            <a:off x="1436916" y="3646933"/>
            <a:ext cx="1714667" cy="1687067"/>
          </a:xfrm>
          <a:prstGeom prst="rect">
            <a:avLst/>
          </a:prstGeom>
        </p:spPr>
      </p:pic>
      <p:pic>
        <p:nvPicPr>
          <p:cNvPr id="20" name="Picture 19" descr="A set of cartoon planets and rockets&#10;&#10;Description automatically generated">
            <a:extLst>
              <a:ext uri="{FF2B5EF4-FFF2-40B4-BE49-F238E27FC236}">
                <a16:creationId xmlns:a16="http://schemas.microsoft.com/office/drawing/2014/main" id="{9A00974A-8B15-9A4C-05E3-3E4E8E4E8E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6" r="68222" b="90370"/>
          <a:stretch/>
        </p:blipFill>
        <p:spPr>
          <a:xfrm>
            <a:off x="10713422" y="4717543"/>
            <a:ext cx="1478578" cy="12411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6D9A06-0296-41A5-CCF9-9CE755DFC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806" y="1405432"/>
            <a:ext cx="2566638" cy="1780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63F70-33EC-880B-3115-C2CA4B431C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171" y="-175342"/>
            <a:ext cx="1823167" cy="1823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CE5BC1-4EE7-2BAB-BA26-5E2AAF6A37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416" y="1170031"/>
            <a:ext cx="2048434" cy="1072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36E316-3F5E-ED5A-BAA8-ACA864142A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2499" y="2777392"/>
            <a:ext cx="6547671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95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F7D8D-3740-A1A2-A7B3-C660010F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ản sao của Chưa có tên">
            <a:hlinkClick r:id="" action="ppaction://media"/>
            <a:extLst>
              <a:ext uri="{FF2B5EF4-FFF2-40B4-BE49-F238E27FC236}">
                <a16:creationId xmlns:a16="http://schemas.microsoft.com/office/drawing/2014/main" id="{7BD9A423-1C63-834C-B009-8C41E6AA7D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278" cy="68580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9699DA-9D85-DEEB-EC43-8D841A96E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0"/>
            <a:ext cx="1097957" cy="109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3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611</Words>
  <Application>Microsoft Office PowerPoint</Application>
  <PresentationFormat>Widescreen</PresentationFormat>
  <Paragraphs>174</Paragraphs>
  <Slides>28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#9Slide02 Noi dung dai</vt:lpstr>
      <vt:lpstr>等线</vt:lpstr>
      <vt:lpstr>等线 Light</vt:lpstr>
      <vt:lpstr>inpin heiti</vt:lpstr>
      <vt:lpstr>Arial</vt:lpstr>
      <vt:lpstr>Arial Narrow</vt:lpstr>
      <vt:lpstr>Calibri</vt:lpstr>
      <vt:lpstr>Cambria</vt:lpstr>
      <vt:lpstr>iCiel Cadena</vt:lpstr>
      <vt:lpstr>Times New Roman</vt:lpstr>
      <vt:lpstr>UTM Showcard</vt:lpstr>
      <vt:lpstr>1_Office Theme</vt:lpstr>
      <vt:lpstr>2_Office Theme</vt:lpstr>
      <vt:lpstr>Office 主题​​</vt:lpstr>
      <vt:lpstr>2_Office 主题​​</vt:lpstr>
      <vt:lpstr>5_Office 主题​​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79</cp:revision>
  <dcterms:created xsi:type="dcterms:W3CDTF">2022-07-28T02:09:00Z</dcterms:created>
  <dcterms:modified xsi:type="dcterms:W3CDTF">2025-09-25T12:23:07Z</dcterms:modified>
</cp:coreProperties>
</file>