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19" r:id="rId4"/>
    <p:sldMasterId id="2147483742" r:id="rId5"/>
    <p:sldMasterId id="2147483754" r:id="rId6"/>
  </p:sldMasterIdLst>
  <p:notesMasterIdLst>
    <p:notesMasterId r:id="rId41"/>
  </p:notesMasterIdLst>
  <p:sldIdLst>
    <p:sldId id="257" r:id="rId7"/>
    <p:sldId id="259" r:id="rId8"/>
    <p:sldId id="286" r:id="rId9"/>
    <p:sldId id="272" r:id="rId10"/>
    <p:sldId id="1080" r:id="rId11"/>
    <p:sldId id="273" r:id="rId12"/>
    <p:sldId id="1073" r:id="rId13"/>
    <p:sldId id="288" r:id="rId14"/>
    <p:sldId id="285" r:id="rId15"/>
    <p:sldId id="1081" r:id="rId16"/>
    <p:sldId id="1079" r:id="rId17"/>
    <p:sldId id="289" r:id="rId18"/>
    <p:sldId id="297" r:id="rId19"/>
    <p:sldId id="311" r:id="rId20"/>
    <p:sldId id="1074" r:id="rId21"/>
    <p:sldId id="299" r:id="rId22"/>
    <p:sldId id="271" r:id="rId23"/>
    <p:sldId id="312" r:id="rId24"/>
    <p:sldId id="313" r:id="rId25"/>
    <p:sldId id="314" r:id="rId26"/>
    <p:sldId id="315" r:id="rId27"/>
    <p:sldId id="1075" r:id="rId28"/>
    <p:sldId id="1076" r:id="rId29"/>
    <p:sldId id="316" r:id="rId30"/>
    <p:sldId id="1077" r:id="rId31"/>
    <p:sldId id="317" r:id="rId32"/>
    <p:sldId id="319" r:id="rId33"/>
    <p:sldId id="320" r:id="rId34"/>
    <p:sldId id="318" r:id="rId35"/>
    <p:sldId id="1078" r:id="rId36"/>
    <p:sldId id="1059" r:id="rId37"/>
    <p:sldId id="1072" r:id="rId38"/>
    <p:sldId id="306" r:id="rId39"/>
    <p:sldId id="441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179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48AB1-4F8A-4E38-904C-0D43FEF40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59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8AF4AC-B882-C597-F42E-DD96D75AE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4F89CD-8C06-A432-3193-19F254A86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AD33CA-0BE1-330D-6065-2BF346D68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1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6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34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6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5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1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4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2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9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6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6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3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8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1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6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9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0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39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71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69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70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97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56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1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2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0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60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0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7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0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4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4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80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0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1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97484A-60DE-C93C-F2D1-B84C4570839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6CCC882-A63D-B7E1-59E1-7F8BA0C8D8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50D0FC-0423-FC5B-5FFC-51DA62C32F6B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2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10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49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99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0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66.jf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5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71.png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6.png"/><Relationship Id="rId7" Type="http://schemas.openxmlformats.org/officeDocument/2006/relationships/image" Target="../media/image9.png"/><Relationship Id="rId12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sv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05361" y="2573079"/>
            <a:ext cx="2040369" cy="4070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88773D-CE4B-6188-CD49-B7528A6D7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275" y="3366396"/>
            <a:ext cx="8407113" cy="1975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E8ECEB-EF81-FD39-99F3-4A535F38BA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025" y="2424309"/>
            <a:ext cx="3535986" cy="1286367"/>
          </a:xfrm>
          <a:prstGeom prst="rect">
            <a:avLst/>
          </a:prstGeom>
        </p:spPr>
      </p:pic>
      <p:pic>
        <p:nvPicPr>
          <p:cNvPr id="17" name="Picture 16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55BF2838-D1A5-283C-859D-BAC56F0D0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80" b="95996" l="9961" r="89974">
                        <a14:foregroundMark x1="42122" y1="5078" x2="50781" y2="6836"/>
                        <a14:foregroundMark x1="44466" y1="86816" x2="46029" y2="95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499191" y="2689607"/>
            <a:ext cx="5592725" cy="4168393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35D0CA-9806-9F31-4BE3-8BC0904778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0"/>
            <a:ext cx="1361449" cy="136144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22F89486-F37C-6EDC-29FE-DCE873FC1E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1807C7-5071-4897-9368-504A7ADEF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116" y="5146158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720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391791" y="211068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69469" y="235028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31" y="235028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06165" y="2322881"/>
            <a:ext cx="1919882" cy="219752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02303" y="1196458"/>
            <a:ext cx="4241821" cy="953781"/>
          </a:xfrm>
          <a:prstGeom prst="wedgeRoundRectCallout">
            <a:avLst>
              <a:gd name="adj1" fmla="val 25064"/>
              <a:gd name="adj2" fmla="val 8533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A963E-146E-E64F-ECCD-1BD08B123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8" y="3556000"/>
            <a:ext cx="1992419" cy="3158714"/>
          </a:xfrm>
          <a:prstGeom prst="rect">
            <a:avLst/>
          </a:prstGeom>
        </p:spPr>
      </p:pic>
      <p:pic>
        <p:nvPicPr>
          <p:cNvPr id="3" name="Picture 2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726FA70-185F-F54E-1680-AF74B16FB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381" y="2630993"/>
            <a:ext cx="2605634" cy="29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84357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24430" y="130620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1867325" y="2884064"/>
            <a:ext cx="6840740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065445" y="301184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2908724" y="3087850"/>
            <a:ext cx="574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520105" y="407704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2908724" y="356499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296585" y="407704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912637" y="3451670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6" y="1749398"/>
            <a:ext cx="616171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A04C0E6A-35EC-EDD5-E610-589ED5DC4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5591" y="1742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0011E1-C671-9B51-CEAC-A93BFB5457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7897" y="1469776"/>
            <a:ext cx="5166451" cy="40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342900" y="95251"/>
            <a:ext cx="11297373" cy="6320018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E93B02-1CA6-C15B-9B5B-C6FAEBE91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0"/>
            <a:ext cx="1851020" cy="9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29E729EB-5484-6D78-A081-B53ABDB5B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4325" y="216786"/>
            <a:ext cx="406400" cy="4064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58F12A5-B199-224D-CA41-05624FBF30EF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3BDCC5B4-8891-945D-7FA8-B2A790F8F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0773" y="429437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93635-2DC5-8670-B7D2-06E408D3D1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1" y="4116813"/>
            <a:ext cx="523653" cy="2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C5AA7A-6870-F8A5-7B4D-B7CAA815FE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9547" y="971304"/>
            <a:ext cx="5633934" cy="46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274828" y="1804262"/>
            <a:ext cx="58291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45964F8D-BA53-3892-C4E9-CF4096998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3814" y="3550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3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227" y="571500"/>
            <a:ext cx="2237784" cy="8634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674F43-198E-CC9D-B104-CF53E9E48671}"/>
              </a:ext>
            </a:extLst>
          </p:cNvPr>
          <p:cNvGrpSpPr/>
          <p:nvPr/>
        </p:nvGrpSpPr>
        <p:grpSpPr>
          <a:xfrm>
            <a:off x="2636088" y="0"/>
            <a:ext cx="9384461" cy="957567"/>
            <a:chOff x="2188414" y="252108"/>
            <a:chExt cx="7329212" cy="135566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475232C-BCD4-1E81-1E47-8D4579D16DD7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D5D484-8F14-3E1E-3B93-3A630EC8CB81}"/>
                </a:ext>
              </a:extLst>
            </p:cNvPr>
            <p:cNvSpPr txBox="1"/>
            <p:nvPr/>
          </p:nvSpPr>
          <p:spPr>
            <a:xfrm>
              <a:off x="2451122" y="304711"/>
              <a:ext cx="680379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F0FC1C8-73CD-1386-A092-4975B4C5F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068" y="-339703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5B24D8-F273-9BF1-C153-A5F9D6263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837" t="26522" r="8696" b="31739"/>
          <a:stretch/>
        </p:blipFill>
        <p:spPr>
          <a:xfrm>
            <a:off x="466731" y="168168"/>
            <a:ext cx="10644194" cy="537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08D4967-0E86-78A2-5052-CFD27E59E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170787"/>
              </p:ext>
            </p:extLst>
          </p:nvPr>
        </p:nvGraphicFramePr>
        <p:xfrm>
          <a:off x="806669" y="5788026"/>
          <a:ext cx="355258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47">
                  <a:extLst>
                    <a:ext uri="{9D8B030D-6E8A-4147-A177-3AD203B41FA5}">
                      <a16:colId xmlns:a16="http://schemas.microsoft.com/office/drawing/2014/main" val="2253504809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val="2571838987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val="3632612480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val="415311075"/>
                    </a:ext>
                  </a:extLst>
                </a:gridCol>
              </a:tblGrid>
              <a:tr h="59805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Ù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165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004FFDC-61DF-14B9-C9BD-DC33F677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437008"/>
              </p:ext>
            </p:extLst>
          </p:nvPr>
        </p:nvGraphicFramePr>
        <p:xfrm>
          <a:off x="4792672" y="5788026"/>
          <a:ext cx="26609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68">
                  <a:extLst>
                    <a:ext uri="{9D8B030D-6E8A-4147-A177-3AD203B41FA5}">
                      <a16:colId xmlns:a16="http://schemas.microsoft.com/office/drawing/2014/main" val="225350480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750768827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57183898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165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E13630F-6D1E-0D06-616A-171D77B92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761493"/>
              </p:ext>
            </p:extLst>
          </p:nvPr>
        </p:nvGraphicFramePr>
        <p:xfrm>
          <a:off x="8098176" y="5788026"/>
          <a:ext cx="26609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68">
                  <a:extLst>
                    <a:ext uri="{9D8B030D-6E8A-4147-A177-3AD203B41FA5}">
                      <a16:colId xmlns:a16="http://schemas.microsoft.com/office/drawing/2014/main" val="225350480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750768827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57183898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8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279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839785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616688" y="814400"/>
            <a:ext cx="4104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1155FD92-75C0-F6AC-F53A-169B0BC28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99386" y="238051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B89AC1-2840-597A-C4DA-5AAC251865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1" y="4116813"/>
            <a:ext cx="523653" cy="2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025051" y="2471332"/>
            <a:ext cx="7469737" cy="288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DDBD7BA-D0A7-8374-8DDD-949F6B087DB4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6" y="1749398"/>
            <a:ext cx="61426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306154EE-19B9-2352-386E-44793F3C8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9507" y="3337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41468D-3F9E-00B4-6DD3-77DC4AD24034}"/>
              </a:ext>
            </a:extLst>
          </p:cNvPr>
          <p:cNvGrpSpPr/>
          <p:nvPr/>
        </p:nvGrpSpPr>
        <p:grpSpPr>
          <a:xfrm>
            <a:off x="1532245" y="252108"/>
            <a:ext cx="9648514" cy="1355662"/>
            <a:chOff x="1458354" y="227044"/>
            <a:chExt cx="9648514" cy="135566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BAAC165-21D0-8A53-0C54-19630AAC26ED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BBE1FB-136F-2475-6A43-9C2F0D43017F}"/>
                </a:ext>
              </a:extLst>
            </p:cNvPr>
            <p:cNvSpPr txBox="1"/>
            <p:nvPr/>
          </p:nvSpPr>
          <p:spPr>
            <a:xfrm>
              <a:off x="1458354" y="252108"/>
              <a:ext cx="96485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9064E4-7E7F-D179-9379-B90F28EFDFDE}"/>
              </a:ext>
            </a:extLst>
          </p:cNvPr>
          <p:cNvGrpSpPr/>
          <p:nvPr/>
        </p:nvGrpSpPr>
        <p:grpSpPr>
          <a:xfrm>
            <a:off x="4775200" y="2244573"/>
            <a:ext cx="757382" cy="830997"/>
            <a:chOff x="2189018" y="2022901"/>
            <a:chExt cx="757382" cy="8309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F0FF37-EC4D-19A7-A344-B6C0AAD91340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1B69DA-2A86-65D3-C7ED-D2D8198F1B66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88B3DAE-CEE0-9D2E-7299-300948172DCD}"/>
              </a:ext>
            </a:extLst>
          </p:cNvPr>
          <p:cNvGrpSpPr/>
          <p:nvPr/>
        </p:nvGrpSpPr>
        <p:grpSpPr>
          <a:xfrm>
            <a:off x="5768109" y="2244573"/>
            <a:ext cx="757382" cy="830997"/>
            <a:chOff x="2189018" y="2022901"/>
            <a:chExt cx="757382" cy="8309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F4CEBD-26C8-E284-1B27-EE2B5EF69FD5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63D25D-AE3F-8BE6-EE84-CC9A722E9EFC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7AE73C-B927-084A-9BC0-6C4D26D77B3C}"/>
              </a:ext>
            </a:extLst>
          </p:cNvPr>
          <p:cNvGrpSpPr/>
          <p:nvPr/>
        </p:nvGrpSpPr>
        <p:grpSpPr>
          <a:xfrm>
            <a:off x="5794826" y="3431447"/>
            <a:ext cx="757382" cy="830997"/>
            <a:chOff x="2189018" y="2022901"/>
            <a:chExt cx="757382" cy="83099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BA7180-DC82-5C7A-4D54-B3725AEFEFEC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79058F-F293-D186-7675-95BBE400AB8C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8974C9-9B05-6134-DF5B-5C6A94F1F290}"/>
              </a:ext>
            </a:extLst>
          </p:cNvPr>
          <p:cNvGrpSpPr/>
          <p:nvPr/>
        </p:nvGrpSpPr>
        <p:grpSpPr>
          <a:xfrm>
            <a:off x="5794825" y="4618321"/>
            <a:ext cx="757382" cy="830997"/>
            <a:chOff x="2189018" y="2022901"/>
            <a:chExt cx="757382" cy="83099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7AD15C-8C88-2A59-3749-81158E3B1799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4D61B5-C7AD-7828-F18B-414D3DD6849F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32C653-2D57-28C3-6D13-F271C1B10384}"/>
              </a:ext>
            </a:extLst>
          </p:cNvPr>
          <p:cNvGrpSpPr/>
          <p:nvPr/>
        </p:nvGrpSpPr>
        <p:grpSpPr>
          <a:xfrm>
            <a:off x="4775199" y="4622872"/>
            <a:ext cx="757382" cy="830997"/>
            <a:chOff x="2189018" y="2022901"/>
            <a:chExt cx="757382" cy="83099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CB1F22-EF9E-52FE-1C0F-4F90EE95A540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E7E48F-D20C-A4E2-717B-3BC6A4C13051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3D14F9-E717-E232-FCD5-A7FC560BED38}"/>
              </a:ext>
            </a:extLst>
          </p:cNvPr>
          <p:cNvCxnSpPr/>
          <p:nvPr/>
        </p:nvCxnSpPr>
        <p:spPr>
          <a:xfrm>
            <a:off x="4495304" y="4414979"/>
            <a:ext cx="26508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0B7A6D3-582F-70A5-C4EB-A55FDAC2EC4A}"/>
              </a:ext>
            </a:extLst>
          </p:cNvPr>
          <p:cNvSpPr txBox="1"/>
          <p:nvPr/>
        </p:nvSpPr>
        <p:spPr>
          <a:xfrm>
            <a:off x="4196638" y="3038582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8DF952F-D0E2-2DF5-5F42-4D89BCCF9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89" b="58925"/>
          <a:stretch/>
        </p:blipFill>
        <p:spPr>
          <a:xfrm>
            <a:off x="1815305" y="1745902"/>
            <a:ext cx="2277401" cy="16485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4AEC6B-BFDF-8189-17EC-5394D1D21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5" t="49589" r="-2306" b="-1023"/>
          <a:stretch/>
        </p:blipFill>
        <p:spPr>
          <a:xfrm>
            <a:off x="7074107" y="4234873"/>
            <a:ext cx="2418645" cy="20643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525AEC-08F7-7234-4F90-CAF5EB246A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5" t="-4896" r="-2649" b="50000"/>
          <a:stretch/>
        </p:blipFill>
        <p:spPr>
          <a:xfrm>
            <a:off x="6712034" y="1745902"/>
            <a:ext cx="3450105" cy="21634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0649625-6AD0-388E-E33C-CF428B99A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08" y="82119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8294 0.167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8359 -0.1731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Chùa Một Cột hay còn gọi là Liên Hoa Đài nằm trên con phố cùng tên thuộc Quận Ba Đình, Hà Nội. </a:t>
            </a:r>
          </a:p>
          <a:p>
            <a:pPr lvl="0" algn="ctr"/>
            <a:r>
              <a:rPr lang="vi-VN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Mời các em tham gia trò chơi sau đây để thu thập những tấm vé vào cổng Chùa Một cột nhé!</a:t>
            </a:r>
          </a:p>
        </p:txBody>
      </p:sp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BB2CE879-180C-9CCA-77B3-92C7A1856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2791" y="883979"/>
            <a:ext cx="406400" cy="406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AD37F50-10B5-215D-82A2-502F2AB62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219" y="5263116"/>
            <a:ext cx="1361449" cy="13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School_Bus_Animation_Generation">
            <a:hlinkClick r:id="" action="ppaction://media"/>
            <a:extLst>
              <a:ext uri="{FF2B5EF4-FFF2-40B4-BE49-F238E27FC236}">
                <a16:creationId xmlns:a16="http://schemas.microsoft.com/office/drawing/2014/main" id="{2576F215-C808-60DE-3C06-C2B4ED5FF6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19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Ba anh em sinh ba năm nay 16 tuổi. Hỏi tổng số tuổi của ba anh em hiện nay là bao nhiêu tuổi?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06975" y="3832232"/>
            <a:ext cx="8990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3560617" y="4517585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x 3 = 48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040372" y="2636278"/>
            <a:ext cx="7694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CCA2DAB6-2FDC-AB31-D296-C48AEF338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2037" y="248684"/>
            <a:ext cx="406400" cy="4064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8FAEDBB-20B0-EE56-0F63-A6BBD3935B2C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448056"/>
            <a:ext cx="11155680" cy="2706624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x 5  =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-35094" y="3602736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5971100" y="3555589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18872" y="5221415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08763" y="5206794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E284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08566" y="5698522"/>
            <a:ext cx="1109568" cy="1066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E908F-E4EC-B58F-F8A2-CD6DC1C576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9815" y="1469555"/>
            <a:ext cx="1959490" cy="19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448056"/>
            <a:ext cx="11155680" cy="1438796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x 9 = ?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0" y="3014285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6006194" y="2967138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53966" y="4632964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43857" y="4618343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70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070" y="3123818"/>
            <a:ext cx="1109568" cy="10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2A96F0-8784-8C16-F4D5-372E5C017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0568" y="951962"/>
            <a:ext cx="2125404" cy="212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242172"/>
            <a:ext cx="11155680" cy="1294704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x 2  = ?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0" y="3681797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6006194" y="3634650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53966" y="5300476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43857" y="5285855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1517" y="5657595"/>
            <a:ext cx="1109568" cy="10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2A96F0-8784-8C16-F4D5-372E5C017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9936" y="951962"/>
            <a:ext cx="2136036" cy="21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10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DCCE957-44F1-7115-4334-69B3D1943E2E}"/>
              </a:ext>
            </a:extLst>
          </p:cNvPr>
          <p:cNvSpPr/>
          <p:nvPr/>
        </p:nvSpPr>
        <p:spPr>
          <a:xfrm>
            <a:off x="-95692" y="3519377"/>
            <a:ext cx="5000930" cy="3338623"/>
          </a:xfrm>
          <a:custGeom>
            <a:avLst/>
            <a:gdLst/>
            <a:ahLst/>
            <a:cxnLst/>
            <a:rect l="l" t="t" r="r" b="b"/>
            <a:pathLst>
              <a:path w="7109806" h="4114800">
                <a:moveTo>
                  <a:pt x="0" y="0"/>
                </a:moveTo>
                <a:lnTo>
                  <a:pt x="7109806" y="0"/>
                </a:lnTo>
                <a:lnTo>
                  <a:pt x="7109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680</Words>
  <Application>Microsoft Office PowerPoint</Application>
  <PresentationFormat>Widescreen</PresentationFormat>
  <Paragraphs>155</Paragraphs>
  <Slides>34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等线</vt:lpstr>
      <vt:lpstr>等线 Light</vt:lpstr>
      <vt:lpstr>DFPOP1-W9</vt:lpstr>
      <vt:lpstr>宋体</vt:lpstr>
      <vt:lpstr>SVN-Shintia Scriptca</vt:lpstr>
      <vt:lpstr>印品黑体</vt:lpstr>
      <vt:lpstr>Aptos</vt:lpstr>
      <vt:lpstr>Aptos Display</vt:lpstr>
      <vt:lpstr>Arial</vt:lpstr>
      <vt:lpstr>Calibri</vt:lpstr>
      <vt:lpstr>Calibri Light</vt:lpstr>
      <vt:lpstr>Cambria</vt:lpstr>
      <vt:lpstr>Coiny</vt:lpstr>
      <vt:lpstr>Times New Roman</vt:lpstr>
      <vt:lpstr>Office 主题</vt:lpstr>
      <vt:lpstr>2_Office Theme</vt:lpstr>
      <vt:lpstr>1_Office 主题</vt:lpstr>
      <vt:lpstr>2_Office 主题</vt:lpstr>
      <vt:lpstr>1_Office Theme</vt:lpstr>
      <vt:lpstr>1_Office 主题​​</vt:lpstr>
      <vt:lpstr>PowerPoint Presentation</vt:lpstr>
      <vt:lpstr>PowerPoint Presentation</vt:lpstr>
      <vt:lpstr>PowerPoint Presentation</vt:lpstr>
      <vt:lpstr>M </vt:lpstr>
      <vt:lpstr>M </vt:lpstr>
      <vt:lpstr>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119</cp:revision>
  <dcterms:created xsi:type="dcterms:W3CDTF">2022-07-25T07:57:40Z</dcterms:created>
  <dcterms:modified xsi:type="dcterms:W3CDTF">2025-09-26T13:09:31Z</dcterms:modified>
</cp:coreProperties>
</file>