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sldIdLst>
    <p:sldId id="282" r:id="rId4"/>
    <p:sldId id="275" r:id="rId5"/>
    <p:sldId id="280" r:id="rId6"/>
    <p:sldId id="281" r:id="rId7"/>
    <p:sldId id="271" r:id="rId8"/>
    <p:sldId id="273" r:id="rId9"/>
    <p:sldId id="269" r:id="rId10"/>
    <p:sldId id="270" r:id="rId11"/>
    <p:sldId id="272" r:id="rId12"/>
    <p:sldId id="258" r:id="rId13"/>
    <p:sldId id="261" r:id="rId14"/>
    <p:sldId id="260" r:id="rId15"/>
    <p:sldId id="262" r:id="rId16"/>
    <p:sldId id="264" r:id="rId17"/>
    <p:sldId id="266" r:id="rId18"/>
    <p:sldId id="267"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5" autoAdjust="0"/>
    <p:restoredTop sz="94660"/>
  </p:normalViewPr>
  <p:slideViewPr>
    <p:cSldViewPr snapToGrid="0" showGuides="1">
      <p:cViewPr varScale="1">
        <p:scale>
          <a:sx n="72" d="100"/>
          <a:sy n="72" d="100"/>
        </p:scale>
        <p:origin x="46" y="3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84DFE8-3995-4110-81C8-6D7913C4E3D3}"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97594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84DFE8-3995-4110-81C8-6D7913C4E3D3}"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132826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84DFE8-3995-4110-81C8-6D7913C4E3D3}"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4294055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2"/>
            <a:ext cx="9867487"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234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68"/>
            <a:ext cx="3725448"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910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2" y="1522374"/>
            <a:ext cx="4518031"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6071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2691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378454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146615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91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311194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84DFE8-3995-4110-81C8-6D7913C4E3D3}"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378787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139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7"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93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68"/>
            <a:ext cx="3725448"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88163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2" y="1522374"/>
            <a:ext cx="4518031"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4719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7" y="1596479"/>
            <a:ext cx="4752083"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8625"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14494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971075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31683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40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1248072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1198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84DFE8-3995-4110-81C8-6D7913C4E3D3}"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4224394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0021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97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65696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30247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503289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8092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725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67164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404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8070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84DFE8-3995-4110-81C8-6D7913C4E3D3}"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2077338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2286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160911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3561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463384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92730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38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579557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84DFE8-3995-4110-81C8-6D7913C4E3D3}" type="datetimeFigureOut">
              <a:rPr lang="en-GB" smtClean="0"/>
              <a:t>27/10/2025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92820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84DFE8-3995-4110-81C8-6D7913C4E3D3}" type="datetimeFigureOut">
              <a:rPr lang="en-GB" smtClean="0"/>
              <a:t>27/10/2025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258364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4DFE8-3995-4110-81C8-6D7913C4E3D3}" type="datetimeFigureOut">
              <a:rPr lang="en-GB" smtClean="0"/>
              <a:t>27/10/2025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401795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84DFE8-3995-4110-81C8-6D7913C4E3D3}"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150012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84DFE8-3995-4110-81C8-6D7913C4E3D3}"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EA44C7-DD05-4547-8DE3-C077E052CB38}" type="slidenum">
              <a:rPr lang="en-GB" smtClean="0"/>
              <a:t>‹#›</a:t>
            </a:fld>
            <a:endParaRPr lang="en-GB"/>
          </a:p>
        </p:txBody>
      </p:sp>
    </p:spTree>
    <p:extLst>
      <p:ext uri="{BB962C8B-B14F-4D97-AF65-F5344CB8AC3E}">
        <p14:creationId xmlns:p14="http://schemas.microsoft.com/office/powerpoint/2010/main" val="373592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4DFE8-3995-4110-81C8-6D7913C4E3D3}" type="datetimeFigureOut">
              <a:rPr lang="en-GB" smtClean="0"/>
              <a:t>27/10/2025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A44C7-DD05-4547-8DE3-C077E052CB38}" type="slidenum">
              <a:rPr lang="en-GB" smtClean="0"/>
              <a:t>‹#›</a:t>
            </a:fld>
            <a:endParaRPr lang="en-GB"/>
          </a:p>
        </p:txBody>
      </p:sp>
    </p:spTree>
    <p:extLst>
      <p:ext uri="{BB962C8B-B14F-4D97-AF65-F5344CB8AC3E}">
        <p14:creationId xmlns:p14="http://schemas.microsoft.com/office/powerpoint/2010/main" val="823531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30" y="6492875"/>
            <a:ext cx="1257075"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6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540760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9123257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video" Target="file:///C:\Users\B&#7843;o%20S&#417;n\Downloads\Untitled%20design%20(1)%20(online-video-cutter.com).mp4" TargetMode="External"/><Relationship Id="rId7" Type="http://schemas.openxmlformats.org/officeDocument/2006/relationships/image" Target="../media/image15.jpeg"/><Relationship Id="rId2" Type="http://schemas.microsoft.com/office/2007/relationships/media" Target="file:///C:\Users\B&#7843;o%20S&#417;n\Downloads\Untitled%20design%20(1)%20(online-video-cutter.com).mp4" TargetMode="Externa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20.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audio" Target="file:///D:\11%20-%201%20thao%20giang\FPT%20-%20Studio%20-%20Nhac%20mung%20chien%20thang%202.mp3" TargetMode="External"/><Relationship Id="rId6" Type="http://schemas.openxmlformats.org/officeDocument/2006/relationships/image" Target="../media/image18.png"/><Relationship Id="rId11" Type="http://schemas.openxmlformats.org/officeDocument/2006/relationships/image" Target="../media/image15.jpeg"/><Relationship Id="rId5" Type="http://schemas.openxmlformats.org/officeDocument/2006/relationships/hyperlink" Target="Copy%20of%20THAO%20GIANG%2011-1%20sua%20xong%20-%20Good.pptx#-1,19,Slide 19" TargetMode="External"/><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21.jpe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audio" Target="file:///D:\11%20-%201%20thao%20giang\FPT%20-%20Studio%20-%20Nhac%20mung%20chien%20thang%202.mp3" TargetMode="External"/><Relationship Id="rId6" Type="http://schemas.openxmlformats.org/officeDocument/2006/relationships/image" Target="../media/image18.png"/><Relationship Id="rId11" Type="http://schemas.openxmlformats.org/officeDocument/2006/relationships/image" Target="../media/image15.jpeg"/><Relationship Id="rId5" Type="http://schemas.openxmlformats.org/officeDocument/2006/relationships/hyperlink" Target="Copy%20of%20THAO%20GIANG%2011-1%20sua%20xong%20-%20Good.pptx#-1,19,Slide 19" TargetMode="External"/><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audio" Target="file:///D:\11%20-%201%20thao%20giang\FPT%20-%20Studio%20-%20Nhac%20mung%20chien%20thang%202.mp3" TargetMode="External"/><Relationship Id="rId6" Type="http://schemas.openxmlformats.org/officeDocument/2006/relationships/image" Target="../media/image18.png"/><Relationship Id="rId11" Type="http://schemas.openxmlformats.org/officeDocument/2006/relationships/image" Target="../media/image24.jpeg"/><Relationship Id="rId5" Type="http://schemas.openxmlformats.org/officeDocument/2006/relationships/hyperlink" Target="Copy%20of%20THAO%20GIANG%2011-1%20sua%20xong%20-%20Good.pptx#-1,19,Slide 19" TargetMode="External"/><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9964) Chơi bập bênh an toàn cut - YouTube (online-video-cutter.com)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363" y="287079"/>
            <a:ext cx="10982250" cy="6177516"/>
          </a:xfrm>
          <a:prstGeom prst="rect">
            <a:avLst/>
          </a:prstGeom>
        </p:spPr>
      </p:pic>
    </p:spTree>
    <p:extLst>
      <p:ext uri="{BB962C8B-B14F-4D97-AF65-F5344CB8AC3E}">
        <p14:creationId xmlns:p14="http://schemas.microsoft.com/office/powerpoint/2010/main" val="242879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Lorem ipsum dolor sit amet, consectetur adipiscing elit, sed do eiusmod tempor incididunt ut labore et dolore magna aliqua. Ut enim ad minim veniam, quis nostrud exercitation ullamco laboris nisi (2) (online-vid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87661" y="382773"/>
            <a:ext cx="10566641" cy="5943600"/>
          </a:xfrm>
        </p:spPr>
      </p:pic>
    </p:spTree>
    <p:extLst>
      <p:ext uri="{BB962C8B-B14F-4D97-AF65-F5344CB8AC3E}">
        <p14:creationId xmlns:p14="http://schemas.microsoft.com/office/powerpoint/2010/main" val="233750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BA5E34-C5A1-4ECB-89DD-4BAAB70FC82C}"/>
              </a:ext>
            </a:extLst>
          </p:cNvPr>
          <p:cNvGrpSpPr/>
          <p:nvPr/>
        </p:nvGrpSpPr>
        <p:grpSpPr>
          <a:xfrm>
            <a:off x="2291400" y="439460"/>
            <a:ext cx="7133477" cy="830997"/>
            <a:chOff x="1419924" y="716632"/>
            <a:chExt cx="9442010" cy="905211"/>
          </a:xfrm>
        </p:grpSpPr>
        <p:sp>
          <p:nvSpPr>
            <p:cNvPr id="2" name="TextBox 1">
              <a:extLst>
                <a:ext uri="{FF2B5EF4-FFF2-40B4-BE49-F238E27FC236}">
                  <a16:creationId xmlns:a16="http://schemas.microsoft.com/office/drawing/2014/main" id="{E09D9DA8-EAE3-4E64-ACF1-9ACD541AD5EC}"/>
                </a:ext>
              </a:extLst>
            </p:cNvPr>
            <p:cNvSpPr txBox="1"/>
            <p:nvPr/>
          </p:nvSpPr>
          <p:spPr>
            <a:xfrm>
              <a:off x="2178381" y="716632"/>
              <a:ext cx="8683553" cy="905211"/>
            </a:xfrm>
            <a:prstGeom prst="rect">
              <a:avLst/>
            </a:prstGeom>
            <a:noFill/>
          </p:spPr>
          <p:txBody>
            <a:bodyPr wrap="square" rtlCol="0">
              <a:spAutoFit/>
            </a:bodyPr>
            <a:lstStyle/>
            <a:p>
              <a:pPr algn="just" defTabSz="685800">
                <a:lnSpc>
                  <a:spcPct val="150000"/>
                </a:lnSpc>
              </a:pPr>
              <a:r>
                <a:rPr lang="en-US" sz="3200" dirty="0">
                  <a:solidFill>
                    <a:prstClr val="black"/>
                  </a:solidFill>
                  <a:latin typeface="Times New Roman" panose="02020603050405020304" pitchFamily="18" charset="0"/>
                  <a:cs typeface="Times New Roman" panose="02020603050405020304" pitchFamily="18" charset="0"/>
                </a:rPr>
                <a:t>Quan </a:t>
              </a:r>
              <a:r>
                <a:rPr lang="en-US" sz="3200" dirty="0" err="1">
                  <a:solidFill>
                    <a:prstClr val="black"/>
                  </a:solidFill>
                  <a:latin typeface="Times New Roman" panose="02020603050405020304" pitchFamily="18" charset="0"/>
                  <a:cs typeface="Times New Roman" panose="02020603050405020304" pitchFamily="18" charset="0"/>
                </a:rPr>
                <a:t>sát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5484F0A2-D6F6-4DDF-990B-9AB15A0B3580}"/>
                </a:ext>
              </a:extLst>
            </p:cNvPr>
            <p:cNvSpPr/>
            <p:nvPr/>
          </p:nvSpPr>
          <p:spPr>
            <a:xfrm>
              <a:off x="1419924" y="796226"/>
              <a:ext cx="583772" cy="65595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Arial"/>
                </a:rPr>
                <a:t>2</a:t>
              </a:r>
            </a:p>
          </p:txBody>
        </p:sp>
      </p:grpSp>
      <p:grpSp>
        <p:nvGrpSpPr>
          <p:cNvPr id="6" name="Group 5">
            <a:extLst>
              <a:ext uri="{FF2B5EF4-FFF2-40B4-BE49-F238E27FC236}">
                <a16:creationId xmlns:a16="http://schemas.microsoft.com/office/drawing/2014/main" id="{0BDCC51D-2266-44BF-BFB1-35A8048B9967}"/>
              </a:ext>
            </a:extLst>
          </p:cNvPr>
          <p:cNvGrpSpPr/>
          <p:nvPr/>
        </p:nvGrpSpPr>
        <p:grpSpPr>
          <a:xfrm>
            <a:off x="2760998" y="1114699"/>
            <a:ext cx="2969670" cy="2348345"/>
            <a:chOff x="1373038" y="735584"/>
            <a:chExt cx="5829300" cy="4609673"/>
          </a:xfrm>
        </p:grpSpPr>
        <p:pic>
          <p:nvPicPr>
            <p:cNvPr id="37894" name="Picture 6" descr="Furry Bunny Cartoon HD Stock Images | Shutterstock">
              <a:extLst>
                <a:ext uri="{FF2B5EF4-FFF2-40B4-BE49-F238E27FC236}">
                  <a16:creationId xmlns:a16="http://schemas.microsoft.com/office/drawing/2014/main" id="{A3D6B95D-2B35-4330-8BFC-3D67BB403CF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p:blipFill>
          <p:spPr bwMode="auto">
            <a:xfrm>
              <a:off x="5331997" y="735584"/>
              <a:ext cx="1528006" cy="189461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Funny cat cartoon Sticker • Pixers® - We live to change">
              <a:extLst>
                <a:ext uri="{FF2B5EF4-FFF2-40B4-BE49-F238E27FC236}">
                  <a16:creationId xmlns:a16="http://schemas.microsoft.com/office/drawing/2014/main" id="{4FC26CAE-F43E-48CF-8DE6-CEA61AA9B14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Waage - Illustrationen und Vektorgrafiken - iStock">
              <a:extLst>
                <a:ext uri="{FF2B5EF4-FFF2-40B4-BE49-F238E27FC236}">
                  <a16:creationId xmlns:a16="http://schemas.microsoft.com/office/drawing/2014/main" id="{1DB44EBF-E1C6-4942-B62C-DC6FB33DA102}"/>
                </a:ext>
              </a:extLst>
            </p:cNvPr>
            <p:cNvPicPr>
              <a:picLocks noChangeAspect="1" noChangeArrowheads="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73038" y="1706707"/>
              <a:ext cx="5829300" cy="3638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F11EF84-9549-4177-AE3C-84AE36B79781}"/>
              </a:ext>
            </a:extLst>
          </p:cNvPr>
          <p:cNvGrpSpPr/>
          <p:nvPr/>
        </p:nvGrpSpPr>
        <p:grpSpPr>
          <a:xfrm>
            <a:off x="6511767" y="1229392"/>
            <a:ext cx="2969670" cy="2054181"/>
            <a:chOff x="6547909" y="2331857"/>
            <a:chExt cx="3959560" cy="2738908"/>
          </a:xfrm>
        </p:grpSpPr>
        <p:grpSp>
          <p:nvGrpSpPr>
            <p:cNvPr id="10" name="Group 9">
              <a:extLst>
                <a:ext uri="{FF2B5EF4-FFF2-40B4-BE49-F238E27FC236}">
                  <a16:creationId xmlns:a16="http://schemas.microsoft.com/office/drawing/2014/main" id="{FEA85F21-19F5-4E3C-BECD-E3A73612F7D9}"/>
                </a:ext>
              </a:extLst>
            </p:cNvPr>
            <p:cNvGrpSpPr/>
            <p:nvPr/>
          </p:nvGrpSpPr>
          <p:grpSpPr>
            <a:xfrm>
              <a:off x="6547909" y="2331857"/>
              <a:ext cx="3959560" cy="2738908"/>
              <a:chOff x="1464667" y="2108489"/>
              <a:chExt cx="5829300" cy="4032245"/>
            </a:xfrm>
          </p:grpSpPr>
          <p:pic>
            <p:nvPicPr>
              <p:cNvPr id="12" name="Picture 4" descr="Funny cat cartoon Sticker • Pixers® - We live to change">
                <a:extLst>
                  <a:ext uri="{FF2B5EF4-FFF2-40B4-BE49-F238E27FC236}">
                    <a16:creationId xmlns:a16="http://schemas.microsoft.com/office/drawing/2014/main" id="{E5EE5B3E-E603-4D5F-9548-280829C5281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aage - Illustrationen und Vektorgrafiken - iStock">
                <a:extLst>
                  <a:ext uri="{FF2B5EF4-FFF2-40B4-BE49-F238E27FC236}">
                    <a16:creationId xmlns:a16="http://schemas.microsoft.com/office/drawing/2014/main" id="{08CB92E5-9D12-42E7-81BC-26A39E92E247}"/>
                  </a:ext>
                </a:extLst>
              </p:cNvPr>
              <p:cNvPicPr>
                <a:picLocks noChangeAspect="1" noChangeArrowheads="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464667" y="2502184"/>
                <a:ext cx="5829300" cy="3638550"/>
              </a:xfrm>
              <a:prstGeom prst="rect">
                <a:avLst/>
              </a:prstGeom>
              <a:noFill/>
              <a:extLst>
                <a:ext uri="{909E8E84-426E-40DD-AFC4-6F175D3DCCD1}">
                  <a14:hiddenFill xmlns:a14="http://schemas.microsoft.com/office/drawing/2010/main">
                    <a:solidFill>
                      <a:srgbClr val="FFFFFF"/>
                    </a:solidFill>
                  </a14:hiddenFill>
                </a:ext>
              </a:extLst>
            </p:spPr>
          </p:pic>
        </p:grpSp>
        <p:pic>
          <p:nvPicPr>
            <p:cNvPr id="37896" name="Picture 8" descr="Do animal dog cat pet illustration cartoon caricature by Luiza98 | Fiverr">
              <a:extLst>
                <a:ext uri="{FF2B5EF4-FFF2-40B4-BE49-F238E27FC236}">
                  <a16:creationId xmlns:a16="http://schemas.microsoft.com/office/drawing/2014/main" id="{2D8E59A2-89D8-4143-AD2D-77DF5133C3E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2975" r="19087"/>
            <a:stretch/>
          </p:blipFill>
          <p:spPr bwMode="auto">
            <a:xfrm>
              <a:off x="9060873" y="2686226"/>
              <a:ext cx="1160146" cy="11487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4F1685D-566B-44C2-982D-191EAC5BF7A8}"/>
              </a:ext>
            </a:extLst>
          </p:cNvPr>
          <p:cNvSpPr txBox="1"/>
          <p:nvPr/>
        </p:nvSpPr>
        <p:spPr>
          <a:xfrm>
            <a:off x="1336597" y="3167516"/>
            <a:ext cx="7403332" cy="2062103"/>
          </a:xfrm>
          <a:prstGeom prst="rect">
            <a:avLst/>
          </a:prstGeom>
          <a:noFill/>
        </p:spPr>
        <p:txBody>
          <a:bodyPr wrap="square" rtlCol="0">
            <a:spAutoFit/>
          </a:bodyPr>
          <a:lstStyle/>
          <a:p>
            <a:pPr marL="385763" indent="-385763" algn="just" defTabSz="685800">
              <a:buFontTx/>
              <a:buAutoNum type="alphaLcParenR"/>
            </a:pP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Mèo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chó</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a:p>
            <a:pPr marL="385763" indent="-385763" algn="just" defTabSz="685800">
              <a:buFontTx/>
              <a:buAutoNum type="alphaLcParenR"/>
            </a:pP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Mèo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thỏ</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a:p>
            <a:pPr marL="385763" indent="-385763" defTabSz="685800">
              <a:buFontTx/>
              <a:buAutoNum type="alphaLcParenR"/>
            </a:pP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Mèo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chó</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thỏ</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nhẹ</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5" name="Untitled design (1) (online-video-cutter.com)">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9"/>
          <a:stretch>
            <a:fillRect/>
          </a:stretch>
        </p:blipFill>
        <p:spPr>
          <a:xfrm>
            <a:off x="8495415" y="3617141"/>
            <a:ext cx="2638102" cy="2050131"/>
          </a:xfrm>
          <a:prstGeom prst="rect">
            <a:avLst/>
          </a:prstGeom>
        </p:spPr>
      </p:pic>
    </p:spTree>
    <p:custDataLst>
      <p:tags r:id="rId1"/>
    </p:custDataLst>
    <p:extLst>
      <p:ext uri="{BB962C8B-B14F-4D97-AF65-F5344CB8AC3E}">
        <p14:creationId xmlns:p14="http://schemas.microsoft.com/office/powerpoint/2010/main" val="1797424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039940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miley Face 11">
            <a:hlinkClick r:id="rId5" action="ppaction://hlinkpres?slideindex=19&amp;slidetitle=Slide 19"/>
          </p:cNvPr>
          <p:cNvSpPr/>
          <p:nvPr/>
        </p:nvSpPr>
        <p:spPr>
          <a:xfrm>
            <a:off x="9223375" y="5891214"/>
            <a:ext cx="642938" cy="71437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99" name="Text Box 18"/>
          <p:cNvSpPr txBox="1">
            <a:spLocks noChangeArrowheads="1"/>
          </p:cNvSpPr>
          <p:nvPr/>
        </p:nvSpPr>
        <p:spPr bwMode="auto">
          <a:xfrm>
            <a:off x="5037138" y="300196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5400" b="1">
              <a:solidFill>
                <a:srgbClr val="600060"/>
              </a:solidFill>
              <a:latin typeface="Arial" panose="020B0604020202020204" pitchFamily="34" charset="0"/>
            </a:endParaRPr>
          </a:p>
        </p:txBody>
      </p:sp>
      <p:sp>
        <p:nvSpPr>
          <p:cNvPr id="4100" name="TextBox 17"/>
          <p:cNvSpPr txBox="1">
            <a:spLocks noChangeArrowheads="1"/>
          </p:cNvSpPr>
          <p:nvPr/>
        </p:nvSpPr>
        <p:spPr bwMode="auto">
          <a:xfrm>
            <a:off x="1893888" y="669925"/>
            <a:ext cx="81137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buFont typeface="Arial" panose="020B0604020202020204" pitchFamily="34" charset="0"/>
              <a:buNone/>
            </a:pPr>
            <a:r>
              <a:rPr lang="vi-VN" altLang="en-US" dirty="0">
                <a:latin typeface="Times New Roman" panose="02020603050405020304" pitchFamily="18" charset="0"/>
                <a:cs typeface="Times New Roman" panose="02020603050405020304" pitchFamily="18" charset="0"/>
              </a:rPr>
              <a:t>2.</a:t>
            </a:r>
            <a:r>
              <a:rPr lang="vi-VN" altLang="en-US" dirty="0">
                <a:solidFill>
                  <a:srgbClr val="0066FF"/>
                </a:solidFill>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Quan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rồi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hỏi</a:t>
            </a:r>
            <a:r>
              <a:rPr lang="en-US" altLang="en-US" dirty="0">
                <a:solidFill>
                  <a:srgbClr val="0066FF"/>
                </a:solidFill>
                <a:latin typeface="Times New Roman" panose="02020603050405020304" pitchFamily="18" charset="0"/>
                <a:cs typeface="Times New Roman" panose="02020603050405020304" pitchFamily="18" charset="0"/>
              </a:rPr>
              <a:t>.</a:t>
            </a:r>
          </a:p>
        </p:txBody>
      </p:sp>
      <p:sp>
        <p:nvSpPr>
          <p:cNvPr id="24" name="AutoShape 27"/>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   0</a:t>
            </a:r>
          </a:p>
        </p:txBody>
      </p:sp>
      <p:sp>
        <p:nvSpPr>
          <p:cNvPr id="25" name="AutoShape 28"/>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latin typeface="Arial" panose="020B0604020202020204" pitchFamily="34" charset="0"/>
              </a:rPr>
              <a:t>1</a:t>
            </a:r>
          </a:p>
        </p:txBody>
      </p:sp>
      <p:sp>
        <p:nvSpPr>
          <p:cNvPr id="26" name="AutoShape 29"/>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2</a:t>
            </a:r>
          </a:p>
        </p:txBody>
      </p:sp>
      <p:sp>
        <p:nvSpPr>
          <p:cNvPr id="27" name="AutoShape 30"/>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3</a:t>
            </a:r>
          </a:p>
        </p:txBody>
      </p:sp>
      <p:sp>
        <p:nvSpPr>
          <p:cNvPr id="28" name="AutoShape 31"/>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4</a:t>
            </a:r>
          </a:p>
        </p:txBody>
      </p:sp>
      <p:sp>
        <p:nvSpPr>
          <p:cNvPr id="29" name="AutoShape 32"/>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5</a:t>
            </a:r>
          </a:p>
        </p:txBody>
      </p:sp>
      <p:sp>
        <p:nvSpPr>
          <p:cNvPr id="30" name="AutoShape 33"/>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6</a:t>
            </a:r>
          </a:p>
        </p:txBody>
      </p:sp>
      <p:sp>
        <p:nvSpPr>
          <p:cNvPr id="31" name="AutoShape 34"/>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7</a:t>
            </a:r>
          </a:p>
        </p:txBody>
      </p:sp>
      <p:sp>
        <p:nvSpPr>
          <p:cNvPr id="32" name="AutoShape 35"/>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 8</a:t>
            </a:r>
          </a:p>
        </p:txBody>
      </p:sp>
      <p:sp>
        <p:nvSpPr>
          <p:cNvPr id="33" name="AutoShape 36"/>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9</a:t>
            </a:r>
          </a:p>
        </p:txBody>
      </p:sp>
      <p:sp>
        <p:nvSpPr>
          <p:cNvPr id="34" name="AutoShape 37"/>
          <p:cNvSpPr>
            <a:spLocks noChangeArrowheads="1"/>
          </p:cNvSpPr>
          <p:nvPr/>
        </p:nvSpPr>
        <p:spPr bwMode="auto">
          <a:xfrm>
            <a:off x="2003425" y="5653088"/>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10</a:t>
            </a:r>
          </a:p>
        </p:txBody>
      </p:sp>
      <p:pic>
        <p:nvPicPr>
          <p:cNvPr id="55" name="FPT - Studio - Nhac mung chien thang 2.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010150" y="6248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3926" y="127000"/>
            <a:ext cx="3273425"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7476" y="42863"/>
            <a:ext cx="1958975"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15" name="Group 35"/>
          <p:cNvGrpSpPr>
            <a:grpSpLocks/>
          </p:cNvGrpSpPr>
          <p:nvPr/>
        </p:nvGrpSpPr>
        <p:grpSpPr bwMode="auto">
          <a:xfrm>
            <a:off x="2913063" y="1374775"/>
            <a:ext cx="2824162" cy="1944688"/>
            <a:chOff x="1373038" y="735584"/>
            <a:chExt cx="5829300" cy="4609673"/>
          </a:xfrm>
        </p:grpSpPr>
        <p:pic>
          <p:nvPicPr>
            <p:cNvPr id="4124" name="Picture 6" descr="Furry Bunny Cartoon HD Stock Images | Shutterstock"/>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5331997" y="735584"/>
              <a:ext cx="1528006" cy="18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4" descr="Funny cat cartoon Sticker • Pixers® - We live to chang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Waage - Illustrationen und Vektorgrafiken - iStock">
              <a:extLst>
                <a:ext uri="{FF2B5EF4-FFF2-40B4-BE49-F238E27FC236}">
                  <a16:creationId xmlns:a16="http://schemas.microsoft.com/office/drawing/2014/main" id="{1DB44EBF-E1C6-4942-B62C-DC6FB33DA102}"/>
                </a:ext>
              </a:extLst>
            </p:cNvPr>
            <p:cNvPicPr>
              <a:picLocks noChangeAspect="1" noChangeArrowheads="1"/>
            </p:cNvPicPr>
            <p:nvPr/>
          </p:nvPicPr>
          <p:blipFill>
            <a:blip r:embed="rId11">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373038" y="1706707"/>
              <a:ext cx="5829300" cy="3638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16" name="Group 39"/>
          <p:cNvGrpSpPr>
            <a:grpSpLocks/>
          </p:cNvGrpSpPr>
          <p:nvPr/>
        </p:nvGrpSpPr>
        <p:grpSpPr bwMode="auto">
          <a:xfrm>
            <a:off x="6365875" y="1490664"/>
            <a:ext cx="2916238" cy="1849437"/>
            <a:chOff x="6547909" y="2331857"/>
            <a:chExt cx="3959560" cy="2738908"/>
          </a:xfrm>
        </p:grpSpPr>
        <p:grpSp>
          <p:nvGrpSpPr>
            <p:cNvPr id="4120" name="Group 40"/>
            <p:cNvGrpSpPr>
              <a:grpSpLocks/>
            </p:cNvGrpSpPr>
            <p:nvPr/>
          </p:nvGrpSpPr>
          <p:grpSpPr bwMode="auto">
            <a:xfrm>
              <a:off x="6547909" y="2331857"/>
              <a:ext cx="3959560" cy="2738908"/>
              <a:chOff x="1464667" y="2108489"/>
              <a:chExt cx="5829300" cy="4032245"/>
            </a:xfrm>
          </p:grpSpPr>
          <p:pic>
            <p:nvPicPr>
              <p:cNvPr id="4122" name="Picture 4" descr="Funny cat cartoon Sticker • Pixers® - We live to chang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Waage - Illustrationen und Vektorgrafiken - iStock">
                <a:extLst>
                  <a:ext uri="{FF2B5EF4-FFF2-40B4-BE49-F238E27FC236}">
                    <a16:creationId xmlns:a16="http://schemas.microsoft.com/office/drawing/2014/main" id="{08CB92E5-9D12-42E7-81BC-26A39E92E247}"/>
                  </a:ext>
                </a:extLst>
              </p:cNvPr>
              <p:cNvPicPr>
                <a:picLocks noChangeAspect="1" noChangeArrowheads="1"/>
              </p:cNvPicPr>
              <p:nvPr/>
            </p:nvPicPr>
            <p:blipFill>
              <a:blip r:embed="rId11">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flipH="1">
                <a:off x="1464667" y="2502184"/>
                <a:ext cx="5829300" cy="3638550"/>
              </a:xfrm>
              <a:prstGeom prst="rect">
                <a:avLst/>
              </a:prstGeom>
              <a:noFill/>
              <a:extLst>
                <a:ext uri="{909E8E84-426E-40DD-AFC4-6F175D3DCCD1}">
                  <a14:hiddenFill xmlns:a14="http://schemas.microsoft.com/office/drawing/2010/main">
                    <a:solidFill>
                      <a:srgbClr val="FFFFFF"/>
                    </a:solidFill>
                  </a14:hiddenFill>
                </a:ext>
              </a:extLst>
            </p:spPr>
          </p:pic>
        </p:grpSp>
        <p:pic>
          <p:nvPicPr>
            <p:cNvPr id="4121" name="Picture 8" descr="Do animal dog cat pet illustration cartoon caricature by Luiza98 | Fiver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2975" r="19087"/>
            <a:stretch>
              <a:fillRect/>
            </a:stretch>
          </p:blipFill>
          <p:spPr bwMode="auto">
            <a:xfrm>
              <a:off x="9060873" y="2686226"/>
              <a:ext cx="1160146" cy="11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46">
            <a:extLst>
              <a:ext uri="{FF2B5EF4-FFF2-40B4-BE49-F238E27FC236}">
                <a16:creationId xmlns:a16="http://schemas.microsoft.com/office/drawing/2014/main" id="{0D620DDA-2099-4DF1-990F-F3CB64FC22F5}"/>
              </a:ext>
            </a:extLst>
          </p:cNvPr>
          <p:cNvSpPr txBox="1"/>
          <p:nvPr/>
        </p:nvSpPr>
        <p:spPr>
          <a:xfrm>
            <a:off x="2157413" y="2957514"/>
            <a:ext cx="6000750" cy="585787"/>
          </a:xfrm>
          <a:prstGeom prst="rect">
            <a:avLst/>
          </a:prstGeom>
          <a:noFill/>
        </p:spPr>
        <p:txBody>
          <a:bodyPr>
            <a:spAutoFit/>
          </a:bodyPr>
          <a:lstStyle/>
          <a:p>
            <a:pPr marL="514350" indent="-514350" algn="just">
              <a:buFontTx/>
              <a:buAutoNum type="alphaLcParenR"/>
              <a:defRPr/>
            </a:pPr>
            <a:r>
              <a:rPr lang="vi-VN" sz="3200" dirty="0">
                <a:latin typeface="+mj-lt"/>
              </a:rPr>
              <a:t>Mèo và chó, con nào nặng hơn ? </a:t>
            </a:r>
            <a:endParaRPr lang="en-US" sz="3200" dirty="0">
              <a:latin typeface="+mj-lt"/>
            </a:endParaRP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74975" y="4103689"/>
            <a:ext cx="10429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65576" y="4543426"/>
            <a:ext cx="18357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solidFill>
                  <a:srgbClr val="FF0000"/>
                </a:solidFill>
                <a:latin typeface="Times New Roman" panose="02020603050405020304" pitchFamily="18" charset="0"/>
                <a:cs typeface="Times New Roman" panose="02020603050405020304" pitchFamily="18" charset="0"/>
              </a:rPr>
              <a:t>nặng hơn</a:t>
            </a:r>
            <a:endParaRPr lang="en-GB"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3412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nodeType="afterGroup">
                            <p:stCondLst>
                              <p:cond delay="500"/>
                            </p:stCondLst>
                            <p:childTnLst>
                              <p:par>
                                <p:cTn id="9" presetID="54" presetClass="exit" presetSubtype="0" decel="100000" fill="hold" grpId="0" nodeType="afterEffect">
                                  <p:stCondLst>
                                    <p:cond delay="0"/>
                                  </p:stCondLst>
                                  <p:childTnLst>
                                    <p:anim calcmode="lin" valueType="num">
                                      <p:cBhvr>
                                        <p:cTn id="10" dur="1000"/>
                                        <p:tgtEl>
                                          <p:spTgt spid="34"/>
                                        </p:tgtEl>
                                        <p:attrNameLst>
                                          <p:attrName>ppt_w</p:attrName>
                                        </p:attrNameLst>
                                      </p:cBhvr>
                                      <p:tavLst>
                                        <p:tav tm="0">
                                          <p:val>
                                            <p:strVal val="ppt_w"/>
                                          </p:val>
                                        </p:tav>
                                        <p:tav tm="100000">
                                          <p:val>
                                            <p:strVal val="ppt_w*0.05"/>
                                          </p:val>
                                        </p:tav>
                                      </p:tavLst>
                                    </p:anim>
                                    <p:anim calcmode="lin" valueType="num">
                                      <p:cBhvr>
                                        <p:cTn id="11" dur="1000"/>
                                        <p:tgtEl>
                                          <p:spTgt spid="34"/>
                                        </p:tgtEl>
                                        <p:attrNameLst>
                                          <p:attrName>ppt_h</p:attrName>
                                        </p:attrNameLst>
                                      </p:cBhvr>
                                      <p:tavLst>
                                        <p:tav tm="0">
                                          <p:val>
                                            <p:strVal val="ppt_h"/>
                                          </p:val>
                                        </p:tav>
                                        <p:tav tm="100000">
                                          <p:val>
                                            <p:strVal val="ppt_h"/>
                                          </p:val>
                                        </p:tav>
                                      </p:tavLst>
                                    </p:anim>
                                    <p:anim calcmode="lin" valueType="num">
                                      <p:cBhvr>
                                        <p:cTn id="12" dur="1000"/>
                                        <p:tgtEl>
                                          <p:spTgt spid="34"/>
                                        </p:tgtEl>
                                        <p:attrNameLst>
                                          <p:attrName>ppt_x</p:attrName>
                                        </p:attrNameLst>
                                      </p:cBhvr>
                                      <p:tavLst>
                                        <p:tav tm="0">
                                          <p:val>
                                            <p:strVal val="ppt_x"/>
                                          </p:val>
                                        </p:tav>
                                        <p:tav tm="100000">
                                          <p:val>
                                            <p:strVal val="ppt_x-.2"/>
                                          </p:val>
                                        </p:tav>
                                      </p:tavLst>
                                    </p:anim>
                                    <p:anim calcmode="lin" valueType="num">
                                      <p:cBhvr>
                                        <p:cTn id="13" dur="1000"/>
                                        <p:tgtEl>
                                          <p:spTgt spid="34"/>
                                        </p:tgtEl>
                                        <p:attrNameLst>
                                          <p:attrName>ppt_y</p:attrName>
                                        </p:attrNameLst>
                                      </p:cBhvr>
                                      <p:tavLst>
                                        <p:tav tm="0">
                                          <p:val>
                                            <p:strVal val="ppt_y"/>
                                          </p:val>
                                        </p:tav>
                                        <p:tav tm="100000">
                                          <p:val>
                                            <p:strVal val="ppt_y"/>
                                          </p:val>
                                        </p:tav>
                                      </p:tavLst>
                                    </p:anim>
                                    <p:animEffect transition="out" filter="fade">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6" fill="hold" nodeType="afterGroup">
                            <p:stCondLst>
                              <p:cond delay="1500"/>
                            </p:stCondLst>
                            <p:childTnLst>
                              <p:par>
                                <p:cTn id="17" presetID="54" presetClass="exit" presetSubtype="0" decel="100000" fill="hold" grpId="0" nodeType="afterEffect">
                                  <p:stCondLst>
                                    <p:cond delay="0"/>
                                  </p:stCondLst>
                                  <p:childTnLst>
                                    <p:anim calcmode="lin" valueType="num">
                                      <p:cBhvr>
                                        <p:cTn id="18" dur="1000"/>
                                        <p:tgtEl>
                                          <p:spTgt spid="33"/>
                                        </p:tgtEl>
                                        <p:attrNameLst>
                                          <p:attrName>ppt_w</p:attrName>
                                        </p:attrNameLst>
                                      </p:cBhvr>
                                      <p:tavLst>
                                        <p:tav tm="0">
                                          <p:val>
                                            <p:strVal val="ppt_w"/>
                                          </p:val>
                                        </p:tav>
                                        <p:tav tm="100000">
                                          <p:val>
                                            <p:strVal val="ppt_w*0.05"/>
                                          </p:val>
                                        </p:tav>
                                      </p:tavLst>
                                    </p:anim>
                                    <p:anim calcmode="lin" valueType="num">
                                      <p:cBhvr>
                                        <p:cTn id="19" dur="1000"/>
                                        <p:tgtEl>
                                          <p:spTgt spid="33"/>
                                        </p:tgtEl>
                                        <p:attrNameLst>
                                          <p:attrName>ppt_h</p:attrName>
                                        </p:attrNameLst>
                                      </p:cBhvr>
                                      <p:tavLst>
                                        <p:tav tm="0">
                                          <p:val>
                                            <p:strVal val="ppt_h"/>
                                          </p:val>
                                        </p:tav>
                                        <p:tav tm="100000">
                                          <p:val>
                                            <p:strVal val="ppt_h"/>
                                          </p:val>
                                        </p:tav>
                                      </p:tavLst>
                                    </p:anim>
                                    <p:anim calcmode="lin" valueType="num">
                                      <p:cBhvr>
                                        <p:cTn id="20" dur="1000"/>
                                        <p:tgtEl>
                                          <p:spTgt spid="33"/>
                                        </p:tgtEl>
                                        <p:attrNameLst>
                                          <p:attrName>ppt_x</p:attrName>
                                        </p:attrNameLst>
                                      </p:cBhvr>
                                      <p:tavLst>
                                        <p:tav tm="0">
                                          <p:val>
                                            <p:strVal val="ppt_x"/>
                                          </p:val>
                                        </p:tav>
                                        <p:tav tm="100000">
                                          <p:val>
                                            <p:strVal val="ppt_x-.2"/>
                                          </p:val>
                                        </p:tav>
                                      </p:tavLst>
                                    </p:anim>
                                    <p:anim calcmode="lin" valueType="num">
                                      <p:cBhvr>
                                        <p:cTn id="21" dur="1000"/>
                                        <p:tgtEl>
                                          <p:spTgt spid="33"/>
                                        </p:tgtEl>
                                        <p:attrNameLst>
                                          <p:attrName>ppt_y</p:attrName>
                                        </p:attrNameLst>
                                      </p:cBhvr>
                                      <p:tavLst>
                                        <p:tav tm="0">
                                          <p:val>
                                            <p:strVal val="ppt_y"/>
                                          </p:val>
                                        </p:tav>
                                        <p:tav tm="100000">
                                          <p:val>
                                            <p:strVal val="ppt_y"/>
                                          </p:val>
                                        </p:tav>
                                      </p:tavLst>
                                    </p:anim>
                                    <p:animEffect transition="out" filter="fade">
                                      <p:cBhvr>
                                        <p:cTn id="22" dur="1000"/>
                                        <p:tgtEl>
                                          <p:spTgt spid="33"/>
                                        </p:tgtEl>
                                      </p:cBhvr>
                                    </p:animEffect>
                                    <p:set>
                                      <p:cBhvr>
                                        <p:cTn id="2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4" fill="hold" nodeType="afterGroup">
                            <p:stCondLst>
                              <p:cond delay="2500"/>
                            </p:stCondLst>
                            <p:childTnLst>
                              <p:par>
                                <p:cTn id="25" presetID="54" presetClass="exit" presetSubtype="0" decel="100000" fill="hold" grpId="0" nodeType="afterEffect">
                                  <p:stCondLst>
                                    <p:cond delay="0"/>
                                  </p:stCondLst>
                                  <p:childTnLst>
                                    <p:anim calcmode="lin" valueType="num">
                                      <p:cBhvr>
                                        <p:cTn id="26" dur="1000"/>
                                        <p:tgtEl>
                                          <p:spTgt spid="32"/>
                                        </p:tgtEl>
                                        <p:attrNameLst>
                                          <p:attrName>ppt_w</p:attrName>
                                        </p:attrNameLst>
                                      </p:cBhvr>
                                      <p:tavLst>
                                        <p:tav tm="0">
                                          <p:val>
                                            <p:strVal val="ppt_w"/>
                                          </p:val>
                                        </p:tav>
                                        <p:tav tm="100000">
                                          <p:val>
                                            <p:strVal val="ppt_w*0.05"/>
                                          </p:val>
                                        </p:tav>
                                      </p:tavLst>
                                    </p:anim>
                                    <p:anim calcmode="lin" valueType="num">
                                      <p:cBhvr>
                                        <p:cTn id="27" dur="1000"/>
                                        <p:tgtEl>
                                          <p:spTgt spid="32"/>
                                        </p:tgtEl>
                                        <p:attrNameLst>
                                          <p:attrName>ppt_h</p:attrName>
                                        </p:attrNameLst>
                                      </p:cBhvr>
                                      <p:tavLst>
                                        <p:tav tm="0">
                                          <p:val>
                                            <p:strVal val="ppt_h"/>
                                          </p:val>
                                        </p:tav>
                                        <p:tav tm="100000">
                                          <p:val>
                                            <p:strVal val="ppt_h"/>
                                          </p:val>
                                        </p:tav>
                                      </p:tavLst>
                                    </p:anim>
                                    <p:anim calcmode="lin" valueType="num">
                                      <p:cBhvr>
                                        <p:cTn id="28" dur="1000"/>
                                        <p:tgtEl>
                                          <p:spTgt spid="32"/>
                                        </p:tgtEl>
                                        <p:attrNameLst>
                                          <p:attrName>ppt_x</p:attrName>
                                        </p:attrNameLst>
                                      </p:cBhvr>
                                      <p:tavLst>
                                        <p:tav tm="0">
                                          <p:val>
                                            <p:strVal val="ppt_x"/>
                                          </p:val>
                                        </p:tav>
                                        <p:tav tm="100000">
                                          <p:val>
                                            <p:strVal val="ppt_x-.2"/>
                                          </p:val>
                                        </p:tav>
                                      </p:tavLst>
                                    </p:anim>
                                    <p:anim calcmode="lin" valueType="num">
                                      <p:cBhvr>
                                        <p:cTn id="29" dur="1000"/>
                                        <p:tgtEl>
                                          <p:spTgt spid="32"/>
                                        </p:tgtEl>
                                        <p:attrNameLst>
                                          <p:attrName>ppt_y</p:attrName>
                                        </p:attrNameLst>
                                      </p:cBhvr>
                                      <p:tavLst>
                                        <p:tav tm="0">
                                          <p:val>
                                            <p:strVal val="ppt_y"/>
                                          </p:val>
                                        </p:tav>
                                        <p:tav tm="100000">
                                          <p:val>
                                            <p:strVal val="ppt_y"/>
                                          </p:val>
                                        </p:tav>
                                      </p:tavLst>
                                    </p:anim>
                                    <p:animEffect transition="out" filter="fade">
                                      <p:cBhvr>
                                        <p:cTn id="30" dur="1000"/>
                                        <p:tgtEl>
                                          <p:spTgt spid="32"/>
                                        </p:tgtEl>
                                      </p:cBhvr>
                                    </p:animEffect>
                                    <p:set>
                                      <p:cBhvr>
                                        <p:cTn id="3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32" fill="hold" nodeType="afterGroup">
                            <p:stCondLst>
                              <p:cond delay="3500"/>
                            </p:stCondLst>
                            <p:childTnLst>
                              <p:par>
                                <p:cTn id="33" presetID="54" presetClass="exit" presetSubtype="0" decel="100000" fill="hold" grpId="0" nodeType="afterEffect">
                                  <p:stCondLst>
                                    <p:cond delay="0"/>
                                  </p:stCondLst>
                                  <p:childTnLst>
                                    <p:anim calcmode="lin" valueType="num">
                                      <p:cBhvr>
                                        <p:cTn id="34" dur="1000"/>
                                        <p:tgtEl>
                                          <p:spTgt spid="31"/>
                                        </p:tgtEl>
                                        <p:attrNameLst>
                                          <p:attrName>ppt_w</p:attrName>
                                        </p:attrNameLst>
                                      </p:cBhvr>
                                      <p:tavLst>
                                        <p:tav tm="0">
                                          <p:val>
                                            <p:strVal val="ppt_w"/>
                                          </p:val>
                                        </p:tav>
                                        <p:tav tm="100000">
                                          <p:val>
                                            <p:strVal val="ppt_w*0.05"/>
                                          </p:val>
                                        </p:tav>
                                      </p:tavLst>
                                    </p:anim>
                                    <p:anim calcmode="lin" valueType="num">
                                      <p:cBhvr>
                                        <p:cTn id="35" dur="1000"/>
                                        <p:tgtEl>
                                          <p:spTgt spid="31"/>
                                        </p:tgtEl>
                                        <p:attrNameLst>
                                          <p:attrName>ppt_h</p:attrName>
                                        </p:attrNameLst>
                                      </p:cBhvr>
                                      <p:tavLst>
                                        <p:tav tm="0">
                                          <p:val>
                                            <p:strVal val="ppt_h"/>
                                          </p:val>
                                        </p:tav>
                                        <p:tav tm="100000">
                                          <p:val>
                                            <p:strVal val="ppt_h"/>
                                          </p:val>
                                        </p:tav>
                                      </p:tavLst>
                                    </p:anim>
                                    <p:anim calcmode="lin" valueType="num">
                                      <p:cBhvr>
                                        <p:cTn id="36" dur="1000"/>
                                        <p:tgtEl>
                                          <p:spTgt spid="31"/>
                                        </p:tgtEl>
                                        <p:attrNameLst>
                                          <p:attrName>ppt_x</p:attrName>
                                        </p:attrNameLst>
                                      </p:cBhvr>
                                      <p:tavLst>
                                        <p:tav tm="0">
                                          <p:val>
                                            <p:strVal val="ppt_x"/>
                                          </p:val>
                                        </p:tav>
                                        <p:tav tm="100000">
                                          <p:val>
                                            <p:strVal val="ppt_x-.2"/>
                                          </p:val>
                                        </p:tav>
                                      </p:tavLst>
                                    </p:anim>
                                    <p:anim calcmode="lin" valueType="num">
                                      <p:cBhvr>
                                        <p:cTn id="37" dur="1000"/>
                                        <p:tgtEl>
                                          <p:spTgt spid="31"/>
                                        </p:tgtEl>
                                        <p:attrNameLst>
                                          <p:attrName>ppt_y</p:attrName>
                                        </p:attrNameLst>
                                      </p:cBhvr>
                                      <p:tavLst>
                                        <p:tav tm="0">
                                          <p:val>
                                            <p:strVal val="ppt_y"/>
                                          </p:val>
                                        </p:tav>
                                        <p:tav tm="100000">
                                          <p:val>
                                            <p:strVal val="ppt_y"/>
                                          </p:val>
                                        </p:tav>
                                      </p:tavLst>
                                    </p:anim>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40" fill="hold" nodeType="afterGroup">
                            <p:stCondLst>
                              <p:cond delay="4500"/>
                            </p:stCondLst>
                            <p:childTnLst>
                              <p:par>
                                <p:cTn id="41" presetID="54" presetClass="exit" presetSubtype="0" decel="100000" fill="hold" grpId="0" nodeType="afterEffect">
                                  <p:stCondLst>
                                    <p:cond delay="0"/>
                                  </p:stCondLst>
                                  <p:childTnLst>
                                    <p:anim calcmode="lin" valueType="num">
                                      <p:cBhvr>
                                        <p:cTn id="42" dur="1000"/>
                                        <p:tgtEl>
                                          <p:spTgt spid="30"/>
                                        </p:tgtEl>
                                        <p:attrNameLst>
                                          <p:attrName>ppt_w</p:attrName>
                                        </p:attrNameLst>
                                      </p:cBhvr>
                                      <p:tavLst>
                                        <p:tav tm="0">
                                          <p:val>
                                            <p:strVal val="ppt_w"/>
                                          </p:val>
                                        </p:tav>
                                        <p:tav tm="100000">
                                          <p:val>
                                            <p:strVal val="ppt_w*0.05"/>
                                          </p:val>
                                        </p:tav>
                                      </p:tavLst>
                                    </p:anim>
                                    <p:anim calcmode="lin" valueType="num">
                                      <p:cBhvr>
                                        <p:cTn id="43" dur="1000"/>
                                        <p:tgtEl>
                                          <p:spTgt spid="30"/>
                                        </p:tgtEl>
                                        <p:attrNameLst>
                                          <p:attrName>ppt_h</p:attrName>
                                        </p:attrNameLst>
                                      </p:cBhvr>
                                      <p:tavLst>
                                        <p:tav tm="0">
                                          <p:val>
                                            <p:strVal val="ppt_h"/>
                                          </p:val>
                                        </p:tav>
                                        <p:tav tm="100000">
                                          <p:val>
                                            <p:strVal val="ppt_h"/>
                                          </p:val>
                                        </p:tav>
                                      </p:tavLst>
                                    </p:anim>
                                    <p:anim calcmode="lin" valueType="num">
                                      <p:cBhvr>
                                        <p:cTn id="44" dur="1000"/>
                                        <p:tgtEl>
                                          <p:spTgt spid="30"/>
                                        </p:tgtEl>
                                        <p:attrNameLst>
                                          <p:attrName>ppt_x</p:attrName>
                                        </p:attrNameLst>
                                      </p:cBhvr>
                                      <p:tavLst>
                                        <p:tav tm="0">
                                          <p:val>
                                            <p:strVal val="ppt_x"/>
                                          </p:val>
                                        </p:tav>
                                        <p:tav tm="100000">
                                          <p:val>
                                            <p:strVal val="ppt_x-.2"/>
                                          </p:val>
                                        </p:tav>
                                      </p:tavLst>
                                    </p:anim>
                                    <p:anim calcmode="lin" valueType="num">
                                      <p:cBhvr>
                                        <p:cTn id="45" dur="1000"/>
                                        <p:tgtEl>
                                          <p:spTgt spid="30"/>
                                        </p:tgtEl>
                                        <p:attrNameLst>
                                          <p:attrName>ppt_y</p:attrName>
                                        </p:attrNameLst>
                                      </p:cBhvr>
                                      <p:tavLst>
                                        <p:tav tm="0">
                                          <p:val>
                                            <p:strVal val="ppt_y"/>
                                          </p:val>
                                        </p:tav>
                                        <p:tav tm="100000">
                                          <p:val>
                                            <p:strVal val="ppt_y"/>
                                          </p:val>
                                        </p:tav>
                                      </p:tavLst>
                                    </p:anim>
                                    <p:animEffect transition="out" filter="fade">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8" fill="hold" nodeType="afterGroup">
                            <p:stCondLst>
                              <p:cond delay="5500"/>
                            </p:stCondLst>
                            <p:childTnLst>
                              <p:par>
                                <p:cTn id="49" presetID="54" presetClass="exit" presetSubtype="0" decel="100000" fill="hold" grpId="0" nodeType="afterEffect">
                                  <p:stCondLst>
                                    <p:cond delay="0"/>
                                  </p:stCondLst>
                                  <p:childTnLst>
                                    <p:anim calcmode="lin" valueType="num">
                                      <p:cBhvr>
                                        <p:cTn id="50" dur="1000"/>
                                        <p:tgtEl>
                                          <p:spTgt spid="29"/>
                                        </p:tgtEl>
                                        <p:attrNameLst>
                                          <p:attrName>ppt_w</p:attrName>
                                        </p:attrNameLst>
                                      </p:cBhvr>
                                      <p:tavLst>
                                        <p:tav tm="0">
                                          <p:val>
                                            <p:strVal val="ppt_w"/>
                                          </p:val>
                                        </p:tav>
                                        <p:tav tm="100000">
                                          <p:val>
                                            <p:strVal val="ppt_w*0.05"/>
                                          </p:val>
                                        </p:tav>
                                      </p:tavLst>
                                    </p:anim>
                                    <p:anim calcmode="lin" valueType="num">
                                      <p:cBhvr>
                                        <p:cTn id="51" dur="1000"/>
                                        <p:tgtEl>
                                          <p:spTgt spid="29"/>
                                        </p:tgtEl>
                                        <p:attrNameLst>
                                          <p:attrName>ppt_h</p:attrName>
                                        </p:attrNameLst>
                                      </p:cBhvr>
                                      <p:tavLst>
                                        <p:tav tm="0">
                                          <p:val>
                                            <p:strVal val="ppt_h"/>
                                          </p:val>
                                        </p:tav>
                                        <p:tav tm="100000">
                                          <p:val>
                                            <p:strVal val="ppt_h"/>
                                          </p:val>
                                        </p:tav>
                                      </p:tavLst>
                                    </p:anim>
                                    <p:anim calcmode="lin" valueType="num">
                                      <p:cBhvr>
                                        <p:cTn id="52" dur="1000"/>
                                        <p:tgtEl>
                                          <p:spTgt spid="29"/>
                                        </p:tgtEl>
                                        <p:attrNameLst>
                                          <p:attrName>ppt_x</p:attrName>
                                        </p:attrNameLst>
                                      </p:cBhvr>
                                      <p:tavLst>
                                        <p:tav tm="0">
                                          <p:val>
                                            <p:strVal val="ppt_x"/>
                                          </p:val>
                                        </p:tav>
                                        <p:tav tm="100000">
                                          <p:val>
                                            <p:strVal val="ppt_x-.2"/>
                                          </p:val>
                                        </p:tav>
                                      </p:tavLst>
                                    </p:anim>
                                    <p:anim calcmode="lin" valueType="num">
                                      <p:cBhvr>
                                        <p:cTn id="53" dur="1000"/>
                                        <p:tgtEl>
                                          <p:spTgt spid="29"/>
                                        </p:tgtEl>
                                        <p:attrNameLst>
                                          <p:attrName>ppt_y</p:attrName>
                                        </p:attrNameLst>
                                      </p:cBhvr>
                                      <p:tavLst>
                                        <p:tav tm="0">
                                          <p:val>
                                            <p:strVal val="ppt_y"/>
                                          </p:val>
                                        </p:tav>
                                        <p:tav tm="100000">
                                          <p:val>
                                            <p:strVal val="ppt_y"/>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6" fill="hold" nodeType="afterGroup">
                            <p:stCondLst>
                              <p:cond delay="6500"/>
                            </p:stCondLst>
                            <p:childTnLst>
                              <p:par>
                                <p:cTn id="57" presetID="54" presetClass="exit" presetSubtype="0" decel="100000" fill="hold" grpId="0" nodeType="afterEffect">
                                  <p:stCondLst>
                                    <p:cond delay="0"/>
                                  </p:stCondLst>
                                  <p:childTnLst>
                                    <p:anim calcmode="lin" valueType="num">
                                      <p:cBhvr>
                                        <p:cTn id="58" dur="1000"/>
                                        <p:tgtEl>
                                          <p:spTgt spid="28"/>
                                        </p:tgtEl>
                                        <p:attrNameLst>
                                          <p:attrName>ppt_w</p:attrName>
                                        </p:attrNameLst>
                                      </p:cBhvr>
                                      <p:tavLst>
                                        <p:tav tm="0">
                                          <p:val>
                                            <p:strVal val="ppt_w"/>
                                          </p:val>
                                        </p:tav>
                                        <p:tav tm="100000">
                                          <p:val>
                                            <p:strVal val="ppt_w*0.05"/>
                                          </p:val>
                                        </p:tav>
                                      </p:tavLst>
                                    </p:anim>
                                    <p:anim calcmode="lin" valueType="num">
                                      <p:cBhvr>
                                        <p:cTn id="59" dur="1000"/>
                                        <p:tgtEl>
                                          <p:spTgt spid="28"/>
                                        </p:tgtEl>
                                        <p:attrNameLst>
                                          <p:attrName>ppt_h</p:attrName>
                                        </p:attrNameLst>
                                      </p:cBhvr>
                                      <p:tavLst>
                                        <p:tav tm="0">
                                          <p:val>
                                            <p:strVal val="ppt_h"/>
                                          </p:val>
                                        </p:tav>
                                        <p:tav tm="100000">
                                          <p:val>
                                            <p:strVal val="ppt_h"/>
                                          </p:val>
                                        </p:tav>
                                      </p:tavLst>
                                    </p:anim>
                                    <p:anim calcmode="lin" valueType="num">
                                      <p:cBhvr>
                                        <p:cTn id="60" dur="1000"/>
                                        <p:tgtEl>
                                          <p:spTgt spid="28"/>
                                        </p:tgtEl>
                                        <p:attrNameLst>
                                          <p:attrName>ppt_x</p:attrName>
                                        </p:attrNameLst>
                                      </p:cBhvr>
                                      <p:tavLst>
                                        <p:tav tm="0">
                                          <p:val>
                                            <p:strVal val="ppt_x"/>
                                          </p:val>
                                        </p:tav>
                                        <p:tav tm="100000">
                                          <p:val>
                                            <p:strVal val="ppt_x-.2"/>
                                          </p:val>
                                        </p:tav>
                                      </p:tavLst>
                                    </p:anim>
                                    <p:anim calcmode="lin" valueType="num">
                                      <p:cBhvr>
                                        <p:cTn id="61" dur="1000"/>
                                        <p:tgtEl>
                                          <p:spTgt spid="28"/>
                                        </p:tgtEl>
                                        <p:attrNameLst>
                                          <p:attrName>ppt_y</p:attrName>
                                        </p:attrNameLst>
                                      </p:cBhvr>
                                      <p:tavLst>
                                        <p:tav tm="0">
                                          <p:val>
                                            <p:strVal val="ppt_y"/>
                                          </p:val>
                                        </p:tav>
                                        <p:tav tm="100000">
                                          <p:val>
                                            <p:strVal val="ppt_y"/>
                                          </p:val>
                                        </p:tav>
                                      </p:tavLst>
                                    </p:anim>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4" fill="hold" nodeType="afterGroup">
                            <p:stCondLst>
                              <p:cond delay="7500"/>
                            </p:stCondLst>
                            <p:childTnLst>
                              <p:par>
                                <p:cTn id="65" presetID="54" presetClass="exit" presetSubtype="0" decel="100000" fill="hold" grpId="0" nodeType="afterEffect">
                                  <p:stCondLst>
                                    <p:cond delay="0"/>
                                  </p:stCondLst>
                                  <p:childTnLst>
                                    <p:anim calcmode="lin" valueType="num">
                                      <p:cBhvr>
                                        <p:cTn id="66" dur="1000"/>
                                        <p:tgtEl>
                                          <p:spTgt spid="27"/>
                                        </p:tgtEl>
                                        <p:attrNameLst>
                                          <p:attrName>ppt_w</p:attrName>
                                        </p:attrNameLst>
                                      </p:cBhvr>
                                      <p:tavLst>
                                        <p:tav tm="0">
                                          <p:val>
                                            <p:strVal val="ppt_w"/>
                                          </p:val>
                                        </p:tav>
                                        <p:tav tm="100000">
                                          <p:val>
                                            <p:strVal val="ppt_w*0.05"/>
                                          </p:val>
                                        </p:tav>
                                      </p:tavLst>
                                    </p:anim>
                                    <p:anim calcmode="lin" valueType="num">
                                      <p:cBhvr>
                                        <p:cTn id="67" dur="1000"/>
                                        <p:tgtEl>
                                          <p:spTgt spid="27"/>
                                        </p:tgtEl>
                                        <p:attrNameLst>
                                          <p:attrName>ppt_h</p:attrName>
                                        </p:attrNameLst>
                                      </p:cBhvr>
                                      <p:tavLst>
                                        <p:tav tm="0">
                                          <p:val>
                                            <p:strVal val="ppt_h"/>
                                          </p:val>
                                        </p:tav>
                                        <p:tav tm="100000">
                                          <p:val>
                                            <p:strVal val="ppt_h"/>
                                          </p:val>
                                        </p:tav>
                                      </p:tavLst>
                                    </p:anim>
                                    <p:anim calcmode="lin" valueType="num">
                                      <p:cBhvr>
                                        <p:cTn id="68" dur="1000"/>
                                        <p:tgtEl>
                                          <p:spTgt spid="27"/>
                                        </p:tgtEl>
                                        <p:attrNameLst>
                                          <p:attrName>ppt_x</p:attrName>
                                        </p:attrNameLst>
                                      </p:cBhvr>
                                      <p:tavLst>
                                        <p:tav tm="0">
                                          <p:val>
                                            <p:strVal val="ppt_x"/>
                                          </p:val>
                                        </p:tav>
                                        <p:tav tm="100000">
                                          <p:val>
                                            <p:strVal val="ppt_x-.2"/>
                                          </p:val>
                                        </p:tav>
                                      </p:tavLst>
                                    </p:anim>
                                    <p:anim calcmode="lin" valueType="num">
                                      <p:cBhvr>
                                        <p:cTn id="69" dur="1000"/>
                                        <p:tgtEl>
                                          <p:spTgt spid="27"/>
                                        </p:tgtEl>
                                        <p:attrNameLst>
                                          <p:attrName>ppt_y</p:attrName>
                                        </p:attrNameLst>
                                      </p:cBhvr>
                                      <p:tavLst>
                                        <p:tav tm="0">
                                          <p:val>
                                            <p:strVal val="ppt_y"/>
                                          </p:val>
                                        </p:tav>
                                        <p:tav tm="100000">
                                          <p:val>
                                            <p:strVal val="ppt_y"/>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2" fill="hold" nodeType="afterGroup">
                            <p:stCondLst>
                              <p:cond delay="8500"/>
                            </p:stCondLst>
                            <p:childTnLst>
                              <p:par>
                                <p:cTn id="73" presetID="54" presetClass="exit" presetSubtype="0" decel="100000" fill="hold" grpId="0" nodeType="afterEffect">
                                  <p:stCondLst>
                                    <p:cond delay="0"/>
                                  </p:stCondLst>
                                  <p:childTnLst>
                                    <p:anim calcmode="lin" valueType="num">
                                      <p:cBhvr>
                                        <p:cTn id="74" dur="1000"/>
                                        <p:tgtEl>
                                          <p:spTgt spid="26"/>
                                        </p:tgtEl>
                                        <p:attrNameLst>
                                          <p:attrName>ppt_w</p:attrName>
                                        </p:attrNameLst>
                                      </p:cBhvr>
                                      <p:tavLst>
                                        <p:tav tm="0">
                                          <p:val>
                                            <p:strVal val="ppt_w"/>
                                          </p:val>
                                        </p:tav>
                                        <p:tav tm="100000">
                                          <p:val>
                                            <p:strVal val="ppt_w*0.05"/>
                                          </p:val>
                                        </p:tav>
                                      </p:tavLst>
                                    </p:anim>
                                    <p:anim calcmode="lin" valueType="num">
                                      <p:cBhvr>
                                        <p:cTn id="75" dur="1000"/>
                                        <p:tgtEl>
                                          <p:spTgt spid="26"/>
                                        </p:tgtEl>
                                        <p:attrNameLst>
                                          <p:attrName>ppt_h</p:attrName>
                                        </p:attrNameLst>
                                      </p:cBhvr>
                                      <p:tavLst>
                                        <p:tav tm="0">
                                          <p:val>
                                            <p:strVal val="ppt_h"/>
                                          </p:val>
                                        </p:tav>
                                        <p:tav tm="100000">
                                          <p:val>
                                            <p:strVal val="ppt_h"/>
                                          </p:val>
                                        </p:tav>
                                      </p:tavLst>
                                    </p:anim>
                                    <p:anim calcmode="lin" valueType="num">
                                      <p:cBhvr>
                                        <p:cTn id="76" dur="1000"/>
                                        <p:tgtEl>
                                          <p:spTgt spid="26"/>
                                        </p:tgtEl>
                                        <p:attrNameLst>
                                          <p:attrName>ppt_x</p:attrName>
                                        </p:attrNameLst>
                                      </p:cBhvr>
                                      <p:tavLst>
                                        <p:tav tm="0">
                                          <p:val>
                                            <p:strVal val="ppt_x"/>
                                          </p:val>
                                        </p:tav>
                                        <p:tav tm="100000">
                                          <p:val>
                                            <p:strVal val="ppt_x-.2"/>
                                          </p:val>
                                        </p:tav>
                                      </p:tavLst>
                                    </p:anim>
                                    <p:anim calcmode="lin" valueType="num">
                                      <p:cBhvr>
                                        <p:cTn id="77" dur="1000"/>
                                        <p:tgtEl>
                                          <p:spTgt spid="26"/>
                                        </p:tgtEl>
                                        <p:attrNameLst>
                                          <p:attrName>ppt_y</p:attrName>
                                        </p:attrNameLst>
                                      </p:cBhvr>
                                      <p:tavLst>
                                        <p:tav tm="0">
                                          <p:val>
                                            <p:strVal val="ppt_y"/>
                                          </p:val>
                                        </p:tav>
                                        <p:tav tm="100000">
                                          <p:val>
                                            <p:strVal val="ppt_y"/>
                                          </p:val>
                                        </p:tav>
                                      </p:tavLst>
                                    </p:anim>
                                    <p:animEffect transition="out" filter="fade">
                                      <p:cBhvr>
                                        <p:cTn id="78" dur="1000"/>
                                        <p:tgtEl>
                                          <p:spTgt spid="26"/>
                                        </p:tgtEl>
                                      </p:cBhvr>
                                    </p:animEffect>
                                    <p:set>
                                      <p:cBhvr>
                                        <p:cTn id="7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80" fill="hold" nodeType="afterGroup">
                            <p:stCondLst>
                              <p:cond delay="9500"/>
                            </p:stCondLst>
                            <p:childTnLst>
                              <p:par>
                                <p:cTn id="81" presetID="54" presetClass="exit" presetSubtype="0" decel="100000" fill="hold" grpId="0" nodeType="afterEffect">
                                  <p:stCondLst>
                                    <p:cond delay="0"/>
                                  </p:stCondLst>
                                  <p:childTnLst>
                                    <p:anim calcmode="lin" valueType="num">
                                      <p:cBhvr>
                                        <p:cTn id="82" dur="1000"/>
                                        <p:tgtEl>
                                          <p:spTgt spid="25"/>
                                        </p:tgtEl>
                                        <p:attrNameLst>
                                          <p:attrName>ppt_w</p:attrName>
                                        </p:attrNameLst>
                                      </p:cBhvr>
                                      <p:tavLst>
                                        <p:tav tm="0">
                                          <p:val>
                                            <p:strVal val="ppt_w"/>
                                          </p:val>
                                        </p:tav>
                                        <p:tav tm="100000">
                                          <p:val>
                                            <p:strVal val="ppt_w*0.05"/>
                                          </p:val>
                                        </p:tav>
                                      </p:tavLst>
                                    </p:anim>
                                    <p:anim calcmode="lin" valueType="num">
                                      <p:cBhvr>
                                        <p:cTn id="83" dur="1000"/>
                                        <p:tgtEl>
                                          <p:spTgt spid="25"/>
                                        </p:tgtEl>
                                        <p:attrNameLst>
                                          <p:attrName>ppt_h</p:attrName>
                                        </p:attrNameLst>
                                      </p:cBhvr>
                                      <p:tavLst>
                                        <p:tav tm="0">
                                          <p:val>
                                            <p:strVal val="ppt_h"/>
                                          </p:val>
                                        </p:tav>
                                        <p:tav tm="100000">
                                          <p:val>
                                            <p:strVal val="ppt_h"/>
                                          </p:val>
                                        </p:tav>
                                      </p:tavLst>
                                    </p:anim>
                                    <p:anim calcmode="lin" valueType="num">
                                      <p:cBhvr>
                                        <p:cTn id="84" dur="1000"/>
                                        <p:tgtEl>
                                          <p:spTgt spid="25"/>
                                        </p:tgtEl>
                                        <p:attrNameLst>
                                          <p:attrName>ppt_x</p:attrName>
                                        </p:attrNameLst>
                                      </p:cBhvr>
                                      <p:tavLst>
                                        <p:tav tm="0">
                                          <p:val>
                                            <p:strVal val="ppt_x"/>
                                          </p:val>
                                        </p:tav>
                                        <p:tav tm="100000">
                                          <p:val>
                                            <p:strVal val="ppt_x-.2"/>
                                          </p:val>
                                        </p:tav>
                                      </p:tavLst>
                                    </p:anim>
                                    <p:anim calcmode="lin" valueType="num">
                                      <p:cBhvr>
                                        <p:cTn id="85" dur="1000"/>
                                        <p:tgtEl>
                                          <p:spTgt spid="25"/>
                                        </p:tgtEl>
                                        <p:attrNameLst>
                                          <p:attrName>ppt_y</p:attrName>
                                        </p:attrNameLst>
                                      </p:cBhvr>
                                      <p:tavLst>
                                        <p:tav tm="0">
                                          <p:val>
                                            <p:strVal val="ppt_y"/>
                                          </p:val>
                                        </p:tav>
                                        <p:tav tm="100000">
                                          <p:val>
                                            <p:strVal val="ppt_y"/>
                                          </p:val>
                                        </p:tav>
                                      </p:tavLst>
                                    </p:anim>
                                    <p:animEffect transition="out" filter="fade">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8" fill="hold" nodeType="afterGroup">
                            <p:stCondLst>
                              <p:cond delay="10500"/>
                            </p:stCondLst>
                            <p:childTnLst>
                              <p:par>
                                <p:cTn id="89" presetID="6" presetClass="emph" presetSubtype="0" fill="hold" grpId="0" nodeType="afterEffect">
                                  <p:stCondLst>
                                    <p:cond delay="0"/>
                                  </p:stCondLst>
                                  <p:childTnLst>
                                    <p:animScale>
                                      <p:cBhvr>
                                        <p:cTn id="90" dur="1000" fill="hold"/>
                                        <p:tgtEl>
                                          <p:spTgt spid="24"/>
                                        </p:tgtEl>
                                      </p:cBhvr>
                                      <p:by x="130000" y="130000"/>
                                    </p:animScale>
                                  </p:childTnLst>
                                  <p:subTnLst>
                                    <p:audio>
                                      <p:cMediaNode>
                                        <p:cTn display="0" masterRel="sameClick">
                                          <p:stCondLst>
                                            <p:cond evt="begin" delay="0">
                                              <p:tn val="89"/>
                                            </p:cond>
                                          </p:stCondLst>
                                          <p:endCondLst>
                                            <p:cond evt="onStopAudio" delay="0">
                                              <p:tgtEl>
                                                <p:sldTgt/>
                                              </p:tgtEl>
                                            </p:cond>
                                          </p:endCondLst>
                                        </p:cTn>
                                        <p:tgtEl>
                                          <p:sndTgt r:embed="rId4" name="BELL.WAV"/>
                                        </p:tgtEl>
                                      </p:cMediaNode>
                                    </p:audio>
                                  </p:subTnLst>
                                </p:cTn>
                              </p:par>
                            </p:childTnLst>
                          </p:cTn>
                        </p:par>
                        <p:par>
                          <p:cTn id="91" fill="hold" nodeType="afterGroup">
                            <p:stCondLst>
                              <p:cond delay="11500"/>
                            </p:stCondLst>
                            <p:childTnLst>
                              <p:par>
                                <p:cTn id="92" presetID="1" presetClass="mediacall" presetSubtype="0" fill="hold" nodeType="afterEffect">
                                  <p:stCondLst>
                                    <p:cond delay="0"/>
                                  </p:stCondLst>
                                  <p:childTnLst>
                                    <p:cmd type="call" cmd="playFrom(0.0)">
                                      <p:cBhvr>
                                        <p:cTn id="93" dur="4078" fill="hold"/>
                                        <p:tgtEl>
                                          <p:spTgt spid="55"/>
                                        </p:tgtEl>
                                      </p:cBhvr>
                                    </p:cmd>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0"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bldLst>
      <p:bldP spid="1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miley Face 11">
            <a:hlinkClick r:id="rId5" action="ppaction://hlinkpres?slideindex=19&amp;slidetitle=Slide 19"/>
          </p:cNvPr>
          <p:cNvSpPr/>
          <p:nvPr/>
        </p:nvSpPr>
        <p:spPr>
          <a:xfrm>
            <a:off x="9223375" y="5891214"/>
            <a:ext cx="642938" cy="71437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123" name="Text Box 18"/>
          <p:cNvSpPr txBox="1">
            <a:spLocks noChangeArrowheads="1"/>
          </p:cNvSpPr>
          <p:nvPr/>
        </p:nvSpPr>
        <p:spPr bwMode="auto">
          <a:xfrm>
            <a:off x="5037138" y="300196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5400" b="1">
              <a:solidFill>
                <a:srgbClr val="600060"/>
              </a:solidFill>
              <a:latin typeface="Arial" panose="020B0604020202020204" pitchFamily="34" charset="0"/>
            </a:endParaRPr>
          </a:p>
        </p:txBody>
      </p:sp>
      <p:sp>
        <p:nvSpPr>
          <p:cNvPr id="5124" name="TextBox 17"/>
          <p:cNvSpPr txBox="1">
            <a:spLocks noChangeArrowheads="1"/>
          </p:cNvSpPr>
          <p:nvPr/>
        </p:nvSpPr>
        <p:spPr bwMode="auto">
          <a:xfrm>
            <a:off x="1893888" y="669925"/>
            <a:ext cx="81137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buFont typeface="Arial" panose="020B0604020202020204" pitchFamily="34" charset="0"/>
              <a:buNone/>
            </a:pPr>
            <a:r>
              <a:rPr lang="vi-VN" altLang="en-US">
                <a:solidFill>
                  <a:srgbClr val="000000"/>
                </a:solidFill>
                <a:latin typeface="Times New Roman" panose="02020603050405020304" pitchFamily="18" charset="0"/>
                <a:cs typeface="Times New Roman" panose="02020603050405020304" pitchFamily="18" charset="0"/>
              </a:rPr>
              <a:t>2.</a:t>
            </a:r>
            <a:r>
              <a:rPr lang="vi-VN" altLang="en-US">
                <a:solidFill>
                  <a:srgbClr val="0066FF"/>
                </a:solidFill>
                <a:latin typeface="Times New Roman" panose="02020603050405020304" pitchFamily="18" charset="0"/>
                <a:cs typeface="Times New Roman" panose="02020603050405020304" pitchFamily="18" charset="0"/>
              </a:rPr>
              <a:t> </a:t>
            </a:r>
            <a:r>
              <a:rPr lang="en-US" altLang="en-US">
                <a:solidFill>
                  <a:srgbClr val="000000"/>
                </a:solidFill>
                <a:latin typeface="Times New Roman" panose="02020603050405020304" pitchFamily="18" charset="0"/>
                <a:cs typeface="Times New Roman" panose="02020603050405020304" pitchFamily="18" charset="0"/>
              </a:rPr>
              <a:t>Quan sát tranh rồi trả lời câu hỏi</a:t>
            </a:r>
            <a:r>
              <a:rPr lang="en-US" altLang="en-US">
                <a:solidFill>
                  <a:srgbClr val="0066FF"/>
                </a:solidFill>
                <a:latin typeface="Times New Roman" panose="02020603050405020304" pitchFamily="18" charset="0"/>
                <a:cs typeface="Times New Roman" panose="02020603050405020304" pitchFamily="18" charset="0"/>
              </a:rPr>
              <a:t>.</a:t>
            </a:r>
          </a:p>
        </p:txBody>
      </p:sp>
      <p:sp>
        <p:nvSpPr>
          <p:cNvPr id="24" name="AutoShape 27"/>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   0</a:t>
            </a:r>
          </a:p>
        </p:txBody>
      </p:sp>
      <p:sp>
        <p:nvSpPr>
          <p:cNvPr id="25" name="AutoShape 28"/>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latin typeface="Arial" panose="020B0604020202020204" pitchFamily="34" charset="0"/>
              </a:rPr>
              <a:t>1</a:t>
            </a:r>
          </a:p>
        </p:txBody>
      </p:sp>
      <p:sp>
        <p:nvSpPr>
          <p:cNvPr id="26" name="AutoShape 29"/>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2</a:t>
            </a:r>
          </a:p>
        </p:txBody>
      </p:sp>
      <p:sp>
        <p:nvSpPr>
          <p:cNvPr id="27" name="AutoShape 30"/>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3</a:t>
            </a:r>
          </a:p>
        </p:txBody>
      </p:sp>
      <p:sp>
        <p:nvSpPr>
          <p:cNvPr id="28" name="AutoShape 31"/>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4</a:t>
            </a:r>
          </a:p>
        </p:txBody>
      </p:sp>
      <p:sp>
        <p:nvSpPr>
          <p:cNvPr id="29" name="AutoShape 32"/>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5</a:t>
            </a:r>
          </a:p>
        </p:txBody>
      </p:sp>
      <p:sp>
        <p:nvSpPr>
          <p:cNvPr id="30" name="AutoShape 33"/>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6</a:t>
            </a:r>
          </a:p>
        </p:txBody>
      </p:sp>
      <p:sp>
        <p:nvSpPr>
          <p:cNvPr id="31" name="AutoShape 34"/>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7</a:t>
            </a:r>
          </a:p>
        </p:txBody>
      </p:sp>
      <p:sp>
        <p:nvSpPr>
          <p:cNvPr id="32" name="AutoShape 35"/>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 8</a:t>
            </a:r>
          </a:p>
        </p:txBody>
      </p:sp>
      <p:sp>
        <p:nvSpPr>
          <p:cNvPr id="33" name="AutoShape 36"/>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9</a:t>
            </a:r>
          </a:p>
        </p:txBody>
      </p:sp>
      <p:sp>
        <p:nvSpPr>
          <p:cNvPr id="34" name="AutoShape 37"/>
          <p:cNvSpPr>
            <a:spLocks noChangeArrowheads="1"/>
          </p:cNvSpPr>
          <p:nvPr/>
        </p:nvSpPr>
        <p:spPr bwMode="auto">
          <a:xfrm>
            <a:off x="2003425" y="5653088"/>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33CC"/>
                </a:solidFill>
                <a:latin typeface="Arial" panose="020B0604020202020204" pitchFamily="34" charset="0"/>
              </a:rPr>
              <a:t>10</a:t>
            </a:r>
          </a:p>
        </p:txBody>
      </p:sp>
      <p:pic>
        <p:nvPicPr>
          <p:cNvPr id="55" name="FPT - Studio - Nhac mung chien thang 2.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010150" y="6248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3926" y="127000"/>
            <a:ext cx="3273425"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7476" y="42863"/>
            <a:ext cx="1958975"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39" name="Group 35"/>
          <p:cNvGrpSpPr>
            <a:grpSpLocks/>
          </p:cNvGrpSpPr>
          <p:nvPr/>
        </p:nvGrpSpPr>
        <p:grpSpPr bwMode="auto">
          <a:xfrm>
            <a:off x="2913063" y="1374775"/>
            <a:ext cx="2824162" cy="1944688"/>
            <a:chOff x="1373038" y="735584"/>
            <a:chExt cx="5829300" cy="4609673"/>
          </a:xfrm>
        </p:grpSpPr>
        <p:pic>
          <p:nvPicPr>
            <p:cNvPr id="5148" name="Picture 6" descr="Furry Bunny Cartoon HD Stock Images | Shutterstock"/>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5331997" y="735584"/>
              <a:ext cx="1528006" cy="18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4" descr="Funny cat cartoon Sticker • Pixers® - We live to chang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Waage - Illustrationen und Vektorgrafiken - iStock">
              <a:extLst>
                <a:ext uri="{FF2B5EF4-FFF2-40B4-BE49-F238E27FC236}">
                  <a16:creationId xmlns:a16="http://schemas.microsoft.com/office/drawing/2014/main" id="{1DB44EBF-E1C6-4942-B62C-DC6FB33DA102}"/>
                </a:ext>
              </a:extLst>
            </p:cNvPr>
            <p:cNvPicPr>
              <a:picLocks noChangeAspect="1" noChangeArrowheads="1"/>
            </p:cNvPicPr>
            <p:nvPr/>
          </p:nvPicPr>
          <p:blipFill>
            <a:blip r:embed="rId11">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373038" y="1706707"/>
              <a:ext cx="5829300" cy="3638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40" name="Group 39"/>
          <p:cNvGrpSpPr>
            <a:grpSpLocks/>
          </p:cNvGrpSpPr>
          <p:nvPr/>
        </p:nvGrpSpPr>
        <p:grpSpPr bwMode="auto">
          <a:xfrm>
            <a:off x="6365875" y="1490664"/>
            <a:ext cx="2916238" cy="1849437"/>
            <a:chOff x="6547909" y="2331857"/>
            <a:chExt cx="3959560" cy="2738908"/>
          </a:xfrm>
        </p:grpSpPr>
        <p:grpSp>
          <p:nvGrpSpPr>
            <p:cNvPr id="5144" name="Group 40"/>
            <p:cNvGrpSpPr>
              <a:grpSpLocks/>
            </p:cNvGrpSpPr>
            <p:nvPr/>
          </p:nvGrpSpPr>
          <p:grpSpPr bwMode="auto">
            <a:xfrm>
              <a:off x="6547909" y="2331857"/>
              <a:ext cx="3959560" cy="2738908"/>
              <a:chOff x="1464667" y="2108489"/>
              <a:chExt cx="5829300" cy="4032245"/>
            </a:xfrm>
          </p:grpSpPr>
          <p:pic>
            <p:nvPicPr>
              <p:cNvPr id="5146" name="Picture 4" descr="Funny cat cartoon Sticker • Pixers® - We live to chang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Waage - Illustrationen und Vektorgrafiken - iStock">
                <a:extLst>
                  <a:ext uri="{FF2B5EF4-FFF2-40B4-BE49-F238E27FC236}">
                    <a16:creationId xmlns:a16="http://schemas.microsoft.com/office/drawing/2014/main" id="{08CB92E5-9D12-42E7-81BC-26A39E92E247}"/>
                  </a:ext>
                </a:extLst>
              </p:cNvPr>
              <p:cNvPicPr>
                <a:picLocks noChangeAspect="1" noChangeArrowheads="1"/>
              </p:cNvPicPr>
              <p:nvPr/>
            </p:nvPicPr>
            <p:blipFill>
              <a:blip r:embed="rId11">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flipH="1">
                <a:off x="1464667" y="2502184"/>
                <a:ext cx="5829300" cy="36385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45" name="Picture 8" descr="Do animal dog cat pet illustration cartoon caricature by Luiza98 | Fiver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2975" r="19087"/>
            <a:stretch>
              <a:fillRect/>
            </a:stretch>
          </p:blipFill>
          <p:spPr bwMode="auto">
            <a:xfrm>
              <a:off x="9060873" y="2686226"/>
              <a:ext cx="1160146" cy="11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46"/>
          <p:cNvSpPr txBox="1">
            <a:spLocks noChangeArrowheads="1"/>
          </p:cNvSpPr>
          <p:nvPr/>
        </p:nvSpPr>
        <p:spPr bwMode="auto">
          <a:xfrm>
            <a:off x="2157413" y="2957514"/>
            <a:ext cx="6000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3200" dirty="0">
                <a:solidFill>
                  <a:srgbClr val="000000"/>
                </a:solidFill>
                <a:latin typeface="Times New Roman" panose="02020603050405020304" pitchFamily="18" charset="0"/>
              </a:rPr>
              <a:t>b) Mèo và thỏ con nào nặng hơn ? </a:t>
            </a:r>
            <a:endParaRPr lang="en-US" altLang="en-US" sz="3200" dirty="0">
              <a:solidFill>
                <a:srgbClr val="000000"/>
              </a:solidFill>
              <a:latin typeface="Calibri" panose="020F0502020204030204" pitchFamily="34" charset="0"/>
            </a:endParaRPr>
          </a:p>
        </p:txBody>
      </p:sp>
      <p:sp>
        <p:nvSpPr>
          <p:cNvPr id="3" name="TextBox 2"/>
          <p:cNvSpPr txBox="1">
            <a:spLocks noChangeArrowheads="1"/>
          </p:cNvSpPr>
          <p:nvPr/>
        </p:nvSpPr>
        <p:spPr bwMode="auto">
          <a:xfrm>
            <a:off x="3838576" y="4497606"/>
            <a:ext cx="18357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solidFill>
                  <a:srgbClr val="FF0000"/>
                </a:solidFill>
                <a:latin typeface="Times New Roman" panose="02020603050405020304" pitchFamily="18" charset="0"/>
                <a:cs typeface="Times New Roman" panose="02020603050405020304" pitchFamily="18" charset="0"/>
              </a:rPr>
              <a:t>nặng hơn</a:t>
            </a:r>
            <a:endParaRPr lang="en-GB" altLang="en-US" b="1" dirty="0">
              <a:solidFill>
                <a:srgbClr val="FF0000"/>
              </a:solidFill>
              <a:latin typeface="Times New Roman" panose="02020603050405020304" pitchFamily="18" charset="0"/>
              <a:cs typeface="Times New Roman" panose="02020603050405020304" pitchFamily="18" charset="0"/>
            </a:endParaRPr>
          </a:p>
        </p:txBody>
      </p:sp>
      <p:pic>
        <p:nvPicPr>
          <p:cNvPr id="36" name="Picture 4" descr="Funny cat cartoon Sticker • Pixers® - We live to chang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056487" y="4378325"/>
            <a:ext cx="580476" cy="6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880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nodeType="afterGroup">
                            <p:stCondLst>
                              <p:cond delay="500"/>
                            </p:stCondLst>
                            <p:childTnLst>
                              <p:par>
                                <p:cTn id="9" presetID="54" presetClass="exit" presetSubtype="0" decel="100000" fill="hold" grpId="0" nodeType="afterEffect">
                                  <p:stCondLst>
                                    <p:cond delay="0"/>
                                  </p:stCondLst>
                                  <p:childTnLst>
                                    <p:anim calcmode="lin" valueType="num">
                                      <p:cBhvr>
                                        <p:cTn id="10" dur="1000"/>
                                        <p:tgtEl>
                                          <p:spTgt spid="34"/>
                                        </p:tgtEl>
                                        <p:attrNameLst>
                                          <p:attrName>ppt_w</p:attrName>
                                        </p:attrNameLst>
                                      </p:cBhvr>
                                      <p:tavLst>
                                        <p:tav tm="0">
                                          <p:val>
                                            <p:strVal val="ppt_w"/>
                                          </p:val>
                                        </p:tav>
                                        <p:tav tm="100000">
                                          <p:val>
                                            <p:strVal val="ppt_w*0.05"/>
                                          </p:val>
                                        </p:tav>
                                      </p:tavLst>
                                    </p:anim>
                                    <p:anim calcmode="lin" valueType="num">
                                      <p:cBhvr>
                                        <p:cTn id="11" dur="1000"/>
                                        <p:tgtEl>
                                          <p:spTgt spid="34"/>
                                        </p:tgtEl>
                                        <p:attrNameLst>
                                          <p:attrName>ppt_h</p:attrName>
                                        </p:attrNameLst>
                                      </p:cBhvr>
                                      <p:tavLst>
                                        <p:tav tm="0">
                                          <p:val>
                                            <p:strVal val="ppt_h"/>
                                          </p:val>
                                        </p:tav>
                                        <p:tav tm="100000">
                                          <p:val>
                                            <p:strVal val="ppt_h"/>
                                          </p:val>
                                        </p:tav>
                                      </p:tavLst>
                                    </p:anim>
                                    <p:anim calcmode="lin" valueType="num">
                                      <p:cBhvr>
                                        <p:cTn id="12" dur="1000"/>
                                        <p:tgtEl>
                                          <p:spTgt spid="34"/>
                                        </p:tgtEl>
                                        <p:attrNameLst>
                                          <p:attrName>ppt_x</p:attrName>
                                        </p:attrNameLst>
                                      </p:cBhvr>
                                      <p:tavLst>
                                        <p:tav tm="0">
                                          <p:val>
                                            <p:strVal val="ppt_x"/>
                                          </p:val>
                                        </p:tav>
                                        <p:tav tm="100000">
                                          <p:val>
                                            <p:strVal val="ppt_x-.2"/>
                                          </p:val>
                                        </p:tav>
                                      </p:tavLst>
                                    </p:anim>
                                    <p:anim calcmode="lin" valueType="num">
                                      <p:cBhvr>
                                        <p:cTn id="13" dur="1000"/>
                                        <p:tgtEl>
                                          <p:spTgt spid="34"/>
                                        </p:tgtEl>
                                        <p:attrNameLst>
                                          <p:attrName>ppt_y</p:attrName>
                                        </p:attrNameLst>
                                      </p:cBhvr>
                                      <p:tavLst>
                                        <p:tav tm="0">
                                          <p:val>
                                            <p:strVal val="ppt_y"/>
                                          </p:val>
                                        </p:tav>
                                        <p:tav tm="100000">
                                          <p:val>
                                            <p:strVal val="ppt_y"/>
                                          </p:val>
                                        </p:tav>
                                      </p:tavLst>
                                    </p:anim>
                                    <p:animEffect transition="out" filter="fade">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6" fill="hold" nodeType="afterGroup">
                            <p:stCondLst>
                              <p:cond delay="1500"/>
                            </p:stCondLst>
                            <p:childTnLst>
                              <p:par>
                                <p:cTn id="17" presetID="54" presetClass="exit" presetSubtype="0" decel="100000" fill="hold" grpId="0" nodeType="afterEffect">
                                  <p:stCondLst>
                                    <p:cond delay="0"/>
                                  </p:stCondLst>
                                  <p:childTnLst>
                                    <p:anim calcmode="lin" valueType="num">
                                      <p:cBhvr>
                                        <p:cTn id="18" dur="1000"/>
                                        <p:tgtEl>
                                          <p:spTgt spid="33"/>
                                        </p:tgtEl>
                                        <p:attrNameLst>
                                          <p:attrName>ppt_w</p:attrName>
                                        </p:attrNameLst>
                                      </p:cBhvr>
                                      <p:tavLst>
                                        <p:tav tm="0">
                                          <p:val>
                                            <p:strVal val="ppt_w"/>
                                          </p:val>
                                        </p:tav>
                                        <p:tav tm="100000">
                                          <p:val>
                                            <p:strVal val="ppt_w*0.05"/>
                                          </p:val>
                                        </p:tav>
                                      </p:tavLst>
                                    </p:anim>
                                    <p:anim calcmode="lin" valueType="num">
                                      <p:cBhvr>
                                        <p:cTn id="19" dur="1000"/>
                                        <p:tgtEl>
                                          <p:spTgt spid="33"/>
                                        </p:tgtEl>
                                        <p:attrNameLst>
                                          <p:attrName>ppt_h</p:attrName>
                                        </p:attrNameLst>
                                      </p:cBhvr>
                                      <p:tavLst>
                                        <p:tav tm="0">
                                          <p:val>
                                            <p:strVal val="ppt_h"/>
                                          </p:val>
                                        </p:tav>
                                        <p:tav tm="100000">
                                          <p:val>
                                            <p:strVal val="ppt_h"/>
                                          </p:val>
                                        </p:tav>
                                      </p:tavLst>
                                    </p:anim>
                                    <p:anim calcmode="lin" valueType="num">
                                      <p:cBhvr>
                                        <p:cTn id="20" dur="1000"/>
                                        <p:tgtEl>
                                          <p:spTgt spid="33"/>
                                        </p:tgtEl>
                                        <p:attrNameLst>
                                          <p:attrName>ppt_x</p:attrName>
                                        </p:attrNameLst>
                                      </p:cBhvr>
                                      <p:tavLst>
                                        <p:tav tm="0">
                                          <p:val>
                                            <p:strVal val="ppt_x"/>
                                          </p:val>
                                        </p:tav>
                                        <p:tav tm="100000">
                                          <p:val>
                                            <p:strVal val="ppt_x-.2"/>
                                          </p:val>
                                        </p:tav>
                                      </p:tavLst>
                                    </p:anim>
                                    <p:anim calcmode="lin" valueType="num">
                                      <p:cBhvr>
                                        <p:cTn id="21" dur="1000"/>
                                        <p:tgtEl>
                                          <p:spTgt spid="33"/>
                                        </p:tgtEl>
                                        <p:attrNameLst>
                                          <p:attrName>ppt_y</p:attrName>
                                        </p:attrNameLst>
                                      </p:cBhvr>
                                      <p:tavLst>
                                        <p:tav tm="0">
                                          <p:val>
                                            <p:strVal val="ppt_y"/>
                                          </p:val>
                                        </p:tav>
                                        <p:tav tm="100000">
                                          <p:val>
                                            <p:strVal val="ppt_y"/>
                                          </p:val>
                                        </p:tav>
                                      </p:tavLst>
                                    </p:anim>
                                    <p:animEffect transition="out" filter="fade">
                                      <p:cBhvr>
                                        <p:cTn id="22" dur="1000"/>
                                        <p:tgtEl>
                                          <p:spTgt spid="33"/>
                                        </p:tgtEl>
                                      </p:cBhvr>
                                    </p:animEffect>
                                    <p:set>
                                      <p:cBhvr>
                                        <p:cTn id="2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4" fill="hold" nodeType="afterGroup">
                            <p:stCondLst>
                              <p:cond delay="2500"/>
                            </p:stCondLst>
                            <p:childTnLst>
                              <p:par>
                                <p:cTn id="25" presetID="54" presetClass="exit" presetSubtype="0" decel="100000" fill="hold" grpId="0" nodeType="afterEffect">
                                  <p:stCondLst>
                                    <p:cond delay="0"/>
                                  </p:stCondLst>
                                  <p:childTnLst>
                                    <p:anim calcmode="lin" valueType="num">
                                      <p:cBhvr>
                                        <p:cTn id="26" dur="1000"/>
                                        <p:tgtEl>
                                          <p:spTgt spid="32"/>
                                        </p:tgtEl>
                                        <p:attrNameLst>
                                          <p:attrName>ppt_w</p:attrName>
                                        </p:attrNameLst>
                                      </p:cBhvr>
                                      <p:tavLst>
                                        <p:tav tm="0">
                                          <p:val>
                                            <p:strVal val="ppt_w"/>
                                          </p:val>
                                        </p:tav>
                                        <p:tav tm="100000">
                                          <p:val>
                                            <p:strVal val="ppt_w*0.05"/>
                                          </p:val>
                                        </p:tav>
                                      </p:tavLst>
                                    </p:anim>
                                    <p:anim calcmode="lin" valueType="num">
                                      <p:cBhvr>
                                        <p:cTn id="27" dur="1000"/>
                                        <p:tgtEl>
                                          <p:spTgt spid="32"/>
                                        </p:tgtEl>
                                        <p:attrNameLst>
                                          <p:attrName>ppt_h</p:attrName>
                                        </p:attrNameLst>
                                      </p:cBhvr>
                                      <p:tavLst>
                                        <p:tav tm="0">
                                          <p:val>
                                            <p:strVal val="ppt_h"/>
                                          </p:val>
                                        </p:tav>
                                        <p:tav tm="100000">
                                          <p:val>
                                            <p:strVal val="ppt_h"/>
                                          </p:val>
                                        </p:tav>
                                      </p:tavLst>
                                    </p:anim>
                                    <p:anim calcmode="lin" valueType="num">
                                      <p:cBhvr>
                                        <p:cTn id="28" dur="1000"/>
                                        <p:tgtEl>
                                          <p:spTgt spid="32"/>
                                        </p:tgtEl>
                                        <p:attrNameLst>
                                          <p:attrName>ppt_x</p:attrName>
                                        </p:attrNameLst>
                                      </p:cBhvr>
                                      <p:tavLst>
                                        <p:tav tm="0">
                                          <p:val>
                                            <p:strVal val="ppt_x"/>
                                          </p:val>
                                        </p:tav>
                                        <p:tav tm="100000">
                                          <p:val>
                                            <p:strVal val="ppt_x-.2"/>
                                          </p:val>
                                        </p:tav>
                                      </p:tavLst>
                                    </p:anim>
                                    <p:anim calcmode="lin" valueType="num">
                                      <p:cBhvr>
                                        <p:cTn id="29" dur="1000"/>
                                        <p:tgtEl>
                                          <p:spTgt spid="32"/>
                                        </p:tgtEl>
                                        <p:attrNameLst>
                                          <p:attrName>ppt_y</p:attrName>
                                        </p:attrNameLst>
                                      </p:cBhvr>
                                      <p:tavLst>
                                        <p:tav tm="0">
                                          <p:val>
                                            <p:strVal val="ppt_y"/>
                                          </p:val>
                                        </p:tav>
                                        <p:tav tm="100000">
                                          <p:val>
                                            <p:strVal val="ppt_y"/>
                                          </p:val>
                                        </p:tav>
                                      </p:tavLst>
                                    </p:anim>
                                    <p:animEffect transition="out" filter="fade">
                                      <p:cBhvr>
                                        <p:cTn id="30" dur="1000"/>
                                        <p:tgtEl>
                                          <p:spTgt spid="32"/>
                                        </p:tgtEl>
                                      </p:cBhvr>
                                    </p:animEffect>
                                    <p:set>
                                      <p:cBhvr>
                                        <p:cTn id="3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32" fill="hold" nodeType="afterGroup">
                            <p:stCondLst>
                              <p:cond delay="3500"/>
                            </p:stCondLst>
                            <p:childTnLst>
                              <p:par>
                                <p:cTn id="33" presetID="54" presetClass="exit" presetSubtype="0" decel="100000" fill="hold" grpId="0" nodeType="afterEffect">
                                  <p:stCondLst>
                                    <p:cond delay="0"/>
                                  </p:stCondLst>
                                  <p:childTnLst>
                                    <p:anim calcmode="lin" valueType="num">
                                      <p:cBhvr>
                                        <p:cTn id="34" dur="1000"/>
                                        <p:tgtEl>
                                          <p:spTgt spid="31"/>
                                        </p:tgtEl>
                                        <p:attrNameLst>
                                          <p:attrName>ppt_w</p:attrName>
                                        </p:attrNameLst>
                                      </p:cBhvr>
                                      <p:tavLst>
                                        <p:tav tm="0">
                                          <p:val>
                                            <p:strVal val="ppt_w"/>
                                          </p:val>
                                        </p:tav>
                                        <p:tav tm="100000">
                                          <p:val>
                                            <p:strVal val="ppt_w*0.05"/>
                                          </p:val>
                                        </p:tav>
                                      </p:tavLst>
                                    </p:anim>
                                    <p:anim calcmode="lin" valueType="num">
                                      <p:cBhvr>
                                        <p:cTn id="35" dur="1000"/>
                                        <p:tgtEl>
                                          <p:spTgt spid="31"/>
                                        </p:tgtEl>
                                        <p:attrNameLst>
                                          <p:attrName>ppt_h</p:attrName>
                                        </p:attrNameLst>
                                      </p:cBhvr>
                                      <p:tavLst>
                                        <p:tav tm="0">
                                          <p:val>
                                            <p:strVal val="ppt_h"/>
                                          </p:val>
                                        </p:tav>
                                        <p:tav tm="100000">
                                          <p:val>
                                            <p:strVal val="ppt_h"/>
                                          </p:val>
                                        </p:tav>
                                      </p:tavLst>
                                    </p:anim>
                                    <p:anim calcmode="lin" valueType="num">
                                      <p:cBhvr>
                                        <p:cTn id="36" dur="1000"/>
                                        <p:tgtEl>
                                          <p:spTgt spid="31"/>
                                        </p:tgtEl>
                                        <p:attrNameLst>
                                          <p:attrName>ppt_x</p:attrName>
                                        </p:attrNameLst>
                                      </p:cBhvr>
                                      <p:tavLst>
                                        <p:tav tm="0">
                                          <p:val>
                                            <p:strVal val="ppt_x"/>
                                          </p:val>
                                        </p:tav>
                                        <p:tav tm="100000">
                                          <p:val>
                                            <p:strVal val="ppt_x-.2"/>
                                          </p:val>
                                        </p:tav>
                                      </p:tavLst>
                                    </p:anim>
                                    <p:anim calcmode="lin" valueType="num">
                                      <p:cBhvr>
                                        <p:cTn id="37" dur="1000"/>
                                        <p:tgtEl>
                                          <p:spTgt spid="31"/>
                                        </p:tgtEl>
                                        <p:attrNameLst>
                                          <p:attrName>ppt_y</p:attrName>
                                        </p:attrNameLst>
                                      </p:cBhvr>
                                      <p:tavLst>
                                        <p:tav tm="0">
                                          <p:val>
                                            <p:strVal val="ppt_y"/>
                                          </p:val>
                                        </p:tav>
                                        <p:tav tm="100000">
                                          <p:val>
                                            <p:strVal val="ppt_y"/>
                                          </p:val>
                                        </p:tav>
                                      </p:tavLst>
                                    </p:anim>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40" fill="hold" nodeType="afterGroup">
                            <p:stCondLst>
                              <p:cond delay="4500"/>
                            </p:stCondLst>
                            <p:childTnLst>
                              <p:par>
                                <p:cTn id="41" presetID="54" presetClass="exit" presetSubtype="0" decel="100000" fill="hold" grpId="0" nodeType="afterEffect">
                                  <p:stCondLst>
                                    <p:cond delay="0"/>
                                  </p:stCondLst>
                                  <p:childTnLst>
                                    <p:anim calcmode="lin" valueType="num">
                                      <p:cBhvr>
                                        <p:cTn id="42" dur="1000"/>
                                        <p:tgtEl>
                                          <p:spTgt spid="30"/>
                                        </p:tgtEl>
                                        <p:attrNameLst>
                                          <p:attrName>ppt_w</p:attrName>
                                        </p:attrNameLst>
                                      </p:cBhvr>
                                      <p:tavLst>
                                        <p:tav tm="0">
                                          <p:val>
                                            <p:strVal val="ppt_w"/>
                                          </p:val>
                                        </p:tav>
                                        <p:tav tm="100000">
                                          <p:val>
                                            <p:strVal val="ppt_w*0.05"/>
                                          </p:val>
                                        </p:tav>
                                      </p:tavLst>
                                    </p:anim>
                                    <p:anim calcmode="lin" valueType="num">
                                      <p:cBhvr>
                                        <p:cTn id="43" dur="1000"/>
                                        <p:tgtEl>
                                          <p:spTgt spid="30"/>
                                        </p:tgtEl>
                                        <p:attrNameLst>
                                          <p:attrName>ppt_h</p:attrName>
                                        </p:attrNameLst>
                                      </p:cBhvr>
                                      <p:tavLst>
                                        <p:tav tm="0">
                                          <p:val>
                                            <p:strVal val="ppt_h"/>
                                          </p:val>
                                        </p:tav>
                                        <p:tav tm="100000">
                                          <p:val>
                                            <p:strVal val="ppt_h"/>
                                          </p:val>
                                        </p:tav>
                                      </p:tavLst>
                                    </p:anim>
                                    <p:anim calcmode="lin" valueType="num">
                                      <p:cBhvr>
                                        <p:cTn id="44" dur="1000"/>
                                        <p:tgtEl>
                                          <p:spTgt spid="30"/>
                                        </p:tgtEl>
                                        <p:attrNameLst>
                                          <p:attrName>ppt_x</p:attrName>
                                        </p:attrNameLst>
                                      </p:cBhvr>
                                      <p:tavLst>
                                        <p:tav tm="0">
                                          <p:val>
                                            <p:strVal val="ppt_x"/>
                                          </p:val>
                                        </p:tav>
                                        <p:tav tm="100000">
                                          <p:val>
                                            <p:strVal val="ppt_x-.2"/>
                                          </p:val>
                                        </p:tav>
                                      </p:tavLst>
                                    </p:anim>
                                    <p:anim calcmode="lin" valueType="num">
                                      <p:cBhvr>
                                        <p:cTn id="45" dur="1000"/>
                                        <p:tgtEl>
                                          <p:spTgt spid="30"/>
                                        </p:tgtEl>
                                        <p:attrNameLst>
                                          <p:attrName>ppt_y</p:attrName>
                                        </p:attrNameLst>
                                      </p:cBhvr>
                                      <p:tavLst>
                                        <p:tav tm="0">
                                          <p:val>
                                            <p:strVal val="ppt_y"/>
                                          </p:val>
                                        </p:tav>
                                        <p:tav tm="100000">
                                          <p:val>
                                            <p:strVal val="ppt_y"/>
                                          </p:val>
                                        </p:tav>
                                      </p:tavLst>
                                    </p:anim>
                                    <p:animEffect transition="out" filter="fade">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8" fill="hold" nodeType="afterGroup">
                            <p:stCondLst>
                              <p:cond delay="5500"/>
                            </p:stCondLst>
                            <p:childTnLst>
                              <p:par>
                                <p:cTn id="49" presetID="54" presetClass="exit" presetSubtype="0" decel="100000" fill="hold" grpId="0" nodeType="afterEffect">
                                  <p:stCondLst>
                                    <p:cond delay="0"/>
                                  </p:stCondLst>
                                  <p:childTnLst>
                                    <p:anim calcmode="lin" valueType="num">
                                      <p:cBhvr>
                                        <p:cTn id="50" dur="1000"/>
                                        <p:tgtEl>
                                          <p:spTgt spid="29"/>
                                        </p:tgtEl>
                                        <p:attrNameLst>
                                          <p:attrName>ppt_w</p:attrName>
                                        </p:attrNameLst>
                                      </p:cBhvr>
                                      <p:tavLst>
                                        <p:tav tm="0">
                                          <p:val>
                                            <p:strVal val="ppt_w"/>
                                          </p:val>
                                        </p:tav>
                                        <p:tav tm="100000">
                                          <p:val>
                                            <p:strVal val="ppt_w*0.05"/>
                                          </p:val>
                                        </p:tav>
                                      </p:tavLst>
                                    </p:anim>
                                    <p:anim calcmode="lin" valueType="num">
                                      <p:cBhvr>
                                        <p:cTn id="51" dur="1000"/>
                                        <p:tgtEl>
                                          <p:spTgt spid="29"/>
                                        </p:tgtEl>
                                        <p:attrNameLst>
                                          <p:attrName>ppt_h</p:attrName>
                                        </p:attrNameLst>
                                      </p:cBhvr>
                                      <p:tavLst>
                                        <p:tav tm="0">
                                          <p:val>
                                            <p:strVal val="ppt_h"/>
                                          </p:val>
                                        </p:tav>
                                        <p:tav tm="100000">
                                          <p:val>
                                            <p:strVal val="ppt_h"/>
                                          </p:val>
                                        </p:tav>
                                      </p:tavLst>
                                    </p:anim>
                                    <p:anim calcmode="lin" valueType="num">
                                      <p:cBhvr>
                                        <p:cTn id="52" dur="1000"/>
                                        <p:tgtEl>
                                          <p:spTgt spid="29"/>
                                        </p:tgtEl>
                                        <p:attrNameLst>
                                          <p:attrName>ppt_x</p:attrName>
                                        </p:attrNameLst>
                                      </p:cBhvr>
                                      <p:tavLst>
                                        <p:tav tm="0">
                                          <p:val>
                                            <p:strVal val="ppt_x"/>
                                          </p:val>
                                        </p:tav>
                                        <p:tav tm="100000">
                                          <p:val>
                                            <p:strVal val="ppt_x-.2"/>
                                          </p:val>
                                        </p:tav>
                                      </p:tavLst>
                                    </p:anim>
                                    <p:anim calcmode="lin" valueType="num">
                                      <p:cBhvr>
                                        <p:cTn id="53" dur="1000"/>
                                        <p:tgtEl>
                                          <p:spTgt spid="29"/>
                                        </p:tgtEl>
                                        <p:attrNameLst>
                                          <p:attrName>ppt_y</p:attrName>
                                        </p:attrNameLst>
                                      </p:cBhvr>
                                      <p:tavLst>
                                        <p:tav tm="0">
                                          <p:val>
                                            <p:strVal val="ppt_y"/>
                                          </p:val>
                                        </p:tav>
                                        <p:tav tm="100000">
                                          <p:val>
                                            <p:strVal val="ppt_y"/>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6" fill="hold" nodeType="afterGroup">
                            <p:stCondLst>
                              <p:cond delay="6500"/>
                            </p:stCondLst>
                            <p:childTnLst>
                              <p:par>
                                <p:cTn id="57" presetID="54" presetClass="exit" presetSubtype="0" decel="100000" fill="hold" grpId="0" nodeType="afterEffect">
                                  <p:stCondLst>
                                    <p:cond delay="0"/>
                                  </p:stCondLst>
                                  <p:childTnLst>
                                    <p:anim calcmode="lin" valueType="num">
                                      <p:cBhvr>
                                        <p:cTn id="58" dur="1000"/>
                                        <p:tgtEl>
                                          <p:spTgt spid="28"/>
                                        </p:tgtEl>
                                        <p:attrNameLst>
                                          <p:attrName>ppt_w</p:attrName>
                                        </p:attrNameLst>
                                      </p:cBhvr>
                                      <p:tavLst>
                                        <p:tav tm="0">
                                          <p:val>
                                            <p:strVal val="ppt_w"/>
                                          </p:val>
                                        </p:tav>
                                        <p:tav tm="100000">
                                          <p:val>
                                            <p:strVal val="ppt_w*0.05"/>
                                          </p:val>
                                        </p:tav>
                                      </p:tavLst>
                                    </p:anim>
                                    <p:anim calcmode="lin" valueType="num">
                                      <p:cBhvr>
                                        <p:cTn id="59" dur="1000"/>
                                        <p:tgtEl>
                                          <p:spTgt spid="28"/>
                                        </p:tgtEl>
                                        <p:attrNameLst>
                                          <p:attrName>ppt_h</p:attrName>
                                        </p:attrNameLst>
                                      </p:cBhvr>
                                      <p:tavLst>
                                        <p:tav tm="0">
                                          <p:val>
                                            <p:strVal val="ppt_h"/>
                                          </p:val>
                                        </p:tav>
                                        <p:tav tm="100000">
                                          <p:val>
                                            <p:strVal val="ppt_h"/>
                                          </p:val>
                                        </p:tav>
                                      </p:tavLst>
                                    </p:anim>
                                    <p:anim calcmode="lin" valueType="num">
                                      <p:cBhvr>
                                        <p:cTn id="60" dur="1000"/>
                                        <p:tgtEl>
                                          <p:spTgt spid="28"/>
                                        </p:tgtEl>
                                        <p:attrNameLst>
                                          <p:attrName>ppt_x</p:attrName>
                                        </p:attrNameLst>
                                      </p:cBhvr>
                                      <p:tavLst>
                                        <p:tav tm="0">
                                          <p:val>
                                            <p:strVal val="ppt_x"/>
                                          </p:val>
                                        </p:tav>
                                        <p:tav tm="100000">
                                          <p:val>
                                            <p:strVal val="ppt_x-.2"/>
                                          </p:val>
                                        </p:tav>
                                      </p:tavLst>
                                    </p:anim>
                                    <p:anim calcmode="lin" valueType="num">
                                      <p:cBhvr>
                                        <p:cTn id="61" dur="1000"/>
                                        <p:tgtEl>
                                          <p:spTgt spid="28"/>
                                        </p:tgtEl>
                                        <p:attrNameLst>
                                          <p:attrName>ppt_y</p:attrName>
                                        </p:attrNameLst>
                                      </p:cBhvr>
                                      <p:tavLst>
                                        <p:tav tm="0">
                                          <p:val>
                                            <p:strVal val="ppt_y"/>
                                          </p:val>
                                        </p:tav>
                                        <p:tav tm="100000">
                                          <p:val>
                                            <p:strVal val="ppt_y"/>
                                          </p:val>
                                        </p:tav>
                                      </p:tavLst>
                                    </p:anim>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4" fill="hold" nodeType="afterGroup">
                            <p:stCondLst>
                              <p:cond delay="7500"/>
                            </p:stCondLst>
                            <p:childTnLst>
                              <p:par>
                                <p:cTn id="65" presetID="54" presetClass="exit" presetSubtype="0" decel="100000" fill="hold" grpId="0" nodeType="afterEffect">
                                  <p:stCondLst>
                                    <p:cond delay="0"/>
                                  </p:stCondLst>
                                  <p:childTnLst>
                                    <p:anim calcmode="lin" valueType="num">
                                      <p:cBhvr>
                                        <p:cTn id="66" dur="1000"/>
                                        <p:tgtEl>
                                          <p:spTgt spid="27"/>
                                        </p:tgtEl>
                                        <p:attrNameLst>
                                          <p:attrName>ppt_w</p:attrName>
                                        </p:attrNameLst>
                                      </p:cBhvr>
                                      <p:tavLst>
                                        <p:tav tm="0">
                                          <p:val>
                                            <p:strVal val="ppt_w"/>
                                          </p:val>
                                        </p:tav>
                                        <p:tav tm="100000">
                                          <p:val>
                                            <p:strVal val="ppt_w*0.05"/>
                                          </p:val>
                                        </p:tav>
                                      </p:tavLst>
                                    </p:anim>
                                    <p:anim calcmode="lin" valueType="num">
                                      <p:cBhvr>
                                        <p:cTn id="67" dur="1000"/>
                                        <p:tgtEl>
                                          <p:spTgt spid="27"/>
                                        </p:tgtEl>
                                        <p:attrNameLst>
                                          <p:attrName>ppt_h</p:attrName>
                                        </p:attrNameLst>
                                      </p:cBhvr>
                                      <p:tavLst>
                                        <p:tav tm="0">
                                          <p:val>
                                            <p:strVal val="ppt_h"/>
                                          </p:val>
                                        </p:tav>
                                        <p:tav tm="100000">
                                          <p:val>
                                            <p:strVal val="ppt_h"/>
                                          </p:val>
                                        </p:tav>
                                      </p:tavLst>
                                    </p:anim>
                                    <p:anim calcmode="lin" valueType="num">
                                      <p:cBhvr>
                                        <p:cTn id="68" dur="1000"/>
                                        <p:tgtEl>
                                          <p:spTgt spid="27"/>
                                        </p:tgtEl>
                                        <p:attrNameLst>
                                          <p:attrName>ppt_x</p:attrName>
                                        </p:attrNameLst>
                                      </p:cBhvr>
                                      <p:tavLst>
                                        <p:tav tm="0">
                                          <p:val>
                                            <p:strVal val="ppt_x"/>
                                          </p:val>
                                        </p:tav>
                                        <p:tav tm="100000">
                                          <p:val>
                                            <p:strVal val="ppt_x-.2"/>
                                          </p:val>
                                        </p:tav>
                                      </p:tavLst>
                                    </p:anim>
                                    <p:anim calcmode="lin" valueType="num">
                                      <p:cBhvr>
                                        <p:cTn id="69" dur="1000"/>
                                        <p:tgtEl>
                                          <p:spTgt spid="27"/>
                                        </p:tgtEl>
                                        <p:attrNameLst>
                                          <p:attrName>ppt_y</p:attrName>
                                        </p:attrNameLst>
                                      </p:cBhvr>
                                      <p:tavLst>
                                        <p:tav tm="0">
                                          <p:val>
                                            <p:strVal val="ppt_y"/>
                                          </p:val>
                                        </p:tav>
                                        <p:tav tm="100000">
                                          <p:val>
                                            <p:strVal val="ppt_y"/>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2" fill="hold" nodeType="afterGroup">
                            <p:stCondLst>
                              <p:cond delay="8500"/>
                            </p:stCondLst>
                            <p:childTnLst>
                              <p:par>
                                <p:cTn id="73" presetID="54" presetClass="exit" presetSubtype="0" decel="100000" fill="hold" grpId="0" nodeType="afterEffect">
                                  <p:stCondLst>
                                    <p:cond delay="0"/>
                                  </p:stCondLst>
                                  <p:childTnLst>
                                    <p:anim calcmode="lin" valueType="num">
                                      <p:cBhvr>
                                        <p:cTn id="74" dur="1000"/>
                                        <p:tgtEl>
                                          <p:spTgt spid="26"/>
                                        </p:tgtEl>
                                        <p:attrNameLst>
                                          <p:attrName>ppt_w</p:attrName>
                                        </p:attrNameLst>
                                      </p:cBhvr>
                                      <p:tavLst>
                                        <p:tav tm="0">
                                          <p:val>
                                            <p:strVal val="ppt_w"/>
                                          </p:val>
                                        </p:tav>
                                        <p:tav tm="100000">
                                          <p:val>
                                            <p:strVal val="ppt_w*0.05"/>
                                          </p:val>
                                        </p:tav>
                                      </p:tavLst>
                                    </p:anim>
                                    <p:anim calcmode="lin" valueType="num">
                                      <p:cBhvr>
                                        <p:cTn id="75" dur="1000"/>
                                        <p:tgtEl>
                                          <p:spTgt spid="26"/>
                                        </p:tgtEl>
                                        <p:attrNameLst>
                                          <p:attrName>ppt_h</p:attrName>
                                        </p:attrNameLst>
                                      </p:cBhvr>
                                      <p:tavLst>
                                        <p:tav tm="0">
                                          <p:val>
                                            <p:strVal val="ppt_h"/>
                                          </p:val>
                                        </p:tav>
                                        <p:tav tm="100000">
                                          <p:val>
                                            <p:strVal val="ppt_h"/>
                                          </p:val>
                                        </p:tav>
                                      </p:tavLst>
                                    </p:anim>
                                    <p:anim calcmode="lin" valueType="num">
                                      <p:cBhvr>
                                        <p:cTn id="76" dur="1000"/>
                                        <p:tgtEl>
                                          <p:spTgt spid="26"/>
                                        </p:tgtEl>
                                        <p:attrNameLst>
                                          <p:attrName>ppt_x</p:attrName>
                                        </p:attrNameLst>
                                      </p:cBhvr>
                                      <p:tavLst>
                                        <p:tav tm="0">
                                          <p:val>
                                            <p:strVal val="ppt_x"/>
                                          </p:val>
                                        </p:tav>
                                        <p:tav tm="100000">
                                          <p:val>
                                            <p:strVal val="ppt_x-.2"/>
                                          </p:val>
                                        </p:tav>
                                      </p:tavLst>
                                    </p:anim>
                                    <p:anim calcmode="lin" valueType="num">
                                      <p:cBhvr>
                                        <p:cTn id="77" dur="1000"/>
                                        <p:tgtEl>
                                          <p:spTgt spid="26"/>
                                        </p:tgtEl>
                                        <p:attrNameLst>
                                          <p:attrName>ppt_y</p:attrName>
                                        </p:attrNameLst>
                                      </p:cBhvr>
                                      <p:tavLst>
                                        <p:tav tm="0">
                                          <p:val>
                                            <p:strVal val="ppt_y"/>
                                          </p:val>
                                        </p:tav>
                                        <p:tav tm="100000">
                                          <p:val>
                                            <p:strVal val="ppt_y"/>
                                          </p:val>
                                        </p:tav>
                                      </p:tavLst>
                                    </p:anim>
                                    <p:animEffect transition="out" filter="fade">
                                      <p:cBhvr>
                                        <p:cTn id="78" dur="1000"/>
                                        <p:tgtEl>
                                          <p:spTgt spid="26"/>
                                        </p:tgtEl>
                                      </p:cBhvr>
                                    </p:animEffect>
                                    <p:set>
                                      <p:cBhvr>
                                        <p:cTn id="7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80" fill="hold" nodeType="afterGroup">
                            <p:stCondLst>
                              <p:cond delay="9500"/>
                            </p:stCondLst>
                            <p:childTnLst>
                              <p:par>
                                <p:cTn id="81" presetID="54" presetClass="exit" presetSubtype="0" decel="100000" fill="hold" grpId="0" nodeType="afterEffect">
                                  <p:stCondLst>
                                    <p:cond delay="0"/>
                                  </p:stCondLst>
                                  <p:childTnLst>
                                    <p:anim calcmode="lin" valueType="num">
                                      <p:cBhvr>
                                        <p:cTn id="82" dur="1000"/>
                                        <p:tgtEl>
                                          <p:spTgt spid="25"/>
                                        </p:tgtEl>
                                        <p:attrNameLst>
                                          <p:attrName>ppt_w</p:attrName>
                                        </p:attrNameLst>
                                      </p:cBhvr>
                                      <p:tavLst>
                                        <p:tav tm="0">
                                          <p:val>
                                            <p:strVal val="ppt_w"/>
                                          </p:val>
                                        </p:tav>
                                        <p:tav tm="100000">
                                          <p:val>
                                            <p:strVal val="ppt_w*0.05"/>
                                          </p:val>
                                        </p:tav>
                                      </p:tavLst>
                                    </p:anim>
                                    <p:anim calcmode="lin" valueType="num">
                                      <p:cBhvr>
                                        <p:cTn id="83" dur="1000"/>
                                        <p:tgtEl>
                                          <p:spTgt spid="25"/>
                                        </p:tgtEl>
                                        <p:attrNameLst>
                                          <p:attrName>ppt_h</p:attrName>
                                        </p:attrNameLst>
                                      </p:cBhvr>
                                      <p:tavLst>
                                        <p:tav tm="0">
                                          <p:val>
                                            <p:strVal val="ppt_h"/>
                                          </p:val>
                                        </p:tav>
                                        <p:tav tm="100000">
                                          <p:val>
                                            <p:strVal val="ppt_h"/>
                                          </p:val>
                                        </p:tav>
                                      </p:tavLst>
                                    </p:anim>
                                    <p:anim calcmode="lin" valueType="num">
                                      <p:cBhvr>
                                        <p:cTn id="84" dur="1000"/>
                                        <p:tgtEl>
                                          <p:spTgt spid="25"/>
                                        </p:tgtEl>
                                        <p:attrNameLst>
                                          <p:attrName>ppt_x</p:attrName>
                                        </p:attrNameLst>
                                      </p:cBhvr>
                                      <p:tavLst>
                                        <p:tav tm="0">
                                          <p:val>
                                            <p:strVal val="ppt_x"/>
                                          </p:val>
                                        </p:tav>
                                        <p:tav tm="100000">
                                          <p:val>
                                            <p:strVal val="ppt_x-.2"/>
                                          </p:val>
                                        </p:tav>
                                      </p:tavLst>
                                    </p:anim>
                                    <p:anim calcmode="lin" valueType="num">
                                      <p:cBhvr>
                                        <p:cTn id="85" dur="1000"/>
                                        <p:tgtEl>
                                          <p:spTgt spid="25"/>
                                        </p:tgtEl>
                                        <p:attrNameLst>
                                          <p:attrName>ppt_y</p:attrName>
                                        </p:attrNameLst>
                                      </p:cBhvr>
                                      <p:tavLst>
                                        <p:tav tm="0">
                                          <p:val>
                                            <p:strVal val="ppt_y"/>
                                          </p:val>
                                        </p:tav>
                                        <p:tav tm="100000">
                                          <p:val>
                                            <p:strVal val="ppt_y"/>
                                          </p:val>
                                        </p:tav>
                                      </p:tavLst>
                                    </p:anim>
                                    <p:animEffect transition="out" filter="fade">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8" fill="hold" nodeType="afterGroup">
                            <p:stCondLst>
                              <p:cond delay="10500"/>
                            </p:stCondLst>
                            <p:childTnLst>
                              <p:par>
                                <p:cTn id="89" presetID="6" presetClass="emph" presetSubtype="0" fill="hold" grpId="0" nodeType="afterEffect">
                                  <p:stCondLst>
                                    <p:cond delay="0"/>
                                  </p:stCondLst>
                                  <p:childTnLst>
                                    <p:animScale>
                                      <p:cBhvr>
                                        <p:cTn id="90" dur="1000" fill="hold"/>
                                        <p:tgtEl>
                                          <p:spTgt spid="24"/>
                                        </p:tgtEl>
                                      </p:cBhvr>
                                      <p:by x="130000" y="130000"/>
                                    </p:animScale>
                                  </p:childTnLst>
                                  <p:subTnLst>
                                    <p:audio>
                                      <p:cMediaNode>
                                        <p:cTn display="0" masterRel="sameClick">
                                          <p:stCondLst>
                                            <p:cond evt="begin" delay="0">
                                              <p:tn val="89"/>
                                            </p:cond>
                                          </p:stCondLst>
                                          <p:endCondLst>
                                            <p:cond evt="onStopAudio" delay="0">
                                              <p:tgtEl>
                                                <p:sldTgt/>
                                              </p:tgtEl>
                                            </p:cond>
                                          </p:endCondLst>
                                        </p:cTn>
                                        <p:tgtEl>
                                          <p:sndTgt r:embed="rId4" name="BELL.WAV"/>
                                        </p:tgtEl>
                                      </p:cMediaNode>
                                    </p:audio>
                                  </p:subTnLst>
                                </p:cTn>
                              </p:par>
                            </p:childTnLst>
                          </p:cTn>
                        </p:par>
                        <p:par>
                          <p:cTn id="91" fill="hold" nodeType="afterGroup">
                            <p:stCondLst>
                              <p:cond delay="11500"/>
                            </p:stCondLst>
                            <p:childTnLst>
                              <p:par>
                                <p:cTn id="92" presetID="1" presetClass="mediacall" presetSubtype="0" fill="hold" nodeType="afterEffect">
                                  <p:stCondLst>
                                    <p:cond delay="0"/>
                                  </p:stCondLst>
                                  <p:childTnLst>
                                    <p:cmd type="call" cmd="playFrom(0.0)">
                                      <p:cBhvr>
                                        <p:cTn id="93" dur="4078" fill="hold"/>
                                        <p:tgtEl>
                                          <p:spTgt spid="55"/>
                                        </p:tgtEl>
                                      </p:cBhvr>
                                    </p:cmd>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0"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bldLst>
      <p:bldP spid="1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miley Face 11">
            <a:hlinkClick r:id="rId5" action="ppaction://hlinkpres?slideindex=19&amp;slidetitle=Slide 19"/>
          </p:cNvPr>
          <p:cNvSpPr/>
          <p:nvPr/>
        </p:nvSpPr>
        <p:spPr>
          <a:xfrm>
            <a:off x="9223375" y="5891214"/>
            <a:ext cx="642938" cy="71437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5123" name="Text Box 18"/>
          <p:cNvSpPr txBox="1">
            <a:spLocks noChangeArrowheads="1"/>
          </p:cNvSpPr>
          <p:nvPr/>
        </p:nvSpPr>
        <p:spPr bwMode="auto">
          <a:xfrm>
            <a:off x="5037138" y="300196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endParaRPr lang="en-US" altLang="en-US" sz="5400" b="1">
              <a:solidFill>
                <a:srgbClr val="600060"/>
              </a:solidFill>
              <a:latin typeface="Arial" panose="020B0604020202020204" pitchFamily="34" charset="0"/>
            </a:endParaRPr>
          </a:p>
        </p:txBody>
      </p:sp>
      <p:sp>
        <p:nvSpPr>
          <p:cNvPr id="5124" name="TextBox 17"/>
          <p:cNvSpPr txBox="1">
            <a:spLocks noChangeArrowheads="1"/>
          </p:cNvSpPr>
          <p:nvPr/>
        </p:nvSpPr>
        <p:spPr bwMode="auto">
          <a:xfrm>
            <a:off x="2003425" y="80779"/>
            <a:ext cx="81137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150000"/>
              </a:lnSpc>
              <a:spcAft>
                <a:spcPct val="0"/>
              </a:spcAft>
              <a:buNone/>
            </a:pPr>
            <a:r>
              <a:rPr lang="vi-VN" altLang="en-US" dirty="0">
                <a:solidFill>
                  <a:srgbClr val="000000"/>
                </a:solidFill>
                <a:latin typeface="Times New Roman" panose="02020603050405020304" pitchFamily="18" charset="0"/>
                <a:cs typeface="Times New Roman" panose="02020603050405020304" pitchFamily="18" charset="0"/>
              </a:rPr>
              <a:t>2.</a:t>
            </a:r>
            <a:r>
              <a:rPr lang="vi-VN" altLang="en-US" dirty="0">
                <a:solidFill>
                  <a:srgbClr val="0066FF"/>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Quan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sát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tranh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rồi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hỏi</a:t>
            </a:r>
            <a:r>
              <a:rPr lang="en-US" altLang="en-US" dirty="0">
                <a:solidFill>
                  <a:srgbClr val="0066FF"/>
                </a:solidFill>
                <a:latin typeface="Times New Roman" panose="02020603050405020304" pitchFamily="18" charset="0"/>
                <a:cs typeface="Times New Roman" panose="02020603050405020304" pitchFamily="18" charset="0"/>
              </a:rPr>
              <a:t>.</a:t>
            </a:r>
          </a:p>
        </p:txBody>
      </p:sp>
      <p:sp>
        <p:nvSpPr>
          <p:cNvPr id="24" name="AutoShape 27"/>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FF0000"/>
                </a:solidFill>
                <a:latin typeface="Arial" panose="020B0604020202020204" pitchFamily="34" charset="0"/>
              </a:rPr>
              <a:t>   0</a:t>
            </a:r>
          </a:p>
        </p:txBody>
      </p:sp>
      <p:sp>
        <p:nvSpPr>
          <p:cNvPr id="25" name="AutoShape 28"/>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800000"/>
                </a:solidFill>
                <a:latin typeface="Arial" panose="020B0604020202020204" pitchFamily="34" charset="0"/>
              </a:rPr>
              <a:t>1</a:t>
            </a:r>
          </a:p>
        </p:txBody>
      </p:sp>
      <p:sp>
        <p:nvSpPr>
          <p:cNvPr id="26" name="AutoShape 29"/>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2</a:t>
            </a:r>
          </a:p>
        </p:txBody>
      </p:sp>
      <p:sp>
        <p:nvSpPr>
          <p:cNvPr id="27" name="AutoShape 30"/>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3</a:t>
            </a:r>
          </a:p>
        </p:txBody>
      </p:sp>
      <p:sp>
        <p:nvSpPr>
          <p:cNvPr id="28" name="AutoShape 31"/>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4</a:t>
            </a:r>
          </a:p>
        </p:txBody>
      </p:sp>
      <p:sp>
        <p:nvSpPr>
          <p:cNvPr id="29" name="AutoShape 32"/>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5</a:t>
            </a:r>
          </a:p>
        </p:txBody>
      </p:sp>
      <p:sp>
        <p:nvSpPr>
          <p:cNvPr id="30" name="AutoShape 33"/>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6</a:t>
            </a:r>
          </a:p>
        </p:txBody>
      </p:sp>
      <p:sp>
        <p:nvSpPr>
          <p:cNvPr id="31" name="AutoShape 34"/>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7</a:t>
            </a:r>
          </a:p>
        </p:txBody>
      </p:sp>
      <p:sp>
        <p:nvSpPr>
          <p:cNvPr id="32" name="AutoShape 35"/>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 8</a:t>
            </a:r>
          </a:p>
        </p:txBody>
      </p:sp>
      <p:sp>
        <p:nvSpPr>
          <p:cNvPr id="33" name="AutoShape 36"/>
          <p:cNvSpPr>
            <a:spLocks noChangeArrowheads="1"/>
          </p:cNvSpPr>
          <p:nvPr/>
        </p:nvSpPr>
        <p:spPr bwMode="auto">
          <a:xfrm>
            <a:off x="2003425" y="5637213"/>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9</a:t>
            </a:r>
          </a:p>
        </p:txBody>
      </p:sp>
      <p:sp>
        <p:nvSpPr>
          <p:cNvPr id="34" name="AutoShape 37"/>
          <p:cNvSpPr>
            <a:spLocks noChangeArrowheads="1"/>
          </p:cNvSpPr>
          <p:nvPr/>
        </p:nvSpPr>
        <p:spPr bwMode="auto">
          <a:xfrm>
            <a:off x="2003425" y="5653088"/>
            <a:ext cx="971550" cy="895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srgbClr val="0033CC"/>
                </a:solidFill>
                <a:latin typeface="Arial" panose="020B0604020202020204" pitchFamily="34" charset="0"/>
              </a:rPr>
              <a:t>10</a:t>
            </a:r>
          </a:p>
        </p:txBody>
      </p:sp>
      <p:pic>
        <p:nvPicPr>
          <p:cNvPr id="55" name="FPT - Studio - Nhac mung chien thang 2.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010150" y="6248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9" name="Group 35"/>
          <p:cNvGrpSpPr>
            <a:grpSpLocks/>
          </p:cNvGrpSpPr>
          <p:nvPr/>
        </p:nvGrpSpPr>
        <p:grpSpPr bwMode="auto">
          <a:xfrm>
            <a:off x="2475060" y="717993"/>
            <a:ext cx="2824162" cy="1944687"/>
            <a:chOff x="1343852" y="735584"/>
            <a:chExt cx="5829300" cy="4609670"/>
          </a:xfrm>
        </p:grpSpPr>
        <p:pic>
          <p:nvPicPr>
            <p:cNvPr id="5148" name="Picture 6" descr="Furry Bunny Cartoon HD Stock Images | Shutterstock"/>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5331997" y="735584"/>
              <a:ext cx="1528006" cy="18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4" descr="Funny cat cartoon Sticker • Pixers® - We live to chang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Waage - Illustrationen und Vektorgrafiken - iStock">
              <a:extLst>
                <a:ext uri="{FF2B5EF4-FFF2-40B4-BE49-F238E27FC236}">
                  <a16:creationId xmlns:a16="http://schemas.microsoft.com/office/drawing/2014/main" id="{1DB44EBF-E1C6-4942-B62C-DC6FB33DA102}"/>
                </a:ext>
              </a:extLst>
            </p:cNvPr>
            <p:cNvPicPr>
              <a:picLocks noChangeAspect="1" noChangeArrowheads="1"/>
            </p:cNvPicPr>
            <p:nvPr/>
          </p:nvPicPr>
          <p:blipFill>
            <a:blip r:embed="rId9">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343852" y="1706705"/>
              <a:ext cx="5829300" cy="36385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40" name="Group 39"/>
          <p:cNvGrpSpPr>
            <a:grpSpLocks/>
          </p:cNvGrpSpPr>
          <p:nvPr/>
        </p:nvGrpSpPr>
        <p:grpSpPr bwMode="auto">
          <a:xfrm>
            <a:off x="6130204" y="835637"/>
            <a:ext cx="2916238" cy="1849437"/>
            <a:chOff x="6547909" y="2331857"/>
            <a:chExt cx="3959560" cy="2738908"/>
          </a:xfrm>
        </p:grpSpPr>
        <p:grpSp>
          <p:nvGrpSpPr>
            <p:cNvPr id="5144" name="Group 40"/>
            <p:cNvGrpSpPr>
              <a:grpSpLocks/>
            </p:cNvGrpSpPr>
            <p:nvPr/>
          </p:nvGrpSpPr>
          <p:grpSpPr bwMode="auto">
            <a:xfrm>
              <a:off x="6547909" y="2331857"/>
              <a:ext cx="3959560" cy="2738908"/>
              <a:chOff x="1464667" y="2108489"/>
              <a:chExt cx="5829300" cy="4032245"/>
            </a:xfrm>
          </p:grpSpPr>
          <p:pic>
            <p:nvPicPr>
              <p:cNvPr id="5146" name="Picture 4" descr="Funny cat cartoon Sticker • Pixers® - We live to chang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Waage - Illustrationen und Vektorgrafiken - iStock">
                <a:extLst>
                  <a:ext uri="{FF2B5EF4-FFF2-40B4-BE49-F238E27FC236}">
                    <a16:creationId xmlns:a16="http://schemas.microsoft.com/office/drawing/2014/main" id="{08CB92E5-9D12-42E7-81BC-26A39E92E247}"/>
                  </a:ext>
                </a:extLst>
              </p:cNvPr>
              <p:cNvPicPr>
                <a:picLocks noChangeAspect="1" noChangeArrowheads="1"/>
              </p:cNvPicPr>
              <p:nvPr/>
            </p:nvPicPr>
            <p:blipFill>
              <a:blip r:embed="rId9">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flipH="1">
                <a:off x="1464667" y="2502184"/>
                <a:ext cx="5829300" cy="36385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45" name="Picture 8" descr="Do animal dog cat pet illustration cartoon caricature by Luiza98 | Fiver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2975" r="19087"/>
            <a:stretch>
              <a:fillRect/>
            </a:stretch>
          </p:blipFill>
          <p:spPr bwMode="auto">
            <a:xfrm>
              <a:off x="9060873" y="2686226"/>
              <a:ext cx="1160146" cy="11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a:spLocks noChangeArrowheads="1"/>
          </p:cNvSpPr>
          <p:nvPr/>
        </p:nvSpPr>
        <p:spPr bwMode="auto">
          <a:xfrm>
            <a:off x="3377039" y="4621421"/>
            <a:ext cx="2125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vi-VN" altLang="en-US" b="1" dirty="0">
                <a:solidFill>
                  <a:srgbClr val="FF0000"/>
                </a:solidFill>
                <a:latin typeface="Times New Roman" panose="02020603050405020304" pitchFamily="18" charset="0"/>
                <a:cs typeface="Times New Roman" panose="02020603050405020304" pitchFamily="18" charset="0"/>
              </a:rPr>
              <a:t>nặng nhất</a:t>
            </a:r>
            <a:endParaRPr lang="en-GB" altLang="en-US" b="1" dirty="0">
              <a:solidFill>
                <a:srgbClr val="FF0000"/>
              </a:solidFill>
              <a:latin typeface="Times New Roman" panose="02020603050405020304" pitchFamily="18" charset="0"/>
              <a:cs typeface="Times New Roman" panose="02020603050405020304" pitchFamily="18" charset="0"/>
            </a:endParaRPr>
          </a:p>
        </p:txBody>
      </p:sp>
      <p:pic>
        <p:nvPicPr>
          <p:cNvPr id="35" name="Picture 6" descr="Furry Bunny Cartoon HD Stock Images | Shutterstock"/>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6540112" y="4123114"/>
            <a:ext cx="899973" cy="114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2273770" y="4051068"/>
            <a:ext cx="1042506" cy="1140707"/>
          </a:xfrm>
          <a:prstGeom prst="rect">
            <a:avLst/>
          </a:prstGeom>
        </p:spPr>
      </p:pic>
      <p:sp>
        <p:nvSpPr>
          <p:cNvPr id="4" name="TextBox 3"/>
          <p:cNvSpPr txBox="1"/>
          <p:nvPr/>
        </p:nvSpPr>
        <p:spPr>
          <a:xfrm>
            <a:off x="7547270" y="4669404"/>
            <a:ext cx="1721946" cy="584775"/>
          </a:xfrm>
          <a:prstGeom prst="rect">
            <a:avLst/>
          </a:prstGeom>
          <a:noFill/>
        </p:spPr>
        <p:txBody>
          <a:bodyPr wrap="non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nhẹ nhất</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10499" y="2738011"/>
            <a:ext cx="8512406" cy="1754326"/>
          </a:xfrm>
          <a:prstGeom prst="rect">
            <a:avLst/>
          </a:prstGeom>
          <a:noFill/>
        </p:spPr>
        <p:txBody>
          <a:bodyPr wrap="square" rtlCol="0">
            <a:spAutoFit/>
          </a:bodyPr>
          <a:lstStyle/>
          <a:p>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c)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Mèo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thỏ</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nặng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nhẹ</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p>
          <a:p>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4702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nodeType="afterGroup">
                            <p:stCondLst>
                              <p:cond delay="500"/>
                            </p:stCondLst>
                            <p:childTnLst>
                              <p:par>
                                <p:cTn id="9" presetID="54" presetClass="exit" presetSubtype="0" decel="100000" fill="hold" grpId="0" nodeType="afterEffect">
                                  <p:stCondLst>
                                    <p:cond delay="0"/>
                                  </p:stCondLst>
                                  <p:childTnLst>
                                    <p:anim calcmode="lin" valueType="num">
                                      <p:cBhvr>
                                        <p:cTn id="10" dur="1000"/>
                                        <p:tgtEl>
                                          <p:spTgt spid="34"/>
                                        </p:tgtEl>
                                        <p:attrNameLst>
                                          <p:attrName>ppt_w</p:attrName>
                                        </p:attrNameLst>
                                      </p:cBhvr>
                                      <p:tavLst>
                                        <p:tav tm="0">
                                          <p:val>
                                            <p:strVal val="ppt_w"/>
                                          </p:val>
                                        </p:tav>
                                        <p:tav tm="100000">
                                          <p:val>
                                            <p:strVal val="ppt_w*0.05"/>
                                          </p:val>
                                        </p:tav>
                                      </p:tavLst>
                                    </p:anim>
                                    <p:anim calcmode="lin" valueType="num">
                                      <p:cBhvr>
                                        <p:cTn id="11" dur="1000"/>
                                        <p:tgtEl>
                                          <p:spTgt spid="34"/>
                                        </p:tgtEl>
                                        <p:attrNameLst>
                                          <p:attrName>ppt_h</p:attrName>
                                        </p:attrNameLst>
                                      </p:cBhvr>
                                      <p:tavLst>
                                        <p:tav tm="0">
                                          <p:val>
                                            <p:strVal val="ppt_h"/>
                                          </p:val>
                                        </p:tav>
                                        <p:tav tm="100000">
                                          <p:val>
                                            <p:strVal val="ppt_h"/>
                                          </p:val>
                                        </p:tav>
                                      </p:tavLst>
                                    </p:anim>
                                    <p:anim calcmode="lin" valueType="num">
                                      <p:cBhvr>
                                        <p:cTn id="12" dur="1000"/>
                                        <p:tgtEl>
                                          <p:spTgt spid="34"/>
                                        </p:tgtEl>
                                        <p:attrNameLst>
                                          <p:attrName>ppt_x</p:attrName>
                                        </p:attrNameLst>
                                      </p:cBhvr>
                                      <p:tavLst>
                                        <p:tav tm="0">
                                          <p:val>
                                            <p:strVal val="ppt_x"/>
                                          </p:val>
                                        </p:tav>
                                        <p:tav tm="100000">
                                          <p:val>
                                            <p:strVal val="ppt_x-.2"/>
                                          </p:val>
                                        </p:tav>
                                      </p:tavLst>
                                    </p:anim>
                                    <p:anim calcmode="lin" valueType="num">
                                      <p:cBhvr>
                                        <p:cTn id="13" dur="1000"/>
                                        <p:tgtEl>
                                          <p:spTgt spid="34"/>
                                        </p:tgtEl>
                                        <p:attrNameLst>
                                          <p:attrName>ppt_y</p:attrName>
                                        </p:attrNameLst>
                                      </p:cBhvr>
                                      <p:tavLst>
                                        <p:tav tm="0">
                                          <p:val>
                                            <p:strVal val="ppt_y"/>
                                          </p:val>
                                        </p:tav>
                                        <p:tav tm="100000">
                                          <p:val>
                                            <p:strVal val="ppt_y"/>
                                          </p:val>
                                        </p:tav>
                                      </p:tavLst>
                                    </p:anim>
                                    <p:animEffect transition="out" filter="fade">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6" fill="hold" nodeType="afterGroup">
                            <p:stCondLst>
                              <p:cond delay="1500"/>
                            </p:stCondLst>
                            <p:childTnLst>
                              <p:par>
                                <p:cTn id="17" presetID="54" presetClass="exit" presetSubtype="0" decel="100000" fill="hold" grpId="0" nodeType="afterEffect">
                                  <p:stCondLst>
                                    <p:cond delay="0"/>
                                  </p:stCondLst>
                                  <p:childTnLst>
                                    <p:anim calcmode="lin" valueType="num">
                                      <p:cBhvr>
                                        <p:cTn id="18" dur="1000"/>
                                        <p:tgtEl>
                                          <p:spTgt spid="33"/>
                                        </p:tgtEl>
                                        <p:attrNameLst>
                                          <p:attrName>ppt_w</p:attrName>
                                        </p:attrNameLst>
                                      </p:cBhvr>
                                      <p:tavLst>
                                        <p:tav tm="0">
                                          <p:val>
                                            <p:strVal val="ppt_w"/>
                                          </p:val>
                                        </p:tav>
                                        <p:tav tm="100000">
                                          <p:val>
                                            <p:strVal val="ppt_w*0.05"/>
                                          </p:val>
                                        </p:tav>
                                      </p:tavLst>
                                    </p:anim>
                                    <p:anim calcmode="lin" valueType="num">
                                      <p:cBhvr>
                                        <p:cTn id="19" dur="1000"/>
                                        <p:tgtEl>
                                          <p:spTgt spid="33"/>
                                        </p:tgtEl>
                                        <p:attrNameLst>
                                          <p:attrName>ppt_h</p:attrName>
                                        </p:attrNameLst>
                                      </p:cBhvr>
                                      <p:tavLst>
                                        <p:tav tm="0">
                                          <p:val>
                                            <p:strVal val="ppt_h"/>
                                          </p:val>
                                        </p:tav>
                                        <p:tav tm="100000">
                                          <p:val>
                                            <p:strVal val="ppt_h"/>
                                          </p:val>
                                        </p:tav>
                                      </p:tavLst>
                                    </p:anim>
                                    <p:anim calcmode="lin" valueType="num">
                                      <p:cBhvr>
                                        <p:cTn id="20" dur="1000"/>
                                        <p:tgtEl>
                                          <p:spTgt spid="33"/>
                                        </p:tgtEl>
                                        <p:attrNameLst>
                                          <p:attrName>ppt_x</p:attrName>
                                        </p:attrNameLst>
                                      </p:cBhvr>
                                      <p:tavLst>
                                        <p:tav tm="0">
                                          <p:val>
                                            <p:strVal val="ppt_x"/>
                                          </p:val>
                                        </p:tav>
                                        <p:tav tm="100000">
                                          <p:val>
                                            <p:strVal val="ppt_x-.2"/>
                                          </p:val>
                                        </p:tav>
                                      </p:tavLst>
                                    </p:anim>
                                    <p:anim calcmode="lin" valueType="num">
                                      <p:cBhvr>
                                        <p:cTn id="21" dur="1000"/>
                                        <p:tgtEl>
                                          <p:spTgt spid="33"/>
                                        </p:tgtEl>
                                        <p:attrNameLst>
                                          <p:attrName>ppt_y</p:attrName>
                                        </p:attrNameLst>
                                      </p:cBhvr>
                                      <p:tavLst>
                                        <p:tav tm="0">
                                          <p:val>
                                            <p:strVal val="ppt_y"/>
                                          </p:val>
                                        </p:tav>
                                        <p:tav tm="100000">
                                          <p:val>
                                            <p:strVal val="ppt_y"/>
                                          </p:val>
                                        </p:tav>
                                      </p:tavLst>
                                    </p:anim>
                                    <p:animEffect transition="out" filter="fade">
                                      <p:cBhvr>
                                        <p:cTn id="22" dur="1000"/>
                                        <p:tgtEl>
                                          <p:spTgt spid="33"/>
                                        </p:tgtEl>
                                      </p:cBhvr>
                                    </p:animEffect>
                                    <p:set>
                                      <p:cBhvr>
                                        <p:cTn id="2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4" fill="hold" nodeType="afterGroup">
                            <p:stCondLst>
                              <p:cond delay="2500"/>
                            </p:stCondLst>
                            <p:childTnLst>
                              <p:par>
                                <p:cTn id="25" presetID="54" presetClass="exit" presetSubtype="0" decel="100000" fill="hold" grpId="0" nodeType="afterEffect">
                                  <p:stCondLst>
                                    <p:cond delay="0"/>
                                  </p:stCondLst>
                                  <p:childTnLst>
                                    <p:anim calcmode="lin" valueType="num">
                                      <p:cBhvr>
                                        <p:cTn id="26" dur="1000"/>
                                        <p:tgtEl>
                                          <p:spTgt spid="32"/>
                                        </p:tgtEl>
                                        <p:attrNameLst>
                                          <p:attrName>ppt_w</p:attrName>
                                        </p:attrNameLst>
                                      </p:cBhvr>
                                      <p:tavLst>
                                        <p:tav tm="0">
                                          <p:val>
                                            <p:strVal val="ppt_w"/>
                                          </p:val>
                                        </p:tav>
                                        <p:tav tm="100000">
                                          <p:val>
                                            <p:strVal val="ppt_w*0.05"/>
                                          </p:val>
                                        </p:tav>
                                      </p:tavLst>
                                    </p:anim>
                                    <p:anim calcmode="lin" valueType="num">
                                      <p:cBhvr>
                                        <p:cTn id="27" dur="1000"/>
                                        <p:tgtEl>
                                          <p:spTgt spid="32"/>
                                        </p:tgtEl>
                                        <p:attrNameLst>
                                          <p:attrName>ppt_h</p:attrName>
                                        </p:attrNameLst>
                                      </p:cBhvr>
                                      <p:tavLst>
                                        <p:tav tm="0">
                                          <p:val>
                                            <p:strVal val="ppt_h"/>
                                          </p:val>
                                        </p:tav>
                                        <p:tav tm="100000">
                                          <p:val>
                                            <p:strVal val="ppt_h"/>
                                          </p:val>
                                        </p:tav>
                                      </p:tavLst>
                                    </p:anim>
                                    <p:anim calcmode="lin" valueType="num">
                                      <p:cBhvr>
                                        <p:cTn id="28" dur="1000"/>
                                        <p:tgtEl>
                                          <p:spTgt spid="32"/>
                                        </p:tgtEl>
                                        <p:attrNameLst>
                                          <p:attrName>ppt_x</p:attrName>
                                        </p:attrNameLst>
                                      </p:cBhvr>
                                      <p:tavLst>
                                        <p:tav tm="0">
                                          <p:val>
                                            <p:strVal val="ppt_x"/>
                                          </p:val>
                                        </p:tav>
                                        <p:tav tm="100000">
                                          <p:val>
                                            <p:strVal val="ppt_x-.2"/>
                                          </p:val>
                                        </p:tav>
                                      </p:tavLst>
                                    </p:anim>
                                    <p:anim calcmode="lin" valueType="num">
                                      <p:cBhvr>
                                        <p:cTn id="29" dur="1000"/>
                                        <p:tgtEl>
                                          <p:spTgt spid="32"/>
                                        </p:tgtEl>
                                        <p:attrNameLst>
                                          <p:attrName>ppt_y</p:attrName>
                                        </p:attrNameLst>
                                      </p:cBhvr>
                                      <p:tavLst>
                                        <p:tav tm="0">
                                          <p:val>
                                            <p:strVal val="ppt_y"/>
                                          </p:val>
                                        </p:tav>
                                        <p:tav tm="100000">
                                          <p:val>
                                            <p:strVal val="ppt_y"/>
                                          </p:val>
                                        </p:tav>
                                      </p:tavLst>
                                    </p:anim>
                                    <p:animEffect transition="out" filter="fade">
                                      <p:cBhvr>
                                        <p:cTn id="30" dur="1000"/>
                                        <p:tgtEl>
                                          <p:spTgt spid="32"/>
                                        </p:tgtEl>
                                      </p:cBhvr>
                                    </p:animEffect>
                                    <p:set>
                                      <p:cBhvr>
                                        <p:cTn id="3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32" fill="hold" nodeType="afterGroup">
                            <p:stCondLst>
                              <p:cond delay="3500"/>
                            </p:stCondLst>
                            <p:childTnLst>
                              <p:par>
                                <p:cTn id="33" presetID="54" presetClass="exit" presetSubtype="0" decel="100000" fill="hold" grpId="0" nodeType="afterEffect">
                                  <p:stCondLst>
                                    <p:cond delay="0"/>
                                  </p:stCondLst>
                                  <p:childTnLst>
                                    <p:anim calcmode="lin" valueType="num">
                                      <p:cBhvr>
                                        <p:cTn id="34" dur="1000"/>
                                        <p:tgtEl>
                                          <p:spTgt spid="31"/>
                                        </p:tgtEl>
                                        <p:attrNameLst>
                                          <p:attrName>ppt_w</p:attrName>
                                        </p:attrNameLst>
                                      </p:cBhvr>
                                      <p:tavLst>
                                        <p:tav tm="0">
                                          <p:val>
                                            <p:strVal val="ppt_w"/>
                                          </p:val>
                                        </p:tav>
                                        <p:tav tm="100000">
                                          <p:val>
                                            <p:strVal val="ppt_w*0.05"/>
                                          </p:val>
                                        </p:tav>
                                      </p:tavLst>
                                    </p:anim>
                                    <p:anim calcmode="lin" valueType="num">
                                      <p:cBhvr>
                                        <p:cTn id="35" dur="1000"/>
                                        <p:tgtEl>
                                          <p:spTgt spid="31"/>
                                        </p:tgtEl>
                                        <p:attrNameLst>
                                          <p:attrName>ppt_h</p:attrName>
                                        </p:attrNameLst>
                                      </p:cBhvr>
                                      <p:tavLst>
                                        <p:tav tm="0">
                                          <p:val>
                                            <p:strVal val="ppt_h"/>
                                          </p:val>
                                        </p:tav>
                                        <p:tav tm="100000">
                                          <p:val>
                                            <p:strVal val="ppt_h"/>
                                          </p:val>
                                        </p:tav>
                                      </p:tavLst>
                                    </p:anim>
                                    <p:anim calcmode="lin" valueType="num">
                                      <p:cBhvr>
                                        <p:cTn id="36" dur="1000"/>
                                        <p:tgtEl>
                                          <p:spTgt spid="31"/>
                                        </p:tgtEl>
                                        <p:attrNameLst>
                                          <p:attrName>ppt_x</p:attrName>
                                        </p:attrNameLst>
                                      </p:cBhvr>
                                      <p:tavLst>
                                        <p:tav tm="0">
                                          <p:val>
                                            <p:strVal val="ppt_x"/>
                                          </p:val>
                                        </p:tav>
                                        <p:tav tm="100000">
                                          <p:val>
                                            <p:strVal val="ppt_x-.2"/>
                                          </p:val>
                                        </p:tav>
                                      </p:tavLst>
                                    </p:anim>
                                    <p:anim calcmode="lin" valueType="num">
                                      <p:cBhvr>
                                        <p:cTn id="37" dur="1000"/>
                                        <p:tgtEl>
                                          <p:spTgt spid="31"/>
                                        </p:tgtEl>
                                        <p:attrNameLst>
                                          <p:attrName>ppt_y</p:attrName>
                                        </p:attrNameLst>
                                      </p:cBhvr>
                                      <p:tavLst>
                                        <p:tav tm="0">
                                          <p:val>
                                            <p:strVal val="ppt_y"/>
                                          </p:val>
                                        </p:tav>
                                        <p:tav tm="100000">
                                          <p:val>
                                            <p:strVal val="ppt_y"/>
                                          </p:val>
                                        </p:tav>
                                      </p:tavLst>
                                    </p:anim>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40" fill="hold" nodeType="afterGroup">
                            <p:stCondLst>
                              <p:cond delay="4500"/>
                            </p:stCondLst>
                            <p:childTnLst>
                              <p:par>
                                <p:cTn id="41" presetID="54" presetClass="exit" presetSubtype="0" decel="100000" fill="hold" grpId="0" nodeType="afterEffect">
                                  <p:stCondLst>
                                    <p:cond delay="0"/>
                                  </p:stCondLst>
                                  <p:childTnLst>
                                    <p:anim calcmode="lin" valueType="num">
                                      <p:cBhvr>
                                        <p:cTn id="42" dur="1000"/>
                                        <p:tgtEl>
                                          <p:spTgt spid="30"/>
                                        </p:tgtEl>
                                        <p:attrNameLst>
                                          <p:attrName>ppt_w</p:attrName>
                                        </p:attrNameLst>
                                      </p:cBhvr>
                                      <p:tavLst>
                                        <p:tav tm="0">
                                          <p:val>
                                            <p:strVal val="ppt_w"/>
                                          </p:val>
                                        </p:tav>
                                        <p:tav tm="100000">
                                          <p:val>
                                            <p:strVal val="ppt_w*0.05"/>
                                          </p:val>
                                        </p:tav>
                                      </p:tavLst>
                                    </p:anim>
                                    <p:anim calcmode="lin" valueType="num">
                                      <p:cBhvr>
                                        <p:cTn id="43" dur="1000"/>
                                        <p:tgtEl>
                                          <p:spTgt spid="30"/>
                                        </p:tgtEl>
                                        <p:attrNameLst>
                                          <p:attrName>ppt_h</p:attrName>
                                        </p:attrNameLst>
                                      </p:cBhvr>
                                      <p:tavLst>
                                        <p:tav tm="0">
                                          <p:val>
                                            <p:strVal val="ppt_h"/>
                                          </p:val>
                                        </p:tav>
                                        <p:tav tm="100000">
                                          <p:val>
                                            <p:strVal val="ppt_h"/>
                                          </p:val>
                                        </p:tav>
                                      </p:tavLst>
                                    </p:anim>
                                    <p:anim calcmode="lin" valueType="num">
                                      <p:cBhvr>
                                        <p:cTn id="44" dur="1000"/>
                                        <p:tgtEl>
                                          <p:spTgt spid="30"/>
                                        </p:tgtEl>
                                        <p:attrNameLst>
                                          <p:attrName>ppt_x</p:attrName>
                                        </p:attrNameLst>
                                      </p:cBhvr>
                                      <p:tavLst>
                                        <p:tav tm="0">
                                          <p:val>
                                            <p:strVal val="ppt_x"/>
                                          </p:val>
                                        </p:tav>
                                        <p:tav tm="100000">
                                          <p:val>
                                            <p:strVal val="ppt_x-.2"/>
                                          </p:val>
                                        </p:tav>
                                      </p:tavLst>
                                    </p:anim>
                                    <p:anim calcmode="lin" valueType="num">
                                      <p:cBhvr>
                                        <p:cTn id="45" dur="1000"/>
                                        <p:tgtEl>
                                          <p:spTgt spid="30"/>
                                        </p:tgtEl>
                                        <p:attrNameLst>
                                          <p:attrName>ppt_y</p:attrName>
                                        </p:attrNameLst>
                                      </p:cBhvr>
                                      <p:tavLst>
                                        <p:tav tm="0">
                                          <p:val>
                                            <p:strVal val="ppt_y"/>
                                          </p:val>
                                        </p:tav>
                                        <p:tav tm="100000">
                                          <p:val>
                                            <p:strVal val="ppt_y"/>
                                          </p:val>
                                        </p:tav>
                                      </p:tavLst>
                                    </p:anim>
                                    <p:animEffect transition="out" filter="fade">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8" fill="hold" nodeType="afterGroup">
                            <p:stCondLst>
                              <p:cond delay="5500"/>
                            </p:stCondLst>
                            <p:childTnLst>
                              <p:par>
                                <p:cTn id="49" presetID="54" presetClass="exit" presetSubtype="0" decel="100000" fill="hold" grpId="0" nodeType="afterEffect">
                                  <p:stCondLst>
                                    <p:cond delay="0"/>
                                  </p:stCondLst>
                                  <p:childTnLst>
                                    <p:anim calcmode="lin" valueType="num">
                                      <p:cBhvr>
                                        <p:cTn id="50" dur="1000"/>
                                        <p:tgtEl>
                                          <p:spTgt spid="29"/>
                                        </p:tgtEl>
                                        <p:attrNameLst>
                                          <p:attrName>ppt_w</p:attrName>
                                        </p:attrNameLst>
                                      </p:cBhvr>
                                      <p:tavLst>
                                        <p:tav tm="0">
                                          <p:val>
                                            <p:strVal val="ppt_w"/>
                                          </p:val>
                                        </p:tav>
                                        <p:tav tm="100000">
                                          <p:val>
                                            <p:strVal val="ppt_w*0.05"/>
                                          </p:val>
                                        </p:tav>
                                      </p:tavLst>
                                    </p:anim>
                                    <p:anim calcmode="lin" valueType="num">
                                      <p:cBhvr>
                                        <p:cTn id="51" dur="1000"/>
                                        <p:tgtEl>
                                          <p:spTgt spid="29"/>
                                        </p:tgtEl>
                                        <p:attrNameLst>
                                          <p:attrName>ppt_h</p:attrName>
                                        </p:attrNameLst>
                                      </p:cBhvr>
                                      <p:tavLst>
                                        <p:tav tm="0">
                                          <p:val>
                                            <p:strVal val="ppt_h"/>
                                          </p:val>
                                        </p:tav>
                                        <p:tav tm="100000">
                                          <p:val>
                                            <p:strVal val="ppt_h"/>
                                          </p:val>
                                        </p:tav>
                                      </p:tavLst>
                                    </p:anim>
                                    <p:anim calcmode="lin" valueType="num">
                                      <p:cBhvr>
                                        <p:cTn id="52" dur="1000"/>
                                        <p:tgtEl>
                                          <p:spTgt spid="29"/>
                                        </p:tgtEl>
                                        <p:attrNameLst>
                                          <p:attrName>ppt_x</p:attrName>
                                        </p:attrNameLst>
                                      </p:cBhvr>
                                      <p:tavLst>
                                        <p:tav tm="0">
                                          <p:val>
                                            <p:strVal val="ppt_x"/>
                                          </p:val>
                                        </p:tav>
                                        <p:tav tm="100000">
                                          <p:val>
                                            <p:strVal val="ppt_x-.2"/>
                                          </p:val>
                                        </p:tav>
                                      </p:tavLst>
                                    </p:anim>
                                    <p:anim calcmode="lin" valueType="num">
                                      <p:cBhvr>
                                        <p:cTn id="53" dur="1000"/>
                                        <p:tgtEl>
                                          <p:spTgt spid="29"/>
                                        </p:tgtEl>
                                        <p:attrNameLst>
                                          <p:attrName>ppt_y</p:attrName>
                                        </p:attrNameLst>
                                      </p:cBhvr>
                                      <p:tavLst>
                                        <p:tav tm="0">
                                          <p:val>
                                            <p:strVal val="ppt_y"/>
                                          </p:val>
                                        </p:tav>
                                        <p:tav tm="100000">
                                          <p:val>
                                            <p:strVal val="ppt_y"/>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6" fill="hold" nodeType="afterGroup">
                            <p:stCondLst>
                              <p:cond delay="6500"/>
                            </p:stCondLst>
                            <p:childTnLst>
                              <p:par>
                                <p:cTn id="57" presetID="54" presetClass="exit" presetSubtype="0" decel="100000" fill="hold" grpId="0" nodeType="afterEffect">
                                  <p:stCondLst>
                                    <p:cond delay="0"/>
                                  </p:stCondLst>
                                  <p:childTnLst>
                                    <p:anim calcmode="lin" valueType="num">
                                      <p:cBhvr>
                                        <p:cTn id="58" dur="1000"/>
                                        <p:tgtEl>
                                          <p:spTgt spid="28"/>
                                        </p:tgtEl>
                                        <p:attrNameLst>
                                          <p:attrName>ppt_w</p:attrName>
                                        </p:attrNameLst>
                                      </p:cBhvr>
                                      <p:tavLst>
                                        <p:tav tm="0">
                                          <p:val>
                                            <p:strVal val="ppt_w"/>
                                          </p:val>
                                        </p:tav>
                                        <p:tav tm="100000">
                                          <p:val>
                                            <p:strVal val="ppt_w*0.05"/>
                                          </p:val>
                                        </p:tav>
                                      </p:tavLst>
                                    </p:anim>
                                    <p:anim calcmode="lin" valueType="num">
                                      <p:cBhvr>
                                        <p:cTn id="59" dur="1000"/>
                                        <p:tgtEl>
                                          <p:spTgt spid="28"/>
                                        </p:tgtEl>
                                        <p:attrNameLst>
                                          <p:attrName>ppt_h</p:attrName>
                                        </p:attrNameLst>
                                      </p:cBhvr>
                                      <p:tavLst>
                                        <p:tav tm="0">
                                          <p:val>
                                            <p:strVal val="ppt_h"/>
                                          </p:val>
                                        </p:tav>
                                        <p:tav tm="100000">
                                          <p:val>
                                            <p:strVal val="ppt_h"/>
                                          </p:val>
                                        </p:tav>
                                      </p:tavLst>
                                    </p:anim>
                                    <p:anim calcmode="lin" valueType="num">
                                      <p:cBhvr>
                                        <p:cTn id="60" dur="1000"/>
                                        <p:tgtEl>
                                          <p:spTgt spid="28"/>
                                        </p:tgtEl>
                                        <p:attrNameLst>
                                          <p:attrName>ppt_x</p:attrName>
                                        </p:attrNameLst>
                                      </p:cBhvr>
                                      <p:tavLst>
                                        <p:tav tm="0">
                                          <p:val>
                                            <p:strVal val="ppt_x"/>
                                          </p:val>
                                        </p:tav>
                                        <p:tav tm="100000">
                                          <p:val>
                                            <p:strVal val="ppt_x-.2"/>
                                          </p:val>
                                        </p:tav>
                                      </p:tavLst>
                                    </p:anim>
                                    <p:anim calcmode="lin" valueType="num">
                                      <p:cBhvr>
                                        <p:cTn id="61" dur="1000"/>
                                        <p:tgtEl>
                                          <p:spTgt spid="28"/>
                                        </p:tgtEl>
                                        <p:attrNameLst>
                                          <p:attrName>ppt_y</p:attrName>
                                        </p:attrNameLst>
                                      </p:cBhvr>
                                      <p:tavLst>
                                        <p:tav tm="0">
                                          <p:val>
                                            <p:strVal val="ppt_y"/>
                                          </p:val>
                                        </p:tav>
                                        <p:tav tm="100000">
                                          <p:val>
                                            <p:strVal val="ppt_y"/>
                                          </p:val>
                                        </p:tav>
                                      </p:tavLst>
                                    </p:anim>
                                    <p:animEffect transition="out" filter="fade">
                                      <p:cBhvr>
                                        <p:cTn id="62" dur="1000"/>
                                        <p:tgtEl>
                                          <p:spTgt spid="28"/>
                                        </p:tgtEl>
                                      </p:cBhvr>
                                    </p:animEffect>
                                    <p:set>
                                      <p:cBhvr>
                                        <p:cTn id="63"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4" fill="hold" nodeType="afterGroup">
                            <p:stCondLst>
                              <p:cond delay="7500"/>
                            </p:stCondLst>
                            <p:childTnLst>
                              <p:par>
                                <p:cTn id="65" presetID="54" presetClass="exit" presetSubtype="0" decel="100000" fill="hold" grpId="0" nodeType="afterEffect">
                                  <p:stCondLst>
                                    <p:cond delay="0"/>
                                  </p:stCondLst>
                                  <p:childTnLst>
                                    <p:anim calcmode="lin" valueType="num">
                                      <p:cBhvr>
                                        <p:cTn id="66" dur="1000"/>
                                        <p:tgtEl>
                                          <p:spTgt spid="27"/>
                                        </p:tgtEl>
                                        <p:attrNameLst>
                                          <p:attrName>ppt_w</p:attrName>
                                        </p:attrNameLst>
                                      </p:cBhvr>
                                      <p:tavLst>
                                        <p:tav tm="0">
                                          <p:val>
                                            <p:strVal val="ppt_w"/>
                                          </p:val>
                                        </p:tav>
                                        <p:tav tm="100000">
                                          <p:val>
                                            <p:strVal val="ppt_w*0.05"/>
                                          </p:val>
                                        </p:tav>
                                      </p:tavLst>
                                    </p:anim>
                                    <p:anim calcmode="lin" valueType="num">
                                      <p:cBhvr>
                                        <p:cTn id="67" dur="1000"/>
                                        <p:tgtEl>
                                          <p:spTgt spid="27"/>
                                        </p:tgtEl>
                                        <p:attrNameLst>
                                          <p:attrName>ppt_h</p:attrName>
                                        </p:attrNameLst>
                                      </p:cBhvr>
                                      <p:tavLst>
                                        <p:tav tm="0">
                                          <p:val>
                                            <p:strVal val="ppt_h"/>
                                          </p:val>
                                        </p:tav>
                                        <p:tav tm="100000">
                                          <p:val>
                                            <p:strVal val="ppt_h"/>
                                          </p:val>
                                        </p:tav>
                                      </p:tavLst>
                                    </p:anim>
                                    <p:anim calcmode="lin" valueType="num">
                                      <p:cBhvr>
                                        <p:cTn id="68" dur="1000"/>
                                        <p:tgtEl>
                                          <p:spTgt spid="27"/>
                                        </p:tgtEl>
                                        <p:attrNameLst>
                                          <p:attrName>ppt_x</p:attrName>
                                        </p:attrNameLst>
                                      </p:cBhvr>
                                      <p:tavLst>
                                        <p:tav tm="0">
                                          <p:val>
                                            <p:strVal val="ppt_x"/>
                                          </p:val>
                                        </p:tav>
                                        <p:tav tm="100000">
                                          <p:val>
                                            <p:strVal val="ppt_x-.2"/>
                                          </p:val>
                                        </p:tav>
                                      </p:tavLst>
                                    </p:anim>
                                    <p:anim calcmode="lin" valueType="num">
                                      <p:cBhvr>
                                        <p:cTn id="69" dur="1000"/>
                                        <p:tgtEl>
                                          <p:spTgt spid="27"/>
                                        </p:tgtEl>
                                        <p:attrNameLst>
                                          <p:attrName>ppt_y</p:attrName>
                                        </p:attrNameLst>
                                      </p:cBhvr>
                                      <p:tavLst>
                                        <p:tav tm="0">
                                          <p:val>
                                            <p:strVal val="ppt_y"/>
                                          </p:val>
                                        </p:tav>
                                        <p:tav tm="100000">
                                          <p:val>
                                            <p:strVal val="ppt_y"/>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2" fill="hold" nodeType="afterGroup">
                            <p:stCondLst>
                              <p:cond delay="8500"/>
                            </p:stCondLst>
                            <p:childTnLst>
                              <p:par>
                                <p:cTn id="73" presetID="54" presetClass="exit" presetSubtype="0" decel="100000" fill="hold" grpId="0" nodeType="afterEffect">
                                  <p:stCondLst>
                                    <p:cond delay="0"/>
                                  </p:stCondLst>
                                  <p:childTnLst>
                                    <p:anim calcmode="lin" valueType="num">
                                      <p:cBhvr>
                                        <p:cTn id="74" dur="1000"/>
                                        <p:tgtEl>
                                          <p:spTgt spid="26"/>
                                        </p:tgtEl>
                                        <p:attrNameLst>
                                          <p:attrName>ppt_w</p:attrName>
                                        </p:attrNameLst>
                                      </p:cBhvr>
                                      <p:tavLst>
                                        <p:tav tm="0">
                                          <p:val>
                                            <p:strVal val="ppt_w"/>
                                          </p:val>
                                        </p:tav>
                                        <p:tav tm="100000">
                                          <p:val>
                                            <p:strVal val="ppt_w*0.05"/>
                                          </p:val>
                                        </p:tav>
                                      </p:tavLst>
                                    </p:anim>
                                    <p:anim calcmode="lin" valueType="num">
                                      <p:cBhvr>
                                        <p:cTn id="75" dur="1000"/>
                                        <p:tgtEl>
                                          <p:spTgt spid="26"/>
                                        </p:tgtEl>
                                        <p:attrNameLst>
                                          <p:attrName>ppt_h</p:attrName>
                                        </p:attrNameLst>
                                      </p:cBhvr>
                                      <p:tavLst>
                                        <p:tav tm="0">
                                          <p:val>
                                            <p:strVal val="ppt_h"/>
                                          </p:val>
                                        </p:tav>
                                        <p:tav tm="100000">
                                          <p:val>
                                            <p:strVal val="ppt_h"/>
                                          </p:val>
                                        </p:tav>
                                      </p:tavLst>
                                    </p:anim>
                                    <p:anim calcmode="lin" valueType="num">
                                      <p:cBhvr>
                                        <p:cTn id="76" dur="1000"/>
                                        <p:tgtEl>
                                          <p:spTgt spid="26"/>
                                        </p:tgtEl>
                                        <p:attrNameLst>
                                          <p:attrName>ppt_x</p:attrName>
                                        </p:attrNameLst>
                                      </p:cBhvr>
                                      <p:tavLst>
                                        <p:tav tm="0">
                                          <p:val>
                                            <p:strVal val="ppt_x"/>
                                          </p:val>
                                        </p:tav>
                                        <p:tav tm="100000">
                                          <p:val>
                                            <p:strVal val="ppt_x-.2"/>
                                          </p:val>
                                        </p:tav>
                                      </p:tavLst>
                                    </p:anim>
                                    <p:anim calcmode="lin" valueType="num">
                                      <p:cBhvr>
                                        <p:cTn id="77" dur="1000"/>
                                        <p:tgtEl>
                                          <p:spTgt spid="26"/>
                                        </p:tgtEl>
                                        <p:attrNameLst>
                                          <p:attrName>ppt_y</p:attrName>
                                        </p:attrNameLst>
                                      </p:cBhvr>
                                      <p:tavLst>
                                        <p:tav tm="0">
                                          <p:val>
                                            <p:strVal val="ppt_y"/>
                                          </p:val>
                                        </p:tav>
                                        <p:tav tm="100000">
                                          <p:val>
                                            <p:strVal val="ppt_y"/>
                                          </p:val>
                                        </p:tav>
                                      </p:tavLst>
                                    </p:anim>
                                    <p:animEffect transition="out" filter="fade">
                                      <p:cBhvr>
                                        <p:cTn id="78" dur="1000"/>
                                        <p:tgtEl>
                                          <p:spTgt spid="26"/>
                                        </p:tgtEl>
                                      </p:cBhvr>
                                    </p:animEffect>
                                    <p:set>
                                      <p:cBhvr>
                                        <p:cTn id="7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80" fill="hold" nodeType="afterGroup">
                            <p:stCondLst>
                              <p:cond delay="9500"/>
                            </p:stCondLst>
                            <p:childTnLst>
                              <p:par>
                                <p:cTn id="81" presetID="54" presetClass="exit" presetSubtype="0" decel="100000" fill="hold" grpId="0" nodeType="afterEffect">
                                  <p:stCondLst>
                                    <p:cond delay="0"/>
                                  </p:stCondLst>
                                  <p:childTnLst>
                                    <p:anim calcmode="lin" valueType="num">
                                      <p:cBhvr>
                                        <p:cTn id="82" dur="1000"/>
                                        <p:tgtEl>
                                          <p:spTgt spid="25"/>
                                        </p:tgtEl>
                                        <p:attrNameLst>
                                          <p:attrName>ppt_w</p:attrName>
                                        </p:attrNameLst>
                                      </p:cBhvr>
                                      <p:tavLst>
                                        <p:tav tm="0">
                                          <p:val>
                                            <p:strVal val="ppt_w"/>
                                          </p:val>
                                        </p:tav>
                                        <p:tav tm="100000">
                                          <p:val>
                                            <p:strVal val="ppt_w*0.05"/>
                                          </p:val>
                                        </p:tav>
                                      </p:tavLst>
                                    </p:anim>
                                    <p:anim calcmode="lin" valueType="num">
                                      <p:cBhvr>
                                        <p:cTn id="83" dur="1000"/>
                                        <p:tgtEl>
                                          <p:spTgt spid="25"/>
                                        </p:tgtEl>
                                        <p:attrNameLst>
                                          <p:attrName>ppt_h</p:attrName>
                                        </p:attrNameLst>
                                      </p:cBhvr>
                                      <p:tavLst>
                                        <p:tav tm="0">
                                          <p:val>
                                            <p:strVal val="ppt_h"/>
                                          </p:val>
                                        </p:tav>
                                        <p:tav tm="100000">
                                          <p:val>
                                            <p:strVal val="ppt_h"/>
                                          </p:val>
                                        </p:tav>
                                      </p:tavLst>
                                    </p:anim>
                                    <p:anim calcmode="lin" valueType="num">
                                      <p:cBhvr>
                                        <p:cTn id="84" dur="1000"/>
                                        <p:tgtEl>
                                          <p:spTgt spid="25"/>
                                        </p:tgtEl>
                                        <p:attrNameLst>
                                          <p:attrName>ppt_x</p:attrName>
                                        </p:attrNameLst>
                                      </p:cBhvr>
                                      <p:tavLst>
                                        <p:tav tm="0">
                                          <p:val>
                                            <p:strVal val="ppt_x"/>
                                          </p:val>
                                        </p:tav>
                                        <p:tav tm="100000">
                                          <p:val>
                                            <p:strVal val="ppt_x-.2"/>
                                          </p:val>
                                        </p:tav>
                                      </p:tavLst>
                                    </p:anim>
                                    <p:anim calcmode="lin" valueType="num">
                                      <p:cBhvr>
                                        <p:cTn id="85" dur="1000"/>
                                        <p:tgtEl>
                                          <p:spTgt spid="25"/>
                                        </p:tgtEl>
                                        <p:attrNameLst>
                                          <p:attrName>ppt_y</p:attrName>
                                        </p:attrNameLst>
                                      </p:cBhvr>
                                      <p:tavLst>
                                        <p:tav tm="0">
                                          <p:val>
                                            <p:strVal val="ppt_y"/>
                                          </p:val>
                                        </p:tav>
                                        <p:tav tm="100000">
                                          <p:val>
                                            <p:strVal val="ppt_y"/>
                                          </p:val>
                                        </p:tav>
                                      </p:tavLst>
                                    </p:anim>
                                    <p:animEffect transition="out" filter="fade">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8" fill="hold" nodeType="afterGroup">
                            <p:stCondLst>
                              <p:cond delay="10500"/>
                            </p:stCondLst>
                            <p:childTnLst>
                              <p:par>
                                <p:cTn id="89" presetID="6" presetClass="emph" presetSubtype="0" fill="hold" grpId="0" nodeType="afterEffect">
                                  <p:stCondLst>
                                    <p:cond delay="0"/>
                                  </p:stCondLst>
                                  <p:childTnLst>
                                    <p:animScale>
                                      <p:cBhvr>
                                        <p:cTn id="90" dur="1000" fill="hold"/>
                                        <p:tgtEl>
                                          <p:spTgt spid="24"/>
                                        </p:tgtEl>
                                      </p:cBhvr>
                                      <p:by x="130000" y="130000"/>
                                    </p:animScale>
                                  </p:childTnLst>
                                  <p:subTnLst>
                                    <p:audio>
                                      <p:cMediaNode>
                                        <p:cTn display="0" masterRel="sameClick">
                                          <p:stCondLst>
                                            <p:cond evt="begin" delay="0">
                                              <p:tn val="89"/>
                                            </p:cond>
                                          </p:stCondLst>
                                          <p:endCondLst>
                                            <p:cond evt="onStopAudio" delay="0">
                                              <p:tgtEl>
                                                <p:sldTgt/>
                                              </p:tgtEl>
                                            </p:cond>
                                          </p:endCondLst>
                                        </p:cTn>
                                        <p:tgtEl>
                                          <p:sndTgt r:embed="rId4" name="BELL.WAV"/>
                                        </p:tgtEl>
                                      </p:cMediaNode>
                                    </p:audio>
                                  </p:subTnLst>
                                </p:cTn>
                              </p:par>
                            </p:childTnLst>
                          </p:cTn>
                        </p:par>
                        <p:par>
                          <p:cTn id="91" fill="hold" nodeType="afterGroup">
                            <p:stCondLst>
                              <p:cond delay="11500"/>
                            </p:stCondLst>
                            <p:childTnLst>
                              <p:par>
                                <p:cTn id="92" presetID="1" presetClass="mediacall" presetSubtype="0" fill="hold" nodeType="afterEffect">
                                  <p:stCondLst>
                                    <p:cond delay="0"/>
                                  </p:stCondLst>
                                  <p:childTnLst>
                                    <p:cmd type="call" cmd="playFrom(0.0)">
                                      <p:cBhvr>
                                        <p:cTn id="93" dur="4078" fill="hold"/>
                                        <p:tgtEl>
                                          <p:spTgt spid="55"/>
                                        </p:tgtEl>
                                      </p:cBhvr>
                                    </p:cmd>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6" fill="hold" display="0">
                  <p:stCondLst>
                    <p:cond delay="indefinite"/>
                  </p:stCondLst>
                  <p:endCondLst>
                    <p:cond evt="onNext" delay="0">
                      <p:tgtEl>
                        <p:sldTgt/>
                      </p:tgtEl>
                    </p:cond>
                    <p:cond evt="onPrev" delay="0">
                      <p:tgtEl>
                        <p:sldTgt/>
                      </p:tgtEl>
                    </p:cond>
                    <p:cond evt="onStopAudio" delay="0">
                      <p:tgtEl>
                        <p:sldTgt/>
                      </p:tgtEl>
                    </p:cond>
                  </p:endCondLst>
                </p:cTn>
                <p:tgtEl>
                  <p:spTgt spid="55"/>
                </p:tgtEl>
              </p:cMediaNode>
            </p:audio>
          </p:childTnLst>
        </p:cTn>
      </p:par>
    </p:tnLst>
    <p:bldLst>
      <p:bldP spid="1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18"/>
          <p:cNvSpPr txBox="1">
            <a:spLocks noChangeArrowheads="1"/>
          </p:cNvSpPr>
          <p:nvPr/>
        </p:nvSpPr>
        <p:spPr bwMode="auto">
          <a:xfrm>
            <a:off x="5621253" y="2520140"/>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endParaRPr lang="en-US" altLang="en-US" sz="5400" b="1">
              <a:solidFill>
                <a:srgbClr val="600060"/>
              </a:solidFill>
              <a:latin typeface="Arial" panose="020B0604020202020204" pitchFamily="34" charset="0"/>
            </a:endParaRPr>
          </a:p>
        </p:txBody>
      </p:sp>
      <p:sp>
        <p:nvSpPr>
          <p:cNvPr id="5124" name="TextBox 17"/>
          <p:cNvSpPr txBox="1">
            <a:spLocks noChangeArrowheads="1"/>
          </p:cNvSpPr>
          <p:nvPr/>
        </p:nvSpPr>
        <p:spPr bwMode="auto">
          <a:xfrm>
            <a:off x="2039144" y="26880"/>
            <a:ext cx="81137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150000"/>
              </a:lnSpc>
              <a:spcAft>
                <a:spcPct val="0"/>
              </a:spcAft>
              <a:buNone/>
            </a:pPr>
            <a:r>
              <a:rPr lang="vi-VN" altLang="en-US" dirty="0">
                <a:solidFill>
                  <a:srgbClr val="000000"/>
                </a:solidFill>
                <a:latin typeface="Times New Roman" panose="02020603050405020304" pitchFamily="18" charset="0"/>
                <a:cs typeface="Times New Roman" panose="02020603050405020304" pitchFamily="18" charset="0"/>
              </a:rPr>
              <a:t>2.</a:t>
            </a:r>
            <a:r>
              <a:rPr lang="vi-VN" altLang="en-US" dirty="0">
                <a:solidFill>
                  <a:srgbClr val="0066FF"/>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Quan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sát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tranh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rồi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hỏi</a:t>
            </a:r>
            <a:r>
              <a:rPr lang="en-US" altLang="en-US" dirty="0">
                <a:solidFill>
                  <a:srgbClr val="0066FF"/>
                </a:solidFill>
                <a:latin typeface="Times New Roman" panose="02020603050405020304" pitchFamily="18" charset="0"/>
                <a:cs typeface="Times New Roman" panose="02020603050405020304" pitchFamily="18" charset="0"/>
              </a:rPr>
              <a:t>.</a:t>
            </a:r>
          </a:p>
        </p:txBody>
      </p:sp>
      <p:grpSp>
        <p:nvGrpSpPr>
          <p:cNvPr id="5139" name="Group 35"/>
          <p:cNvGrpSpPr>
            <a:grpSpLocks/>
          </p:cNvGrpSpPr>
          <p:nvPr/>
        </p:nvGrpSpPr>
        <p:grpSpPr bwMode="auto">
          <a:xfrm>
            <a:off x="2669567" y="663910"/>
            <a:ext cx="2959239" cy="2111125"/>
            <a:chOff x="1373038" y="735584"/>
            <a:chExt cx="5829300" cy="4609673"/>
          </a:xfrm>
        </p:grpSpPr>
        <p:pic>
          <p:nvPicPr>
            <p:cNvPr id="5148" name="Picture 6" descr="Furry Bunny Cartoon HD Stock Images | Shutterst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5331997" y="735584"/>
              <a:ext cx="1528006" cy="18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4" descr="Funny cat cartoon Sticker • Pixers® - We live to chan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Waage - Illustrationen und Vektorgrafiken - iStock">
              <a:extLst>
                <a:ext uri="{FF2B5EF4-FFF2-40B4-BE49-F238E27FC236}">
                  <a16:creationId xmlns:a16="http://schemas.microsoft.com/office/drawing/2014/main" id="{1DB44EBF-E1C6-4942-B62C-DC6FB33DA102}"/>
                </a:ext>
              </a:extLst>
            </p:cNvPr>
            <p:cNvPicPr>
              <a:picLocks noChangeAspect="1" noChangeArrowheads="1"/>
            </p:cNvPicPr>
            <p:nvPr/>
          </p:nvPicPr>
          <p:blipFill>
            <a:blip r:embed="rId4">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373038" y="1706707"/>
              <a:ext cx="5829300" cy="3638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40" name="Group 39"/>
          <p:cNvGrpSpPr>
            <a:grpSpLocks/>
          </p:cNvGrpSpPr>
          <p:nvPr/>
        </p:nvGrpSpPr>
        <p:grpSpPr bwMode="auto">
          <a:xfrm>
            <a:off x="6159939" y="851073"/>
            <a:ext cx="2916238" cy="1849437"/>
            <a:chOff x="6547909" y="2331857"/>
            <a:chExt cx="3959560" cy="2738908"/>
          </a:xfrm>
        </p:grpSpPr>
        <p:grpSp>
          <p:nvGrpSpPr>
            <p:cNvPr id="5144" name="Group 40"/>
            <p:cNvGrpSpPr>
              <a:grpSpLocks/>
            </p:cNvGrpSpPr>
            <p:nvPr/>
          </p:nvGrpSpPr>
          <p:grpSpPr bwMode="auto">
            <a:xfrm>
              <a:off x="6547909" y="2331857"/>
              <a:ext cx="3959560" cy="2738908"/>
              <a:chOff x="1464667" y="2108489"/>
              <a:chExt cx="5829300" cy="4032245"/>
            </a:xfrm>
          </p:grpSpPr>
          <p:pic>
            <p:nvPicPr>
              <p:cNvPr id="5146" name="Picture 4" descr="Funny cat cartoon Sticker • Pixers® - We live to chang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23198" y="2108489"/>
                <a:ext cx="1160319" cy="141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Waage - Illustrationen und Vektorgrafiken - iStock">
                <a:extLst>
                  <a:ext uri="{FF2B5EF4-FFF2-40B4-BE49-F238E27FC236}">
                    <a16:creationId xmlns:a16="http://schemas.microsoft.com/office/drawing/2014/main" id="{08CB92E5-9D12-42E7-81BC-26A39E92E247}"/>
                  </a:ext>
                </a:extLst>
              </p:cNvPr>
              <p:cNvPicPr>
                <a:picLocks noChangeAspect="1" noChangeArrowheads="1"/>
              </p:cNvPicPr>
              <p:nvPr/>
            </p:nvPicPr>
            <p:blipFill>
              <a:blip r:embed="rId4">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flipH="1">
                <a:off x="1464667" y="2502184"/>
                <a:ext cx="5829300" cy="36385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45" name="Picture 8" descr="Do animal dog cat pet illustration cartoon caricature by Luiza98 | Fiver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975" r="19087"/>
            <a:stretch>
              <a:fillRect/>
            </a:stretch>
          </p:blipFill>
          <p:spPr bwMode="auto">
            <a:xfrm>
              <a:off x="9060873" y="2686226"/>
              <a:ext cx="1160146" cy="11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a:spLocks noChangeArrowheads="1"/>
          </p:cNvSpPr>
          <p:nvPr/>
        </p:nvSpPr>
        <p:spPr bwMode="auto">
          <a:xfrm>
            <a:off x="3389347" y="2937023"/>
            <a:ext cx="2400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vi-VN" altLang="en-US" b="1" dirty="0">
                <a:solidFill>
                  <a:srgbClr val="0066FF"/>
                </a:solidFill>
                <a:latin typeface="Times New Roman" panose="02020603050405020304" pitchFamily="18" charset="0"/>
                <a:cs typeface="Times New Roman" panose="02020603050405020304" pitchFamily="18" charset="0"/>
              </a:rPr>
              <a:t>Nặng hơn</a:t>
            </a:r>
            <a:endParaRPr lang="en-GB" altLang="en-US" b="1" dirty="0">
              <a:solidFill>
                <a:srgbClr val="0066FF"/>
              </a:solidFill>
              <a:latin typeface="Times New Roman" panose="02020603050405020304" pitchFamily="18" charset="0"/>
              <a:cs typeface="Times New Roman" panose="02020603050405020304" pitchFamily="18" charset="0"/>
            </a:endParaRPr>
          </a:p>
        </p:txBody>
      </p:sp>
      <p:pic>
        <p:nvPicPr>
          <p:cNvPr id="35" name="Picture 6" descr="Furry Bunny Cartoon HD Stock Images | Shutterst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983" t="519" b="6105"/>
          <a:stretch>
            <a:fillRect/>
          </a:stretch>
        </p:blipFill>
        <p:spPr bwMode="auto">
          <a:xfrm>
            <a:off x="8579856" y="3703907"/>
            <a:ext cx="895144" cy="96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2366534" y="2460738"/>
            <a:ext cx="1022812" cy="998886"/>
          </a:xfrm>
          <a:prstGeom prst="rect">
            <a:avLst/>
          </a:prstGeom>
        </p:spPr>
      </p:pic>
      <p:sp>
        <p:nvSpPr>
          <p:cNvPr id="4" name="TextBox 3"/>
          <p:cNvSpPr txBox="1"/>
          <p:nvPr/>
        </p:nvSpPr>
        <p:spPr>
          <a:xfrm>
            <a:off x="6635979" y="4248833"/>
            <a:ext cx="1904689" cy="584775"/>
          </a:xfrm>
          <a:prstGeom prst="rect">
            <a:avLst/>
          </a:prstGeom>
          <a:noFill/>
        </p:spPr>
        <p:txBody>
          <a:bodyPr wrap="none" rtlCol="0">
            <a:spAutoFit/>
          </a:bodyPr>
          <a:lstStyle/>
          <a:p>
            <a:pPr lvl="0">
              <a:defRPr/>
            </a:pPr>
            <a:r>
              <a:rPr lang="vi-VN" altLang="en-US" sz="3200" b="1" dirty="0">
                <a:solidFill>
                  <a:srgbClr val="0066FF"/>
                </a:solidFill>
                <a:latin typeface="Times New Roman" panose="02020603050405020304" pitchFamily="18" charset="0"/>
                <a:cs typeface="Times New Roman" panose="02020603050405020304" pitchFamily="18" charset="0"/>
              </a:rPr>
              <a:t>Nặng hơn</a:t>
            </a:r>
            <a:endParaRPr lang="en-GB" altLang="en-US" sz="3200" b="1" dirty="0">
              <a:solidFill>
                <a:srgbClr val="0066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stretch>
            <a:fillRect/>
          </a:stretch>
        </p:blipFill>
        <p:spPr>
          <a:xfrm>
            <a:off x="5718699" y="2413370"/>
            <a:ext cx="872324" cy="973331"/>
          </a:xfrm>
          <a:prstGeom prst="rect">
            <a:avLst/>
          </a:prstGeom>
        </p:spPr>
      </p:pic>
      <p:pic>
        <p:nvPicPr>
          <p:cNvPr id="36" name="Picture 35"/>
          <p:cNvPicPr>
            <a:picLocks noChangeAspect="1"/>
          </p:cNvPicPr>
          <p:nvPr/>
        </p:nvPicPr>
        <p:blipFill>
          <a:blip r:embed="rId8"/>
          <a:stretch>
            <a:fillRect/>
          </a:stretch>
        </p:blipFill>
        <p:spPr>
          <a:xfrm>
            <a:off x="5665899" y="3851423"/>
            <a:ext cx="878056" cy="979727"/>
          </a:xfrm>
          <a:prstGeom prst="rect">
            <a:avLst/>
          </a:prstGeom>
        </p:spPr>
      </p:pic>
      <p:sp>
        <p:nvSpPr>
          <p:cNvPr id="6" name="Down Arrow 5"/>
          <p:cNvSpPr/>
          <p:nvPr/>
        </p:nvSpPr>
        <p:spPr>
          <a:xfrm>
            <a:off x="2642574" y="3434540"/>
            <a:ext cx="130356" cy="1527216"/>
          </a:xfrm>
          <a:prstGeom prst="downArrow">
            <a:avLst/>
          </a:prstGeom>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0066FF"/>
              </a:solidFill>
            </a:endParaRPr>
          </a:p>
        </p:txBody>
      </p:sp>
      <p:sp>
        <p:nvSpPr>
          <p:cNvPr id="37" name="Down Arrow 36"/>
          <p:cNvSpPr/>
          <p:nvPr/>
        </p:nvSpPr>
        <p:spPr>
          <a:xfrm>
            <a:off x="8747898" y="4670123"/>
            <a:ext cx="166716" cy="1174496"/>
          </a:xfrm>
          <a:prstGeom prst="downArrow">
            <a:avLst/>
          </a:prstGeom>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0066FF"/>
              </a:solidFill>
            </a:endParaRPr>
          </a:p>
        </p:txBody>
      </p:sp>
      <p:sp>
        <p:nvSpPr>
          <p:cNvPr id="38" name="TextBox 37"/>
          <p:cNvSpPr txBox="1">
            <a:spLocks noChangeArrowheads="1"/>
          </p:cNvSpPr>
          <p:nvPr/>
        </p:nvSpPr>
        <p:spPr bwMode="auto">
          <a:xfrm>
            <a:off x="2431593" y="4840810"/>
            <a:ext cx="2400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vi-VN" altLang="en-US" b="1" dirty="0">
                <a:solidFill>
                  <a:srgbClr val="FF0000"/>
                </a:solidFill>
                <a:latin typeface="Times New Roman" panose="02020603050405020304" pitchFamily="18" charset="0"/>
                <a:cs typeface="Times New Roman" panose="02020603050405020304" pitchFamily="18" charset="0"/>
              </a:rPr>
              <a:t>Nặng nhất</a:t>
            </a:r>
            <a:endParaRPr lang="en-GB" altLang="en-US" b="1"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a:off x="7951971" y="5758920"/>
            <a:ext cx="1826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vi-VN" altLang="en-US" b="1" dirty="0">
                <a:solidFill>
                  <a:srgbClr val="FF0000"/>
                </a:solidFill>
                <a:latin typeface="Times New Roman" panose="02020603050405020304" pitchFamily="18" charset="0"/>
                <a:cs typeface="Times New Roman" panose="02020603050405020304" pitchFamily="18" charset="0"/>
              </a:rPr>
              <a:t>Nhẹ nhất</a:t>
            </a:r>
            <a:endParaRPr lang="en-GB" altLang="en-US"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621253" y="2271516"/>
            <a:ext cx="1067217" cy="2690241"/>
          </a:xfrm>
          <a:prstGeom prst="rect">
            <a:avLst/>
          </a:prstGeom>
          <a:noFill/>
          <a:ln w="381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7139800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37" grpId="0" animBg="1"/>
      <p:bldP spid="38" grpId="0"/>
      <p:bldP spid="4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61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9D9DA8-EAE3-4E64-ACF1-9ACD541AD5EC}"/>
              </a:ext>
            </a:extLst>
          </p:cNvPr>
          <p:cNvSpPr txBox="1"/>
          <p:nvPr/>
        </p:nvSpPr>
        <p:spPr>
          <a:xfrm>
            <a:off x="1714640" y="301913"/>
            <a:ext cx="8792829"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Quan </a:t>
            </a:r>
            <a:r>
              <a:rPr kumimoji="0" lang="en-US" sz="2600" b="0" i="0" u="none" strike="noStrike" kern="1200" cap="none" spc="0" normalizeH="0" baseline="0" noProof="0" dirty="0" err="1">
                <a:ln>
                  <a:noFill/>
                </a:ln>
                <a:solidFill>
                  <a:prstClr val="black"/>
                </a:solidFill>
                <a:effectLst/>
                <a:uLnTx/>
                <a:uFillTx/>
                <a:latin typeface="Arial"/>
                <a:ea typeface="+mn-ea"/>
                <a:cs typeface="+mn-cs"/>
              </a:rPr>
              <a:t>sát</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tranh</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rồi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trả</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lời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câu</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hỏi</a:t>
            </a:r>
            <a:r>
              <a:rPr kumimoji="0" lang="en-US" sz="2600" b="0" i="0" u="none" strike="noStrike" kern="1200" cap="none" spc="0" normalizeH="0" baseline="0" noProof="0" dirty="0">
                <a:ln>
                  <a:noFill/>
                </a:ln>
                <a:solidFill>
                  <a:prstClr val="black"/>
                </a:solidFill>
                <a:effectLst/>
                <a:uLnTx/>
                <a:uFillTx/>
                <a:latin typeface="Arial"/>
                <a:ea typeface="+mn-ea"/>
                <a:cs typeface="+mn-cs"/>
              </a:rPr>
              <a:t>.</a:t>
            </a:r>
          </a:p>
        </p:txBody>
      </p:sp>
      <p:sp>
        <p:nvSpPr>
          <p:cNvPr id="20" name="Oval 19">
            <a:extLst>
              <a:ext uri="{FF2B5EF4-FFF2-40B4-BE49-F238E27FC236}">
                <a16:creationId xmlns:a16="http://schemas.microsoft.com/office/drawing/2014/main" id="{55A85EAA-1F06-4480-B234-DDD1494BC9C8}"/>
              </a:ext>
            </a:extLst>
          </p:cNvPr>
          <p:cNvSpPr/>
          <p:nvPr/>
        </p:nvSpPr>
        <p:spPr>
          <a:xfrm>
            <a:off x="1161311" y="363526"/>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3</a:t>
            </a:r>
          </a:p>
        </p:txBody>
      </p:sp>
      <p:pic>
        <p:nvPicPr>
          <p:cNvPr id="8" name="Picture 7">
            <a:extLst>
              <a:ext uri="{FF2B5EF4-FFF2-40B4-BE49-F238E27FC236}">
                <a16:creationId xmlns:a16="http://schemas.microsoft.com/office/drawing/2014/main" id="{77D1D434-1A24-45EC-9A33-6DA345696563}"/>
              </a:ext>
            </a:extLst>
          </p:cNvPr>
          <p:cNvPicPr>
            <a:picLocks noChangeAspect="1"/>
          </p:cNvPicPr>
          <p:nvPr/>
        </p:nvPicPr>
        <p:blipFill>
          <a:blip r:embed="rId3"/>
          <a:stretch>
            <a:fillRect/>
          </a:stretch>
        </p:blipFill>
        <p:spPr>
          <a:xfrm>
            <a:off x="857373" y="966773"/>
            <a:ext cx="10353675" cy="2200275"/>
          </a:xfrm>
          <a:prstGeom prst="rect">
            <a:avLst/>
          </a:prstGeom>
        </p:spPr>
      </p:pic>
    </p:spTree>
    <p:custDataLst>
      <p:tags r:id="rId1"/>
    </p:custDataLst>
    <p:extLst>
      <p:ext uri="{BB962C8B-B14F-4D97-AF65-F5344CB8AC3E}">
        <p14:creationId xmlns:p14="http://schemas.microsoft.com/office/powerpoint/2010/main" val="3641944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1312" y="1814644"/>
            <a:ext cx="7504826" cy="1176630"/>
          </a:xfrm>
          <a:prstGeom prst="rect">
            <a:avLst/>
          </a:prstGeom>
        </p:spPr>
      </p:pic>
    </p:spTree>
    <p:extLst>
      <p:ext uri="{BB962C8B-B14F-4D97-AF65-F5344CB8AC3E}">
        <p14:creationId xmlns:p14="http://schemas.microsoft.com/office/powerpoint/2010/main" val="3355186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522" y="324294"/>
            <a:ext cx="10486656" cy="5898744"/>
          </a:xfrm>
          <a:prstGeom prst="rect">
            <a:avLst/>
          </a:prstGeom>
        </p:spPr>
      </p:pic>
    </p:spTree>
    <p:extLst>
      <p:ext uri="{BB962C8B-B14F-4D97-AF65-F5344CB8AC3E}">
        <p14:creationId xmlns:p14="http://schemas.microsoft.com/office/powerpoint/2010/main" val="2974686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1093" y="441252"/>
            <a:ext cx="9781953" cy="5261122"/>
          </a:xfrm>
          <a:prstGeom prst="rect">
            <a:avLst/>
          </a:prstGeom>
        </p:spPr>
      </p:pic>
    </p:spTree>
    <p:extLst>
      <p:ext uri="{BB962C8B-B14F-4D97-AF65-F5344CB8AC3E}">
        <p14:creationId xmlns:p14="http://schemas.microsoft.com/office/powerpoint/2010/main" val="2575813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228" y="272883"/>
            <a:ext cx="10515600" cy="1325563"/>
          </a:xfrm>
        </p:spPr>
        <p:txBody>
          <a:bodyPr/>
          <a:lstStyle/>
          <a:p>
            <a:endParaRPr lang="en-GB"/>
          </a:p>
        </p:txBody>
      </p:sp>
      <p:pic>
        <p:nvPicPr>
          <p:cNvPr id="3" name="Ki-lô-gam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6710" y="214640"/>
            <a:ext cx="8478579" cy="5962323"/>
          </a:xfrm>
          <a:prstGeom prst="rect">
            <a:avLst/>
          </a:prstGeom>
        </p:spPr>
      </p:pic>
      <p:sp>
        <p:nvSpPr>
          <p:cNvPr id="4" name="Content Placeholder 3"/>
          <p:cNvSpPr>
            <a:spLocks noGrp="1"/>
          </p:cNvSpPr>
          <p:nvPr>
            <p:ph idx="1"/>
          </p:nvPr>
        </p:nvSpPr>
        <p:spPr/>
        <p:txBody>
          <a:bodyPr/>
          <a:lstStyle/>
          <a:p>
            <a:endParaRPr lang="en-GB" dirty="0"/>
          </a:p>
        </p:txBody>
      </p:sp>
    </p:spTree>
    <p:extLst>
      <p:ext uri="{BB962C8B-B14F-4D97-AF65-F5344CB8AC3E}">
        <p14:creationId xmlns:p14="http://schemas.microsoft.com/office/powerpoint/2010/main" val="42906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268798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86" y="1825625"/>
            <a:ext cx="10933814" cy="4351338"/>
          </a:xfrm>
        </p:spPr>
        <p:txBody>
          <a:bodyPr/>
          <a:lstStyle/>
          <a:p>
            <a:pPr marL="0" lvl="0" indent="0" algn="just">
              <a:lnSpc>
                <a:spcPct val="200000"/>
              </a:lnSpc>
              <a:spcBef>
                <a:spcPts val="0"/>
              </a:spcBef>
              <a:buNone/>
              <a:defRPr/>
            </a:pPr>
            <a:r>
              <a:rPr lang="vi-VN" sz="2600" dirty="0" smtClean="0">
                <a:solidFill>
                  <a:srgbClr val="FF0000"/>
                </a:solidFill>
                <a:latin typeface="Times New Roman" panose="02020603050405020304" pitchFamily="18" charset="0"/>
                <a:cs typeface="Times New Roman" panose="02020603050405020304" pitchFamily="18" charset="0"/>
              </a:rPr>
              <a:t>A.</a:t>
            </a:r>
            <a:r>
              <a:rPr lang="vi-VN" sz="2600" dirty="0" smtClean="0">
                <a:solidFill>
                  <a:prstClr val="black"/>
                </a:solidFill>
                <a:latin typeface="Arial"/>
              </a:rPr>
              <a:t> </a:t>
            </a:r>
            <a:r>
              <a:rPr lang="en-US" sz="3200" dirty="0" smtClean="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pPr marL="0" lvl="0" indent="0" algn="just">
              <a:lnSpc>
                <a:spcPct val="200000"/>
              </a:lnSpc>
              <a:spcBef>
                <a:spcPts val="0"/>
              </a:spcBef>
              <a:buNone/>
              <a:defRPr/>
            </a:pPr>
            <a:r>
              <a:rPr lang="en-US" sz="3200" dirty="0">
                <a:solidFill>
                  <a:srgbClr val="FF0066"/>
                </a:solidFill>
                <a:latin typeface="Times New Roman" panose="02020603050405020304" pitchFamily="18" charset="0"/>
                <a:cs typeface="Times New Roman" panose="02020603050405020304" pitchFamily="18" charset="0"/>
              </a:rPr>
              <a:t>B. </a:t>
            </a:r>
            <a:r>
              <a:rPr lang="en-US" sz="3200" dirty="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nhẹ</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pPr marL="0" lvl="0" indent="0" algn="just">
              <a:lnSpc>
                <a:spcPct val="200000"/>
              </a:lnSpc>
              <a:spcBef>
                <a:spcPts val="0"/>
              </a:spcBef>
              <a:buNone/>
              <a:defRPr/>
            </a:pPr>
            <a:r>
              <a:rPr lang="en-US" sz="3200" dirty="0">
                <a:solidFill>
                  <a:srgbClr val="FF0066"/>
                </a:solidFill>
                <a:latin typeface="Times New Roman" panose="02020603050405020304" pitchFamily="18" charset="0"/>
                <a:cs typeface="Times New Roman" panose="02020603050405020304" pitchFamily="18" charset="0"/>
              </a:rPr>
              <a:t>C. </a:t>
            </a:r>
            <a:r>
              <a:rPr lang="en-US" sz="3200" dirty="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endParaRPr lang="en-GB" sz="3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6CA7EE-C3F8-4439-AD47-4590626A4BF6}"/>
              </a:ext>
            </a:extLst>
          </p:cNvPr>
          <p:cNvGrpSpPr/>
          <p:nvPr/>
        </p:nvGrpSpPr>
        <p:grpSpPr>
          <a:xfrm>
            <a:off x="1264251" y="709973"/>
            <a:ext cx="7560772" cy="742511"/>
            <a:chOff x="1094511" y="1464900"/>
            <a:chExt cx="7560772" cy="742511"/>
          </a:xfrm>
        </p:grpSpPr>
        <p:sp>
          <p:nvSpPr>
            <p:cNvPr id="5" name="Oval 4">
              <a:extLst>
                <a:ext uri="{FF2B5EF4-FFF2-40B4-BE49-F238E27FC236}">
                  <a16:creationId xmlns:a16="http://schemas.microsoft.com/office/drawing/2014/main" id="{CD648966-6BF2-4918-897D-35A86D2701DA}"/>
                </a:ext>
              </a:extLst>
            </p:cNvPr>
            <p:cNvSpPr/>
            <p:nvPr/>
          </p:nvSpPr>
          <p:spPr>
            <a:xfrm>
              <a:off x="1094511" y="1577546"/>
              <a:ext cx="523220" cy="523220"/>
            </a:xfrm>
            <a:prstGeom prst="ellipse">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1</a:t>
              </a:r>
            </a:p>
          </p:txBody>
        </p:sp>
        <p:sp>
          <p:nvSpPr>
            <p:cNvPr id="6" name="TextBox 5">
              <a:extLst>
                <a:ext uri="{FF2B5EF4-FFF2-40B4-BE49-F238E27FC236}">
                  <a16:creationId xmlns:a16="http://schemas.microsoft.com/office/drawing/2014/main" id="{02810F4D-BEBA-47A4-B6FB-922F20FFCB85}"/>
                </a:ext>
              </a:extLst>
            </p:cNvPr>
            <p:cNvSpPr txBox="1"/>
            <p:nvPr/>
          </p:nvSpPr>
          <p:spPr>
            <a:xfrm>
              <a:off x="1617731" y="1464900"/>
              <a:ext cx="7037552" cy="74251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9" name="Picture 8"/>
          <p:cNvPicPr>
            <a:picLocks noChangeAspect="1"/>
          </p:cNvPicPr>
          <p:nvPr/>
        </p:nvPicPr>
        <p:blipFill>
          <a:blip r:embed="rId2"/>
          <a:stretch>
            <a:fillRect/>
          </a:stretch>
        </p:blipFill>
        <p:spPr>
          <a:xfrm>
            <a:off x="6407518" y="1992904"/>
            <a:ext cx="5267401" cy="3084843"/>
          </a:xfrm>
          <a:prstGeom prst="rect">
            <a:avLst/>
          </a:prstGeom>
        </p:spPr>
      </p:pic>
    </p:spTree>
    <p:extLst>
      <p:ext uri="{BB962C8B-B14F-4D97-AF65-F5344CB8AC3E}">
        <p14:creationId xmlns:p14="http://schemas.microsoft.com/office/powerpoint/2010/main" val="3932873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8166" y="192737"/>
            <a:ext cx="7612911" cy="923330"/>
          </a:xfrm>
          <a:prstGeom prst="rect">
            <a:avLst/>
          </a:prstGeom>
          <a:noFill/>
        </p:spPr>
        <p:txBody>
          <a:bodyPr wrap="square" lIns="91440" tIns="45720" rIns="91440" bIns="45720">
            <a:spAutoFit/>
          </a:bodyPr>
          <a:lstStyle/>
          <a:p>
            <a:pPr algn="ctr"/>
            <a:r>
              <a:rPr lang="vi-VN" sz="5400" b="1" dirty="0" smtClean="0">
                <a:ln w="6600">
                  <a:solidFill>
                    <a:schemeClr val="accent2"/>
                  </a:solidFill>
                  <a:prstDash val="solid"/>
                </a:ln>
                <a:solidFill>
                  <a:srgbClr val="FF0000"/>
                </a:solidFill>
                <a:effectLst>
                  <a:outerShdw dist="38100" dir="2700000" algn="tl" rotWithShape="0">
                    <a:schemeClr val="accent2"/>
                  </a:outerShdw>
                </a:effectLst>
              </a:rPr>
              <a:t>Vòng quay may mắn</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12" name="Picture 11"/>
          <p:cNvPicPr>
            <a:picLocks noChangeAspect="1"/>
          </p:cNvPicPr>
          <p:nvPr/>
        </p:nvPicPr>
        <p:blipFill>
          <a:blip r:embed="rId2"/>
          <a:stretch>
            <a:fillRect/>
          </a:stretch>
        </p:blipFill>
        <p:spPr>
          <a:xfrm>
            <a:off x="2690037" y="1275837"/>
            <a:ext cx="5411973" cy="4882320"/>
          </a:xfrm>
          <a:prstGeom prst="rect">
            <a:avLst/>
          </a:prstGeom>
        </p:spPr>
      </p:pic>
    </p:spTree>
    <p:extLst>
      <p:ext uri="{BB962C8B-B14F-4D97-AF65-F5344CB8AC3E}">
        <p14:creationId xmlns:p14="http://schemas.microsoft.com/office/powerpoint/2010/main" val="3696826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986" y="1825625"/>
            <a:ext cx="10933814" cy="4351338"/>
          </a:xfrm>
        </p:spPr>
        <p:txBody>
          <a:bodyPr/>
          <a:lstStyle/>
          <a:p>
            <a:pPr marL="0" lvl="0" indent="0" algn="just">
              <a:lnSpc>
                <a:spcPct val="200000"/>
              </a:lnSpc>
              <a:spcBef>
                <a:spcPts val="0"/>
              </a:spcBef>
              <a:buNone/>
              <a:defRPr/>
            </a:pPr>
            <a:r>
              <a:rPr lang="vi-VN" sz="2600" dirty="0" smtClean="0">
                <a:solidFill>
                  <a:srgbClr val="FF0000"/>
                </a:solidFill>
                <a:latin typeface="Times New Roman" panose="02020603050405020304" pitchFamily="18" charset="0"/>
                <a:cs typeface="Times New Roman" panose="02020603050405020304" pitchFamily="18" charset="0"/>
              </a:rPr>
              <a:t>A.</a:t>
            </a:r>
            <a:r>
              <a:rPr lang="vi-VN" sz="2600" dirty="0" smtClean="0">
                <a:solidFill>
                  <a:prstClr val="black"/>
                </a:solidFill>
                <a:latin typeface="Arial"/>
              </a:rPr>
              <a:t> </a:t>
            </a:r>
            <a:r>
              <a:rPr lang="en-US" sz="3200" dirty="0" smtClean="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pPr marL="0" lvl="0" indent="0" algn="just">
              <a:lnSpc>
                <a:spcPct val="200000"/>
              </a:lnSpc>
              <a:spcBef>
                <a:spcPts val="0"/>
              </a:spcBef>
              <a:buNone/>
              <a:defRPr/>
            </a:pPr>
            <a:r>
              <a:rPr lang="en-US" sz="3200" dirty="0">
                <a:solidFill>
                  <a:srgbClr val="FF0066"/>
                </a:solidFill>
                <a:latin typeface="Times New Roman" panose="02020603050405020304" pitchFamily="18" charset="0"/>
                <a:cs typeface="Times New Roman" panose="02020603050405020304" pitchFamily="18" charset="0"/>
              </a:rPr>
              <a:t>B. </a:t>
            </a:r>
            <a:r>
              <a:rPr lang="en-US" sz="3200" dirty="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nhẹ</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pPr marL="0" lvl="0" indent="0" algn="just">
              <a:lnSpc>
                <a:spcPct val="200000"/>
              </a:lnSpc>
              <a:spcBef>
                <a:spcPts val="0"/>
              </a:spcBef>
              <a:buNone/>
              <a:defRPr/>
            </a:pPr>
            <a:r>
              <a:rPr lang="en-US" sz="3200" dirty="0">
                <a:solidFill>
                  <a:srgbClr val="FF0066"/>
                </a:solidFill>
                <a:latin typeface="Times New Roman" panose="02020603050405020304" pitchFamily="18" charset="0"/>
                <a:cs typeface="Times New Roman" panose="02020603050405020304" pitchFamily="18" charset="0"/>
              </a:rPr>
              <a:t>C. </a:t>
            </a:r>
            <a:r>
              <a:rPr lang="en-US" sz="3200" dirty="0">
                <a:solidFill>
                  <a:prstClr val="black"/>
                </a:solidFill>
                <a:latin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cs typeface="Times New Roman" panose="02020603050405020304" pitchFamily="18" charset="0"/>
              </a:rPr>
              <a:t>gấu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cs typeface="Times New Roman" panose="02020603050405020304" pitchFamily="18" charset="0"/>
              </a:rPr>
              <a:t> 3 con </a:t>
            </a:r>
            <a:r>
              <a:rPr lang="en-US" sz="3200" dirty="0" err="1">
                <a:solidFill>
                  <a:prstClr val="black"/>
                </a:solidFill>
                <a:latin typeface="Times New Roman" panose="02020603050405020304" pitchFamily="18" charset="0"/>
                <a:cs typeface="Times New Roman" panose="02020603050405020304" pitchFamily="18" charset="0"/>
              </a:rPr>
              <a:t>chó</a:t>
            </a:r>
            <a:r>
              <a:rPr lang="en-US" sz="3200" dirty="0">
                <a:solidFill>
                  <a:prstClr val="black"/>
                </a:solidFill>
                <a:latin typeface="Times New Roman" panose="02020603050405020304" pitchFamily="18" charset="0"/>
                <a:cs typeface="Times New Roman" panose="02020603050405020304" pitchFamily="18" charset="0"/>
              </a:rPr>
              <a:t>.</a:t>
            </a:r>
          </a:p>
          <a:p>
            <a:endParaRPr lang="en-GB" sz="3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6CA7EE-C3F8-4439-AD47-4590626A4BF6}"/>
              </a:ext>
            </a:extLst>
          </p:cNvPr>
          <p:cNvGrpSpPr/>
          <p:nvPr/>
        </p:nvGrpSpPr>
        <p:grpSpPr>
          <a:xfrm>
            <a:off x="1264251" y="709973"/>
            <a:ext cx="7560772" cy="742511"/>
            <a:chOff x="1094511" y="1464900"/>
            <a:chExt cx="7560772" cy="742511"/>
          </a:xfrm>
        </p:grpSpPr>
        <p:sp>
          <p:nvSpPr>
            <p:cNvPr id="5" name="Oval 4">
              <a:extLst>
                <a:ext uri="{FF2B5EF4-FFF2-40B4-BE49-F238E27FC236}">
                  <a16:creationId xmlns:a16="http://schemas.microsoft.com/office/drawing/2014/main" id="{CD648966-6BF2-4918-897D-35A86D2701DA}"/>
                </a:ext>
              </a:extLst>
            </p:cNvPr>
            <p:cNvSpPr/>
            <p:nvPr/>
          </p:nvSpPr>
          <p:spPr>
            <a:xfrm>
              <a:off x="1094511" y="1577546"/>
              <a:ext cx="523220" cy="523220"/>
            </a:xfrm>
            <a:prstGeom prst="ellipse">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1</a:t>
              </a:r>
            </a:p>
          </p:txBody>
        </p:sp>
        <p:sp>
          <p:nvSpPr>
            <p:cNvPr id="6" name="TextBox 5">
              <a:extLst>
                <a:ext uri="{FF2B5EF4-FFF2-40B4-BE49-F238E27FC236}">
                  <a16:creationId xmlns:a16="http://schemas.microsoft.com/office/drawing/2014/main" id="{02810F4D-BEBA-47A4-B6FB-922F20FFCB85}"/>
                </a:ext>
              </a:extLst>
            </p:cNvPr>
            <p:cNvSpPr txBox="1"/>
            <p:nvPr/>
          </p:nvSpPr>
          <p:spPr>
            <a:xfrm>
              <a:off x="1617731" y="1464900"/>
              <a:ext cx="7037552" cy="74251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9" name="Picture 8"/>
          <p:cNvPicPr>
            <a:picLocks noChangeAspect="1"/>
          </p:cNvPicPr>
          <p:nvPr/>
        </p:nvPicPr>
        <p:blipFill>
          <a:blip r:embed="rId2"/>
          <a:stretch>
            <a:fillRect/>
          </a:stretch>
        </p:blipFill>
        <p:spPr>
          <a:xfrm>
            <a:off x="6407518" y="1992904"/>
            <a:ext cx="5267401" cy="3084843"/>
          </a:xfrm>
          <a:prstGeom prst="rect">
            <a:avLst/>
          </a:prstGeom>
        </p:spPr>
      </p:pic>
      <p:sp>
        <p:nvSpPr>
          <p:cNvPr id="11" name="Oval 10">
            <a:extLst>
              <a:ext uri="{FF2B5EF4-FFF2-40B4-BE49-F238E27FC236}">
                <a16:creationId xmlns:a16="http://schemas.microsoft.com/office/drawing/2014/main" id="{59310431-25AE-4E86-8487-C638E926361D}"/>
              </a:ext>
            </a:extLst>
          </p:cNvPr>
          <p:cNvSpPr/>
          <p:nvPr/>
        </p:nvSpPr>
        <p:spPr>
          <a:xfrm>
            <a:off x="372141" y="2273250"/>
            <a:ext cx="505046" cy="54916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18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276</Words>
  <Application>Microsoft Office PowerPoint</Application>
  <PresentationFormat>Widescreen</PresentationFormat>
  <Paragraphs>67</Paragraphs>
  <Slides>18</Slides>
  <Notes>0</Notes>
  <HiddenSlides>0</HiddenSlides>
  <MMClips>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UTM Cookies</vt: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Sơn</dc:creator>
  <cp:lastModifiedBy>Bảo Sơn</cp:lastModifiedBy>
  <cp:revision>23</cp:revision>
  <dcterms:created xsi:type="dcterms:W3CDTF">2025-10-19T06:16:11Z</dcterms:created>
  <dcterms:modified xsi:type="dcterms:W3CDTF">2025-10-27T21:43:50Z</dcterms:modified>
</cp:coreProperties>
</file>