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61" r:id="rId3"/>
    <p:sldId id="264" r:id="rId4"/>
    <p:sldId id="296" r:id="rId5"/>
    <p:sldId id="322" r:id="rId6"/>
    <p:sldId id="323" r:id="rId7"/>
    <p:sldId id="266" r:id="rId8"/>
    <p:sldId id="270" r:id="rId9"/>
    <p:sldId id="315" r:id="rId10"/>
    <p:sldId id="316" r:id="rId11"/>
    <p:sldId id="317" r:id="rId12"/>
    <p:sldId id="268" r:id="rId13"/>
    <p:sldId id="324" r:id="rId14"/>
    <p:sldId id="325" r:id="rId15"/>
    <p:sldId id="326" r:id="rId16"/>
    <p:sldId id="327" r:id="rId17"/>
    <p:sldId id="328" r:id="rId18"/>
    <p:sldId id="329" r:id="rId19"/>
    <p:sldId id="330" r:id="rId20"/>
    <p:sldId id="31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5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8" d="100"/>
          <a:sy n="58" d="100"/>
        </p:scale>
        <p:origin x="134" y="3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629DB-0D4C-4FCC-B7E5-2B27E99297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BE856E-499F-402A-AF17-0E2BBCFFA92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10543B-F3DA-4256-891D-9E066498BEC2}"/>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2/17/2025</a:t>
            </a:fld>
            <a:endParaRPr lang="en-US"/>
          </a:p>
        </p:txBody>
      </p:sp>
      <p:sp>
        <p:nvSpPr>
          <p:cNvPr id="5" name="Footer Placeholder 4">
            <a:extLst>
              <a:ext uri="{FF2B5EF4-FFF2-40B4-BE49-F238E27FC236}">
                <a16:creationId xmlns:a16="http://schemas.microsoft.com/office/drawing/2014/main" id="{442AD153-0790-42FD-A2D1-6E1CCB9B9C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B079A0-0A04-4674-A9B0-FE6301322B3B}"/>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806583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550FF-CB8B-484D-AAA4-652A8ABC86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B2C072-1DE8-4E58-B033-D606141B4B8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A3EF8F-EE6B-4B7E-B6BD-52DB9F206EAA}"/>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2/17/2025</a:t>
            </a:fld>
            <a:endParaRPr lang="en-US"/>
          </a:p>
        </p:txBody>
      </p:sp>
      <p:sp>
        <p:nvSpPr>
          <p:cNvPr id="5" name="Footer Placeholder 4">
            <a:extLst>
              <a:ext uri="{FF2B5EF4-FFF2-40B4-BE49-F238E27FC236}">
                <a16:creationId xmlns:a16="http://schemas.microsoft.com/office/drawing/2014/main" id="{851E9ECE-EDB7-474B-A339-6082F3DF78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A24E30-CB83-4631-BAB7-594DAE93282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064577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D50FDB-17A8-40F2-9A2A-B5B6B515E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ECF59F-EE93-44A7-8EFE-18A9A5FD0EC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11B7C-9353-4C3B-A7D7-116598EE17E0}"/>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2/17/2025</a:t>
            </a:fld>
            <a:endParaRPr lang="en-US"/>
          </a:p>
        </p:txBody>
      </p:sp>
      <p:sp>
        <p:nvSpPr>
          <p:cNvPr id="5" name="Footer Placeholder 4">
            <a:extLst>
              <a:ext uri="{FF2B5EF4-FFF2-40B4-BE49-F238E27FC236}">
                <a16:creationId xmlns:a16="http://schemas.microsoft.com/office/drawing/2014/main" id="{95997DBD-92C0-4744-AA56-327FA37BF7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70FF-C326-4F4A-8804-B80AD4A3330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4235186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44186-F941-49C6-8092-9883DE3178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30FD56-D565-4021-BABF-85D6271018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C37A61-0118-4212-B886-590A6FE95E16}"/>
              </a:ext>
            </a:extLst>
          </p:cNvPr>
          <p:cNvSpPr>
            <a:spLocks noGrp="1"/>
          </p:cNvSpPr>
          <p:nvPr>
            <p:ph type="dt" sz="half" idx="10"/>
          </p:nvPr>
        </p:nvSpPr>
        <p:spPr/>
        <p:txBody>
          <a:bodyPr/>
          <a:lstStyle/>
          <a:p>
            <a:fld id="{F82E2219-D87A-4392-9884-26F64AC56481}" type="datetimeFigureOut">
              <a:rPr lang="en-US" smtClean="0"/>
              <a:t>2/17/2025</a:t>
            </a:fld>
            <a:endParaRPr lang="en-US"/>
          </a:p>
        </p:txBody>
      </p:sp>
      <p:sp>
        <p:nvSpPr>
          <p:cNvPr id="5" name="Footer Placeholder 4">
            <a:extLst>
              <a:ext uri="{FF2B5EF4-FFF2-40B4-BE49-F238E27FC236}">
                <a16:creationId xmlns:a16="http://schemas.microsoft.com/office/drawing/2014/main" id="{76A12B47-8B05-4870-988A-D83861219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206CB-4317-4DD0-99B7-7D6B63ED1AB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309517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28D8-632D-406B-BFF7-3BF5A8279B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0F4E93-CB6B-426D-8BB7-CB8D27892C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DE929B-C401-4F2E-9F91-B70780865E92}"/>
              </a:ext>
            </a:extLst>
          </p:cNvPr>
          <p:cNvSpPr>
            <a:spLocks noGrp="1"/>
          </p:cNvSpPr>
          <p:nvPr>
            <p:ph type="dt" sz="half" idx="10"/>
          </p:nvPr>
        </p:nvSpPr>
        <p:spPr/>
        <p:txBody>
          <a:bodyPr/>
          <a:lstStyle/>
          <a:p>
            <a:fld id="{F82E2219-D87A-4392-9884-26F64AC56481}" type="datetimeFigureOut">
              <a:rPr lang="en-US" smtClean="0"/>
              <a:t>2/17/2025</a:t>
            </a:fld>
            <a:endParaRPr lang="en-US"/>
          </a:p>
        </p:txBody>
      </p:sp>
      <p:sp>
        <p:nvSpPr>
          <p:cNvPr id="5" name="Footer Placeholder 4">
            <a:extLst>
              <a:ext uri="{FF2B5EF4-FFF2-40B4-BE49-F238E27FC236}">
                <a16:creationId xmlns:a16="http://schemas.microsoft.com/office/drawing/2014/main" id="{16B6BB31-9B1B-41C2-BA20-ACD944CAE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EF014D-2DD6-4495-A425-EEB0235555D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693228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8670-DE0D-480A-98C2-DC66C7D218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DEE315-8142-49C6-8574-D66CF4A256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2B5527-3C87-4B18-AC58-2F276597F35A}"/>
              </a:ext>
            </a:extLst>
          </p:cNvPr>
          <p:cNvSpPr>
            <a:spLocks noGrp="1"/>
          </p:cNvSpPr>
          <p:nvPr>
            <p:ph type="dt" sz="half" idx="10"/>
          </p:nvPr>
        </p:nvSpPr>
        <p:spPr/>
        <p:txBody>
          <a:bodyPr/>
          <a:lstStyle/>
          <a:p>
            <a:fld id="{F82E2219-D87A-4392-9884-26F64AC56481}" type="datetimeFigureOut">
              <a:rPr lang="en-US" smtClean="0"/>
              <a:t>2/17/2025</a:t>
            </a:fld>
            <a:endParaRPr lang="en-US"/>
          </a:p>
        </p:txBody>
      </p:sp>
      <p:sp>
        <p:nvSpPr>
          <p:cNvPr id="5" name="Footer Placeholder 4">
            <a:extLst>
              <a:ext uri="{FF2B5EF4-FFF2-40B4-BE49-F238E27FC236}">
                <a16:creationId xmlns:a16="http://schemas.microsoft.com/office/drawing/2014/main" id="{4D749269-FF14-41E4-A2A2-5784088F4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E9EED-B935-4BF7-A0AE-E73B788C69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940294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0D05E-6F29-4162-9D04-47445BF93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B1FE33-63CF-4CAD-B3A9-470FE9D88C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02B12A-749A-4C9A-A03D-F3E3844019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230BA3-B350-4C3C-AD47-8F6D9664C3B4}"/>
              </a:ext>
            </a:extLst>
          </p:cNvPr>
          <p:cNvSpPr>
            <a:spLocks noGrp="1"/>
          </p:cNvSpPr>
          <p:nvPr>
            <p:ph type="dt" sz="half" idx="10"/>
          </p:nvPr>
        </p:nvSpPr>
        <p:spPr/>
        <p:txBody>
          <a:bodyPr/>
          <a:lstStyle/>
          <a:p>
            <a:fld id="{F82E2219-D87A-4392-9884-26F64AC56481}" type="datetimeFigureOut">
              <a:rPr lang="en-US" smtClean="0"/>
              <a:t>2/17/2025</a:t>
            </a:fld>
            <a:endParaRPr lang="en-US"/>
          </a:p>
        </p:txBody>
      </p:sp>
      <p:sp>
        <p:nvSpPr>
          <p:cNvPr id="6" name="Footer Placeholder 5">
            <a:extLst>
              <a:ext uri="{FF2B5EF4-FFF2-40B4-BE49-F238E27FC236}">
                <a16:creationId xmlns:a16="http://schemas.microsoft.com/office/drawing/2014/main" id="{92EF0321-8BC9-43A1-8B66-E8D8FCB63F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D55CED-A6AE-4CC1-BC1D-CA1521CCC05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138760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B410-1F26-40B3-8885-9BDCB2C6D1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67F361-4CAB-4D64-9C5F-3900DA5161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5311A9-571A-47CC-B887-981D1AE7FB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89206-3428-4441-8537-2218A7FED4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9386CE-90F6-40B8-81A1-41A96D1435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7152FD-3EBA-4785-8123-01317A72A4D0}"/>
              </a:ext>
            </a:extLst>
          </p:cNvPr>
          <p:cNvSpPr>
            <a:spLocks noGrp="1"/>
          </p:cNvSpPr>
          <p:nvPr>
            <p:ph type="dt" sz="half" idx="10"/>
          </p:nvPr>
        </p:nvSpPr>
        <p:spPr/>
        <p:txBody>
          <a:bodyPr/>
          <a:lstStyle/>
          <a:p>
            <a:fld id="{F82E2219-D87A-4392-9884-26F64AC56481}" type="datetimeFigureOut">
              <a:rPr lang="en-US" smtClean="0"/>
              <a:t>2/17/2025</a:t>
            </a:fld>
            <a:endParaRPr lang="en-US"/>
          </a:p>
        </p:txBody>
      </p:sp>
      <p:sp>
        <p:nvSpPr>
          <p:cNvPr id="8" name="Footer Placeholder 7">
            <a:extLst>
              <a:ext uri="{FF2B5EF4-FFF2-40B4-BE49-F238E27FC236}">
                <a16:creationId xmlns:a16="http://schemas.microsoft.com/office/drawing/2014/main" id="{47D2EE85-5790-4ADD-B4C8-486E3B5739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A7ACD1-2304-4503-A759-34D7CDFE98F8}"/>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5688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639B9-8031-4EAC-A9D8-CDB4FC70F0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F1D7CF-94E7-4B9D-92F1-67107149F8CC}"/>
              </a:ext>
            </a:extLst>
          </p:cNvPr>
          <p:cNvSpPr>
            <a:spLocks noGrp="1"/>
          </p:cNvSpPr>
          <p:nvPr>
            <p:ph type="dt" sz="half" idx="10"/>
          </p:nvPr>
        </p:nvSpPr>
        <p:spPr/>
        <p:txBody>
          <a:bodyPr/>
          <a:lstStyle/>
          <a:p>
            <a:fld id="{F82E2219-D87A-4392-9884-26F64AC56481}" type="datetimeFigureOut">
              <a:rPr lang="en-US" smtClean="0"/>
              <a:t>2/17/2025</a:t>
            </a:fld>
            <a:endParaRPr lang="en-US"/>
          </a:p>
        </p:txBody>
      </p:sp>
      <p:sp>
        <p:nvSpPr>
          <p:cNvPr id="4" name="Footer Placeholder 3">
            <a:extLst>
              <a:ext uri="{FF2B5EF4-FFF2-40B4-BE49-F238E27FC236}">
                <a16:creationId xmlns:a16="http://schemas.microsoft.com/office/drawing/2014/main" id="{C81F5D4D-29F4-4828-A021-016094EB07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784435-9BE7-4ED1-AA9E-EC8F72BB30A4}"/>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275233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5AAD7C-879A-4C98-8E6D-635C35B6B26B}"/>
              </a:ext>
            </a:extLst>
          </p:cNvPr>
          <p:cNvSpPr>
            <a:spLocks noGrp="1"/>
          </p:cNvSpPr>
          <p:nvPr>
            <p:ph type="dt" sz="half" idx="10"/>
          </p:nvPr>
        </p:nvSpPr>
        <p:spPr/>
        <p:txBody>
          <a:bodyPr/>
          <a:lstStyle/>
          <a:p>
            <a:fld id="{F82E2219-D87A-4392-9884-26F64AC56481}" type="datetimeFigureOut">
              <a:rPr lang="en-US" smtClean="0"/>
              <a:t>2/17/2025</a:t>
            </a:fld>
            <a:endParaRPr lang="en-US"/>
          </a:p>
        </p:txBody>
      </p:sp>
      <p:sp>
        <p:nvSpPr>
          <p:cNvPr id="3" name="Footer Placeholder 2">
            <a:extLst>
              <a:ext uri="{FF2B5EF4-FFF2-40B4-BE49-F238E27FC236}">
                <a16:creationId xmlns:a16="http://schemas.microsoft.com/office/drawing/2014/main" id="{03446E53-1E74-4E00-95BE-59A45470F3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DAB8C1-5E47-4A6E-8F6A-CFD5AD82B10A}"/>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809119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F83C6-C40E-4F41-92FE-B43667827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D3B5AB-29AF-455D-86EA-61360F1F01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07CEC6-8553-4362-AAA7-0D1B352A75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44E3B9-D5FF-4D6F-88BD-AB93F62FC332}"/>
              </a:ext>
            </a:extLst>
          </p:cNvPr>
          <p:cNvSpPr>
            <a:spLocks noGrp="1"/>
          </p:cNvSpPr>
          <p:nvPr>
            <p:ph type="dt" sz="half" idx="10"/>
          </p:nvPr>
        </p:nvSpPr>
        <p:spPr/>
        <p:txBody>
          <a:bodyPr/>
          <a:lstStyle/>
          <a:p>
            <a:fld id="{F82E2219-D87A-4392-9884-26F64AC56481}" type="datetimeFigureOut">
              <a:rPr lang="en-US" smtClean="0"/>
              <a:t>2/17/2025</a:t>
            </a:fld>
            <a:endParaRPr lang="en-US"/>
          </a:p>
        </p:txBody>
      </p:sp>
      <p:sp>
        <p:nvSpPr>
          <p:cNvPr id="6" name="Footer Placeholder 5">
            <a:extLst>
              <a:ext uri="{FF2B5EF4-FFF2-40B4-BE49-F238E27FC236}">
                <a16:creationId xmlns:a16="http://schemas.microsoft.com/office/drawing/2014/main" id="{DE8B4C8D-B710-45F7-A989-CB4033B0F6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484EF3-EDF5-44D1-A12C-97883E8EDE45}"/>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174861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13B4C-45A2-4212-9710-4CF2639E6A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2832116-5264-40C2-A662-81EBABDD1F2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106550-C4DE-473C-93DA-D32CFE8CCD24}"/>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2/17/2025</a:t>
            </a:fld>
            <a:endParaRPr lang="en-US"/>
          </a:p>
        </p:txBody>
      </p:sp>
      <p:sp>
        <p:nvSpPr>
          <p:cNvPr id="5" name="Footer Placeholder 4">
            <a:extLst>
              <a:ext uri="{FF2B5EF4-FFF2-40B4-BE49-F238E27FC236}">
                <a16:creationId xmlns:a16="http://schemas.microsoft.com/office/drawing/2014/main" id="{41021831-5FA8-4DC6-AC53-36541854E1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4E68F3-F322-4BBE-8916-165B1256AD75}"/>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903778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BC658-B2F1-4FA7-856E-843A865E90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46C426-F8B1-48B0-9F71-E0E0E6950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67D68F-BFB0-432C-A1E2-4754DBA1F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8B43E4-3CF4-48CF-8B7C-66EA2763D825}"/>
              </a:ext>
            </a:extLst>
          </p:cNvPr>
          <p:cNvSpPr>
            <a:spLocks noGrp="1"/>
          </p:cNvSpPr>
          <p:nvPr>
            <p:ph type="dt" sz="half" idx="10"/>
          </p:nvPr>
        </p:nvSpPr>
        <p:spPr/>
        <p:txBody>
          <a:bodyPr/>
          <a:lstStyle/>
          <a:p>
            <a:fld id="{F82E2219-D87A-4392-9884-26F64AC56481}" type="datetimeFigureOut">
              <a:rPr lang="en-US" smtClean="0"/>
              <a:t>2/17/2025</a:t>
            </a:fld>
            <a:endParaRPr lang="en-US"/>
          </a:p>
        </p:txBody>
      </p:sp>
      <p:sp>
        <p:nvSpPr>
          <p:cNvPr id="6" name="Footer Placeholder 5">
            <a:extLst>
              <a:ext uri="{FF2B5EF4-FFF2-40B4-BE49-F238E27FC236}">
                <a16:creationId xmlns:a16="http://schemas.microsoft.com/office/drawing/2014/main" id="{CFB8DAD7-BA70-4AA8-968F-2E2524EF4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EB4E1B-D983-47BB-8A99-32FBC11DBC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01597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1C499-ABE6-4ED1-98A7-8FFF5BA599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6BEFBA-B666-48A4-9CD5-68A41561E5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DE842-CCAD-478A-9C50-3C1FD08ABD3B}"/>
              </a:ext>
            </a:extLst>
          </p:cNvPr>
          <p:cNvSpPr>
            <a:spLocks noGrp="1"/>
          </p:cNvSpPr>
          <p:nvPr>
            <p:ph type="dt" sz="half" idx="10"/>
          </p:nvPr>
        </p:nvSpPr>
        <p:spPr/>
        <p:txBody>
          <a:bodyPr/>
          <a:lstStyle/>
          <a:p>
            <a:fld id="{F82E2219-D87A-4392-9884-26F64AC56481}" type="datetimeFigureOut">
              <a:rPr lang="en-US" smtClean="0"/>
              <a:t>2/17/2025</a:t>
            </a:fld>
            <a:endParaRPr lang="en-US"/>
          </a:p>
        </p:txBody>
      </p:sp>
      <p:sp>
        <p:nvSpPr>
          <p:cNvPr id="5" name="Footer Placeholder 4">
            <a:extLst>
              <a:ext uri="{FF2B5EF4-FFF2-40B4-BE49-F238E27FC236}">
                <a16:creationId xmlns:a16="http://schemas.microsoft.com/office/drawing/2014/main" id="{19F5093A-6150-48B9-BCE5-F7967471D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8129C-B4C9-408F-B596-C25B2AD56A1C}"/>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4210195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033AF4-3578-473D-8459-45ABC81C14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E05487-DFF6-4E86-ABC0-F095B5E202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97B89-7DFF-4F8F-B25C-EF4642B89440}"/>
              </a:ext>
            </a:extLst>
          </p:cNvPr>
          <p:cNvSpPr>
            <a:spLocks noGrp="1"/>
          </p:cNvSpPr>
          <p:nvPr>
            <p:ph type="dt" sz="half" idx="10"/>
          </p:nvPr>
        </p:nvSpPr>
        <p:spPr/>
        <p:txBody>
          <a:bodyPr/>
          <a:lstStyle/>
          <a:p>
            <a:fld id="{F82E2219-D87A-4392-9884-26F64AC56481}" type="datetimeFigureOut">
              <a:rPr lang="en-US" smtClean="0"/>
              <a:t>2/17/2025</a:t>
            </a:fld>
            <a:endParaRPr lang="en-US"/>
          </a:p>
        </p:txBody>
      </p:sp>
      <p:sp>
        <p:nvSpPr>
          <p:cNvPr id="5" name="Footer Placeholder 4">
            <a:extLst>
              <a:ext uri="{FF2B5EF4-FFF2-40B4-BE49-F238E27FC236}">
                <a16:creationId xmlns:a16="http://schemas.microsoft.com/office/drawing/2014/main" id="{4F36769A-F998-4570-9DC8-7BB36CF715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584EA-6739-4712-807F-F6123D98D6C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887616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59DA3-A08B-4878-91ED-4A92332A76B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9B0BE6-266D-4EB9-8910-99170C6375C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AEA689-DB39-4AC3-AD6D-4155CC1F93AC}"/>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2/17/2025</a:t>
            </a:fld>
            <a:endParaRPr lang="en-US"/>
          </a:p>
        </p:txBody>
      </p:sp>
      <p:sp>
        <p:nvSpPr>
          <p:cNvPr id="5" name="Footer Placeholder 4">
            <a:extLst>
              <a:ext uri="{FF2B5EF4-FFF2-40B4-BE49-F238E27FC236}">
                <a16:creationId xmlns:a16="http://schemas.microsoft.com/office/drawing/2014/main" id="{30759132-DE11-4766-9FC2-FCC6040DD9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B7A6EB8-F572-47CF-A563-FB1EAFD6B922}"/>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1819747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EB0E2-146E-4CEB-8B2F-35C2E6C5FD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A2019A9-EC37-42E6-8961-008DB10832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446043-04B2-46C3-9FC0-D97F1B178DF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D53F26-55DD-461E-915B-937AEB41E000}"/>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2/17/2025</a:t>
            </a:fld>
            <a:endParaRPr lang="en-US"/>
          </a:p>
        </p:txBody>
      </p:sp>
      <p:sp>
        <p:nvSpPr>
          <p:cNvPr id="6" name="Footer Placeholder 5">
            <a:extLst>
              <a:ext uri="{FF2B5EF4-FFF2-40B4-BE49-F238E27FC236}">
                <a16:creationId xmlns:a16="http://schemas.microsoft.com/office/drawing/2014/main" id="{31B08F93-7AB7-4D8D-8A77-21C790B95B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01A5971-21D6-4D9B-9010-68A3C96B5B46}"/>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3107896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3766E-B729-478F-9184-DE38A77D4FF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99D74BD-5A1C-4A42-8AFB-5F29EC29C3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A1FFD9-B002-4296-8A02-DB606240E4E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E8FC10-5880-46F2-8991-5014EEC0A96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CAE28C-C6C9-4652-887F-781576FD89A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0AC6B1-13BC-4D86-A740-3C1E3DEA1296}"/>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2/17/2025</a:t>
            </a:fld>
            <a:endParaRPr lang="en-US"/>
          </a:p>
        </p:txBody>
      </p:sp>
      <p:sp>
        <p:nvSpPr>
          <p:cNvPr id="8" name="Footer Placeholder 7">
            <a:extLst>
              <a:ext uri="{FF2B5EF4-FFF2-40B4-BE49-F238E27FC236}">
                <a16:creationId xmlns:a16="http://schemas.microsoft.com/office/drawing/2014/main" id="{2FD96ACF-C087-487A-9763-BDB655D438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D08F51-AF9D-4AC6-8A37-01D8C817C99B}"/>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1066311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54D14-8DB5-4186-9AB8-DD5A697F2D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5144FFA-1233-404C-A80D-706DAA54B6A1}"/>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2/17/2025</a:t>
            </a:fld>
            <a:endParaRPr lang="en-US"/>
          </a:p>
        </p:txBody>
      </p:sp>
      <p:sp>
        <p:nvSpPr>
          <p:cNvPr id="4" name="Footer Placeholder 3">
            <a:extLst>
              <a:ext uri="{FF2B5EF4-FFF2-40B4-BE49-F238E27FC236}">
                <a16:creationId xmlns:a16="http://schemas.microsoft.com/office/drawing/2014/main" id="{3266BCF1-9340-44A7-8891-AEA021696C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307F11D-E93C-4279-9943-5D0C562EFAD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592143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6A8572-82D8-46C8-81DD-53B6D6065304}"/>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2/17/2025</a:t>
            </a:fld>
            <a:endParaRPr lang="en-US"/>
          </a:p>
        </p:txBody>
      </p:sp>
      <p:sp>
        <p:nvSpPr>
          <p:cNvPr id="3" name="Footer Placeholder 2">
            <a:extLst>
              <a:ext uri="{FF2B5EF4-FFF2-40B4-BE49-F238E27FC236}">
                <a16:creationId xmlns:a16="http://schemas.microsoft.com/office/drawing/2014/main" id="{92F88F93-B158-4B9E-82EE-6A58AAE819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38687D8-796F-4BE9-9F62-C8CFF63A6E69}"/>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137790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A2071-B000-4E99-9E02-8C24EAA2C53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62F3C7-F44C-46B5-8BEC-CEC8515865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8B2F20-280F-4B32-94F1-C422433FCF4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B20263-8266-40D5-A003-74BCC51426B3}"/>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2/17/2025</a:t>
            </a:fld>
            <a:endParaRPr lang="en-US"/>
          </a:p>
        </p:txBody>
      </p:sp>
      <p:sp>
        <p:nvSpPr>
          <p:cNvPr id="6" name="Footer Placeholder 5">
            <a:extLst>
              <a:ext uri="{FF2B5EF4-FFF2-40B4-BE49-F238E27FC236}">
                <a16:creationId xmlns:a16="http://schemas.microsoft.com/office/drawing/2014/main" id="{A0A92B62-148A-4734-AC01-B192888286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FC3AEE3-22EB-4C8C-9F3E-77B171849ACF}"/>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787890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E692A-101B-46ED-B4F8-CFB9381FE57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AED867-31EE-4180-B74B-E8E9E32C2C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494923-8923-487E-9D46-B281B8C734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D53991-0F9B-4EAE-8362-932993210803}"/>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2/17/2025</a:t>
            </a:fld>
            <a:endParaRPr lang="en-US"/>
          </a:p>
        </p:txBody>
      </p:sp>
      <p:sp>
        <p:nvSpPr>
          <p:cNvPr id="6" name="Footer Placeholder 5">
            <a:extLst>
              <a:ext uri="{FF2B5EF4-FFF2-40B4-BE49-F238E27FC236}">
                <a16:creationId xmlns:a16="http://schemas.microsoft.com/office/drawing/2014/main" id="{04C39D7F-3846-426A-A155-ADCD91A30B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A49805-74CB-4F68-83E5-E4D592D01275}"/>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907612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7CE1C959-195B-52FF-93F2-35F806867F4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23448" y="218191"/>
            <a:ext cx="1275171" cy="1275171"/>
          </a:xfrm>
          <a:prstGeom prst="rect">
            <a:avLst/>
          </a:prstGeom>
        </p:spPr>
      </p:pic>
    </p:spTree>
    <p:extLst>
      <p:ext uri="{BB962C8B-B14F-4D97-AF65-F5344CB8AC3E}">
        <p14:creationId xmlns:p14="http://schemas.microsoft.com/office/powerpoint/2010/main" val="3681100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3A6D3FD-9F5D-FDD2-D54A-C0EAA549F53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947426B-AE24-4FF4-B4E3-84E474FF5A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DC8EE1-76B0-4514-A4DE-B58F4D268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0E73E-1D2A-45E3-B0B7-A7A5D06FB7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2E2219-D87A-4392-9884-26F64AC56481}" type="datetimeFigureOut">
              <a:rPr lang="en-US" smtClean="0"/>
              <a:t>2/17/2025</a:t>
            </a:fld>
            <a:endParaRPr lang="en-US"/>
          </a:p>
        </p:txBody>
      </p:sp>
      <p:sp>
        <p:nvSpPr>
          <p:cNvPr id="5" name="Footer Placeholder 4">
            <a:extLst>
              <a:ext uri="{FF2B5EF4-FFF2-40B4-BE49-F238E27FC236}">
                <a16:creationId xmlns:a16="http://schemas.microsoft.com/office/drawing/2014/main" id="{72DACDBA-4660-432D-8300-EB29B3482A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FFCF41-0EDA-40ED-8425-AABF904A95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F9730E-31BC-405F-8108-2B50EA88C013}" type="slidenum">
              <a:rPr lang="en-US" smtClean="0"/>
              <a:t>‹#›</a:t>
            </a:fld>
            <a:endParaRPr lang="en-US"/>
          </a:p>
        </p:txBody>
      </p:sp>
      <p:grpSp>
        <p:nvGrpSpPr>
          <p:cNvPr id="8" name="Group 7">
            <a:extLst>
              <a:ext uri="{FF2B5EF4-FFF2-40B4-BE49-F238E27FC236}">
                <a16:creationId xmlns:a16="http://schemas.microsoft.com/office/drawing/2014/main" id="{DECB491D-DDE0-467D-B13C-63B868B66AD0}"/>
              </a:ext>
            </a:extLst>
          </p:cNvPr>
          <p:cNvGrpSpPr/>
          <p:nvPr userDrawn="1"/>
        </p:nvGrpSpPr>
        <p:grpSpPr>
          <a:xfrm>
            <a:off x="-3613467" y="604818"/>
            <a:ext cx="3958661" cy="2171739"/>
            <a:chOff x="6278216" y="1917262"/>
            <a:chExt cx="4339742" cy="2928084"/>
          </a:xfrm>
        </p:grpSpPr>
        <p:pic>
          <p:nvPicPr>
            <p:cNvPr id="9" name="Picture 8">
              <a:extLst>
                <a:ext uri="{FF2B5EF4-FFF2-40B4-BE49-F238E27FC236}">
                  <a16:creationId xmlns:a16="http://schemas.microsoft.com/office/drawing/2014/main" id="{FBD2E504-EA59-9FED-95D3-9E0A017B5F1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10" name="Freeform: Shape 9">
              <a:extLst>
                <a:ext uri="{FF2B5EF4-FFF2-40B4-BE49-F238E27FC236}">
                  <a16:creationId xmlns:a16="http://schemas.microsoft.com/office/drawing/2014/main" id="{C38BC9B1-B2E4-1F0B-1649-4D7B09AB25F1}"/>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67D53686-4762-A60B-5E18-F11249DCC0F0}"/>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12" name="TextBox 11">
              <a:extLst>
                <a:ext uri="{FF2B5EF4-FFF2-40B4-BE49-F238E27FC236}">
                  <a16:creationId xmlns:a16="http://schemas.microsoft.com/office/drawing/2014/main" id="{A13E34D2-BD53-A519-274C-4452519688A0}"/>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9695030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audio" Target="../media/audio2.wav"/><Relationship Id="rId9" Type="http://schemas.openxmlformats.org/officeDocument/2006/relationships/image" Target="../media/image16.jpe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8.jpeg"/><Relationship Id="rId4" Type="http://schemas.openxmlformats.org/officeDocument/2006/relationships/audio" Target="../media/audio2.wav"/><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9.png"/><Relationship Id="rId4" Type="http://schemas.openxmlformats.org/officeDocument/2006/relationships/audio" Target="../media/audio2.wav"/><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B34D2D7-CC09-FCA6-4648-C328ED09D588}"/>
              </a:ext>
            </a:extLst>
          </p:cNvPr>
          <p:cNvPicPr>
            <a:picLocks noChangeAspect="1"/>
          </p:cNvPicPr>
          <p:nvPr/>
        </p:nvPicPr>
        <p:blipFill>
          <a:blip r:embed="rId2"/>
          <a:stretch>
            <a:fillRect/>
          </a:stretch>
        </p:blipFill>
        <p:spPr>
          <a:xfrm>
            <a:off x="0" y="0"/>
            <a:ext cx="12192000" cy="6857999"/>
          </a:xfrm>
          <a:prstGeom prst="rect">
            <a:avLst/>
          </a:prstGeom>
        </p:spPr>
      </p:pic>
      <p:sp>
        <p:nvSpPr>
          <p:cNvPr id="2" name="Rectangle: Rounded Corners 9">
            <a:extLst>
              <a:ext uri="{FF2B5EF4-FFF2-40B4-BE49-F238E27FC236}">
                <a16:creationId xmlns:a16="http://schemas.microsoft.com/office/drawing/2014/main" id="{14B4F635-1BBE-A8FA-8954-919D8C129CA6}"/>
              </a:ext>
            </a:extLst>
          </p:cNvPr>
          <p:cNvSpPr/>
          <p:nvPr/>
        </p:nvSpPr>
        <p:spPr>
          <a:xfrm>
            <a:off x="1078612" y="2245910"/>
            <a:ext cx="10025409" cy="4451812"/>
          </a:xfrm>
          <a:custGeom>
            <a:avLst/>
            <a:gdLst>
              <a:gd name="connsiteX0" fmla="*/ 0 w 11741426"/>
              <a:gd name="connsiteY0" fmla="*/ 631680 h 6334540"/>
              <a:gd name="connsiteX1" fmla="*/ 631680 w 11741426"/>
              <a:gd name="connsiteY1" fmla="*/ 0 h 6334540"/>
              <a:gd name="connsiteX2" fmla="*/ 11109746 w 11741426"/>
              <a:gd name="connsiteY2" fmla="*/ 0 h 6334540"/>
              <a:gd name="connsiteX3" fmla="*/ 11741426 w 11741426"/>
              <a:gd name="connsiteY3" fmla="*/ 631680 h 6334540"/>
              <a:gd name="connsiteX4" fmla="*/ 11741426 w 11741426"/>
              <a:gd name="connsiteY4" fmla="*/ 5702860 h 6334540"/>
              <a:gd name="connsiteX5" fmla="*/ 11109746 w 11741426"/>
              <a:gd name="connsiteY5" fmla="*/ 6334540 h 6334540"/>
              <a:gd name="connsiteX6" fmla="*/ 631680 w 11741426"/>
              <a:gd name="connsiteY6" fmla="*/ 6334540 h 6334540"/>
              <a:gd name="connsiteX7" fmla="*/ 0 w 11741426"/>
              <a:gd name="connsiteY7" fmla="*/ 5702860 h 6334540"/>
              <a:gd name="connsiteX8" fmla="*/ 0 w 11741426"/>
              <a:gd name="connsiteY8" fmla="*/ 631680 h 63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1426" h="6334540" fill="none" extrusionOk="0">
                <a:moveTo>
                  <a:pt x="0" y="631680"/>
                </a:moveTo>
                <a:cubicBezTo>
                  <a:pt x="251" y="289618"/>
                  <a:pt x="291065" y="13850"/>
                  <a:pt x="631680" y="0"/>
                </a:cubicBezTo>
                <a:cubicBezTo>
                  <a:pt x="5529293" y="72427"/>
                  <a:pt x="7969009" y="61419"/>
                  <a:pt x="11109746" y="0"/>
                </a:cubicBezTo>
                <a:cubicBezTo>
                  <a:pt x="11457803" y="-5576"/>
                  <a:pt x="11684146" y="265487"/>
                  <a:pt x="11741426" y="631680"/>
                </a:cubicBezTo>
                <a:cubicBezTo>
                  <a:pt x="11842302" y="2745327"/>
                  <a:pt x="11634113" y="4973581"/>
                  <a:pt x="11741426" y="5702860"/>
                </a:cubicBezTo>
                <a:cubicBezTo>
                  <a:pt x="11746688" y="6025022"/>
                  <a:pt x="11422634" y="6294207"/>
                  <a:pt x="11109746" y="6334540"/>
                </a:cubicBezTo>
                <a:cubicBezTo>
                  <a:pt x="6215220" y="6364367"/>
                  <a:pt x="4598091" y="6255234"/>
                  <a:pt x="631680" y="6334540"/>
                </a:cubicBezTo>
                <a:cubicBezTo>
                  <a:pt x="297511" y="6332878"/>
                  <a:pt x="-65958" y="6064770"/>
                  <a:pt x="0" y="5702860"/>
                </a:cubicBezTo>
                <a:cubicBezTo>
                  <a:pt x="50037" y="3324879"/>
                  <a:pt x="770" y="1489092"/>
                  <a:pt x="0" y="631680"/>
                </a:cubicBezTo>
                <a:close/>
              </a:path>
              <a:path w="11741426" h="6334540" stroke="0" extrusionOk="0">
                <a:moveTo>
                  <a:pt x="0" y="631680"/>
                </a:moveTo>
                <a:cubicBezTo>
                  <a:pt x="28206" y="290501"/>
                  <a:pt x="307110" y="50621"/>
                  <a:pt x="631680" y="0"/>
                </a:cubicBezTo>
                <a:cubicBezTo>
                  <a:pt x="3881382" y="123000"/>
                  <a:pt x="8371828" y="-96860"/>
                  <a:pt x="11109746" y="0"/>
                </a:cubicBezTo>
                <a:cubicBezTo>
                  <a:pt x="11439049" y="-14910"/>
                  <a:pt x="11750910" y="263693"/>
                  <a:pt x="11741426" y="631680"/>
                </a:cubicBezTo>
                <a:cubicBezTo>
                  <a:pt x="11744599" y="1836606"/>
                  <a:pt x="11835693" y="4085033"/>
                  <a:pt x="11741426" y="5702860"/>
                </a:cubicBezTo>
                <a:cubicBezTo>
                  <a:pt x="11734113" y="6054376"/>
                  <a:pt x="11405910" y="6325915"/>
                  <a:pt x="11109746" y="6334540"/>
                </a:cubicBezTo>
                <a:cubicBezTo>
                  <a:pt x="7547506" y="6173833"/>
                  <a:pt x="3613832" y="6374207"/>
                  <a:pt x="631680" y="6334540"/>
                </a:cubicBezTo>
                <a:cubicBezTo>
                  <a:pt x="277128" y="6333392"/>
                  <a:pt x="-19742" y="6042783"/>
                  <a:pt x="0" y="5702860"/>
                </a:cubicBezTo>
                <a:cubicBezTo>
                  <a:pt x="32216" y="3425202"/>
                  <a:pt x="57206" y="1583993"/>
                  <a:pt x="0" y="631680"/>
                </a:cubicBezTo>
                <a:close/>
              </a:path>
            </a:pathLst>
          </a:custGeom>
          <a:solidFill>
            <a:schemeClr val="bg1">
              <a:alpha val="95000"/>
            </a:schemeClr>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Hộp Văn bản 1">
            <a:extLst>
              <a:ext uri="{FF2B5EF4-FFF2-40B4-BE49-F238E27FC236}">
                <a16:creationId xmlns:a16="http://schemas.microsoft.com/office/drawing/2014/main" id="{F8297D14-F5C2-ECE6-17DF-D7B9D4806BEB}"/>
              </a:ext>
            </a:extLst>
          </p:cNvPr>
          <p:cNvSpPr txBox="1"/>
          <p:nvPr/>
        </p:nvSpPr>
        <p:spPr>
          <a:xfrm>
            <a:off x="2333859" y="2748025"/>
            <a:ext cx="75149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Thứ</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 </a:t>
            </a: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ngày</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 </a:t>
            </a: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tháng</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 </a:t>
            </a: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năm</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a:t>
            </a:r>
          </a:p>
        </p:txBody>
      </p:sp>
      <p:pic>
        <p:nvPicPr>
          <p:cNvPr id="22" name="Picture 21">
            <a:extLst>
              <a:ext uri="{FF2B5EF4-FFF2-40B4-BE49-F238E27FC236}">
                <a16:creationId xmlns:a16="http://schemas.microsoft.com/office/drawing/2014/main" id="{9C051A83-F753-B035-7C2A-4027333EBA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988" y="157465"/>
            <a:ext cx="3110778" cy="2782092"/>
          </a:xfrm>
          <a:prstGeom prst="rect">
            <a:avLst/>
          </a:prstGeom>
        </p:spPr>
      </p:pic>
      <p:pic>
        <p:nvPicPr>
          <p:cNvPr id="6" name="Picture 5">
            <a:extLst>
              <a:ext uri="{FF2B5EF4-FFF2-40B4-BE49-F238E27FC236}">
                <a16:creationId xmlns:a16="http://schemas.microsoft.com/office/drawing/2014/main" id="{5169CD79-876D-0C15-1EB8-BC985219879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48097" r="38018"/>
          <a:stretch/>
        </p:blipFill>
        <p:spPr>
          <a:xfrm>
            <a:off x="9243037" y="732245"/>
            <a:ext cx="2030032" cy="2290296"/>
          </a:xfrm>
          <a:prstGeom prst="rect">
            <a:avLst/>
          </a:prstGeom>
        </p:spPr>
      </p:pic>
      <p:pic>
        <p:nvPicPr>
          <p:cNvPr id="26" name="Picture 25">
            <a:extLst>
              <a:ext uri="{FF2B5EF4-FFF2-40B4-BE49-F238E27FC236}">
                <a16:creationId xmlns:a16="http://schemas.microsoft.com/office/drawing/2014/main" id="{6B5194E1-36D4-78D8-D510-D096C0A7ED12}"/>
              </a:ext>
            </a:extLst>
          </p:cNvPr>
          <p:cNvPicPr>
            <a:picLocks noChangeAspect="1"/>
          </p:cNvPicPr>
          <p:nvPr/>
        </p:nvPicPr>
        <p:blipFill rotWithShape="1">
          <a:blip r:embed="rId6">
            <a:extLst>
              <a:ext uri="{28A0092B-C50C-407E-A947-70E740481C1C}">
                <a14:useLocalDpi xmlns:a14="http://schemas.microsoft.com/office/drawing/2010/main" val="0"/>
              </a:ext>
            </a:extLst>
          </a:blip>
          <a:srcRect l="8579" t="15355" r="72774" b="49306"/>
          <a:stretch/>
        </p:blipFill>
        <p:spPr>
          <a:xfrm rot="20420542">
            <a:off x="3746542" y="-471037"/>
            <a:ext cx="2534839" cy="2718955"/>
          </a:xfrm>
          <a:prstGeom prst="rect">
            <a:avLst/>
          </a:prstGeom>
        </p:spPr>
      </p:pic>
      <p:pic>
        <p:nvPicPr>
          <p:cNvPr id="28" name="Picture 27">
            <a:extLst>
              <a:ext uri="{FF2B5EF4-FFF2-40B4-BE49-F238E27FC236}">
                <a16:creationId xmlns:a16="http://schemas.microsoft.com/office/drawing/2014/main" id="{82CE5F85-4850-CDA9-DB9C-F4EFC50E1EA1}"/>
              </a:ext>
            </a:extLst>
          </p:cNvPr>
          <p:cNvPicPr>
            <a:picLocks noChangeAspect="1"/>
          </p:cNvPicPr>
          <p:nvPr/>
        </p:nvPicPr>
        <p:blipFill rotWithShape="1">
          <a:blip r:embed="rId6">
            <a:extLst>
              <a:ext uri="{28A0092B-C50C-407E-A947-70E740481C1C}">
                <a14:useLocalDpi xmlns:a14="http://schemas.microsoft.com/office/drawing/2010/main" val="0"/>
              </a:ext>
            </a:extLst>
          </a:blip>
          <a:srcRect l="69412" t="52744" r="11766" b="11917"/>
          <a:stretch/>
        </p:blipFill>
        <p:spPr>
          <a:xfrm rot="2316792">
            <a:off x="6177818" y="-280567"/>
            <a:ext cx="2558673" cy="2718955"/>
          </a:xfrm>
          <a:prstGeom prst="rect">
            <a:avLst/>
          </a:prstGeom>
        </p:spPr>
      </p:pic>
      <p:pic>
        <p:nvPicPr>
          <p:cNvPr id="29" name="Picture 28">
            <a:extLst>
              <a:ext uri="{FF2B5EF4-FFF2-40B4-BE49-F238E27FC236}">
                <a16:creationId xmlns:a16="http://schemas.microsoft.com/office/drawing/2014/main" id="{FAA436ED-D3F1-8AD9-2C5D-2536F76BE83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48097" r="38018"/>
          <a:stretch/>
        </p:blipFill>
        <p:spPr>
          <a:xfrm rot="3738235">
            <a:off x="8905069" y="-142950"/>
            <a:ext cx="1343835" cy="1683926"/>
          </a:xfrm>
          <a:prstGeom prst="rect">
            <a:avLst/>
          </a:prstGeom>
        </p:spPr>
      </p:pic>
      <p:pic>
        <p:nvPicPr>
          <p:cNvPr id="5" name="Picture 4">
            <a:extLst>
              <a:ext uri="{FF2B5EF4-FFF2-40B4-BE49-F238E27FC236}">
                <a16:creationId xmlns:a16="http://schemas.microsoft.com/office/drawing/2014/main" id="{93397BC1-928F-438B-9B16-6B41FF471FFA}"/>
              </a:ext>
            </a:extLst>
          </p:cNvPr>
          <p:cNvPicPr>
            <a:picLocks noChangeAspect="1"/>
          </p:cNvPicPr>
          <p:nvPr/>
        </p:nvPicPr>
        <p:blipFill>
          <a:blip r:embed="rId7"/>
          <a:stretch>
            <a:fillRect/>
          </a:stretch>
        </p:blipFill>
        <p:spPr>
          <a:xfrm>
            <a:off x="4745619" y="3466260"/>
            <a:ext cx="2700762" cy="1792379"/>
          </a:xfrm>
          <a:prstGeom prst="rect">
            <a:avLst/>
          </a:prstGeom>
        </p:spPr>
      </p:pic>
      <p:pic>
        <p:nvPicPr>
          <p:cNvPr id="7" name="Picture 6">
            <a:extLst>
              <a:ext uri="{FF2B5EF4-FFF2-40B4-BE49-F238E27FC236}">
                <a16:creationId xmlns:a16="http://schemas.microsoft.com/office/drawing/2014/main" id="{9A989F25-9174-E78F-7B95-04750698FE61}"/>
              </a:ext>
            </a:extLst>
          </p:cNvPr>
          <p:cNvPicPr>
            <a:picLocks noChangeAspect="1"/>
          </p:cNvPicPr>
          <p:nvPr/>
        </p:nvPicPr>
        <p:blipFill>
          <a:blip r:embed="rId8"/>
          <a:stretch>
            <a:fillRect/>
          </a:stretch>
        </p:blipFill>
        <p:spPr>
          <a:xfrm>
            <a:off x="1150955" y="4460282"/>
            <a:ext cx="9851990" cy="1956986"/>
          </a:xfrm>
          <a:prstGeom prst="rect">
            <a:avLst/>
          </a:prstGeom>
        </p:spPr>
      </p:pic>
      <p:pic>
        <p:nvPicPr>
          <p:cNvPr id="8" name="Picture 7">
            <a:extLst>
              <a:ext uri="{FF2B5EF4-FFF2-40B4-BE49-F238E27FC236}">
                <a16:creationId xmlns:a16="http://schemas.microsoft.com/office/drawing/2014/main" id="{0D43235C-BFCB-B225-3DEB-A41BC982B6DA}"/>
              </a:ext>
            </a:extLst>
          </p:cNvPr>
          <p:cNvPicPr>
            <a:picLocks noChangeAspect="1"/>
          </p:cNvPicPr>
          <p:nvPr/>
        </p:nvPicPr>
        <p:blipFill>
          <a:blip r:embed="rId9"/>
          <a:stretch>
            <a:fillRect/>
          </a:stretch>
        </p:blipFill>
        <p:spPr>
          <a:xfrm>
            <a:off x="1056402" y="3889989"/>
            <a:ext cx="2554445" cy="487722"/>
          </a:xfrm>
          <a:prstGeom prst="rect">
            <a:avLst/>
          </a:prstGeom>
        </p:spPr>
      </p:pic>
    </p:spTree>
    <p:extLst>
      <p:ext uri="{BB962C8B-B14F-4D97-AF65-F5344CB8AC3E}">
        <p14:creationId xmlns:p14="http://schemas.microsoft.com/office/powerpoint/2010/main" val="3069705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37" presetClass="entr" presetSubtype="0"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900" decel="100000" fill="hold"/>
                                        <p:tgtEl>
                                          <p:spTgt spid="1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8D43AEE6-230E-422D-B9B6-EA4767B9FFAC}"/>
              </a:ext>
            </a:extLst>
          </p:cNvPr>
          <p:cNvSpPr txBox="1"/>
          <p:nvPr/>
        </p:nvSpPr>
        <p:spPr>
          <a:xfrm>
            <a:off x="647700" y="442460"/>
            <a:ext cx="111061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Em</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hãy</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ước</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lượng</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kết</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quả</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mỗi</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phép</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tính</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sau</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2" name="Rectangle 1">
            <a:extLst>
              <a:ext uri="{FF2B5EF4-FFF2-40B4-BE49-F238E27FC236}">
                <a16:creationId xmlns:a16="http://schemas.microsoft.com/office/drawing/2014/main" id="{68A911C0-8C36-5D12-7969-F00EC692A3FC}"/>
              </a:ext>
            </a:extLst>
          </p:cNvPr>
          <p:cNvSpPr/>
          <p:nvPr/>
        </p:nvSpPr>
        <p:spPr>
          <a:xfrm>
            <a:off x="933450" y="1990725"/>
            <a:ext cx="3476625"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2060"/>
                </a:solidFill>
              </a:rPr>
              <a:t>Khoảng</a:t>
            </a:r>
            <a:r>
              <a:rPr lang="en-US" sz="3200" dirty="0">
                <a:solidFill>
                  <a:srgbClr val="002060"/>
                </a:solidFill>
              </a:rPr>
              <a:t> </a:t>
            </a:r>
            <a:r>
              <a:rPr lang="en-US" sz="3200" dirty="0" err="1">
                <a:solidFill>
                  <a:srgbClr val="002060"/>
                </a:solidFill>
              </a:rPr>
              <a:t>mấy</a:t>
            </a:r>
            <a:r>
              <a:rPr lang="en-US" sz="3200" dirty="0">
                <a:solidFill>
                  <a:srgbClr val="002060"/>
                </a:solidFill>
              </a:rPr>
              <a:t> </a:t>
            </a:r>
            <a:r>
              <a:rPr lang="en-US" sz="3200" dirty="0" err="1">
                <a:solidFill>
                  <a:srgbClr val="002060"/>
                </a:solidFill>
              </a:rPr>
              <a:t>nghìn</a:t>
            </a:r>
            <a:r>
              <a:rPr lang="en-US" sz="3200" dirty="0">
                <a:solidFill>
                  <a:srgbClr val="002060"/>
                </a:solidFill>
              </a:rPr>
              <a:t>?</a:t>
            </a:r>
          </a:p>
          <a:p>
            <a:pPr algn="just"/>
            <a:r>
              <a:rPr lang="en-US" sz="3200" dirty="0">
                <a:solidFill>
                  <a:srgbClr val="002060"/>
                </a:solidFill>
              </a:rPr>
              <a:t>7 960 + 1 980</a:t>
            </a:r>
          </a:p>
          <a:p>
            <a:pPr algn="just"/>
            <a:r>
              <a:rPr lang="en-US" sz="3200" dirty="0">
                <a:solidFill>
                  <a:srgbClr val="002060"/>
                </a:solidFill>
              </a:rPr>
              <a:t>5 985 – 3 897</a:t>
            </a:r>
          </a:p>
        </p:txBody>
      </p:sp>
      <p:sp>
        <p:nvSpPr>
          <p:cNvPr id="5" name="Rectangle 4">
            <a:extLst>
              <a:ext uri="{FF2B5EF4-FFF2-40B4-BE49-F238E27FC236}">
                <a16:creationId xmlns:a16="http://schemas.microsoft.com/office/drawing/2014/main" id="{2E8D89C2-39F0-3E05-C949-BAF430BBADB7}"/>
              </a:ext>
            </a:extLst>
          </p:cNvPr>
          <p:cNvSpPr/>
          <p:nvPr/>
        </p:nvSpPr>
        <p:spPr>
          <a:xfrm>
            <a:off x="6515100" y="1905000"/>
            <a:ext cx="4419600"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2060"/>
                </a:solidFill>
              </a:rPr>
              <a:t>Khoảng</a:t>
            </a:r>
            <a:r>
              <a:rPr lang="en-US" sz="3200" dirty="0">
                <a:solidFill>
                  <a:srgbClr val="002060"/>
                </a:solidFill>
              </a:rPr>
              <a:t> </a:t>
            </a:r>
            <a:r>
              <a:rPr lang="en-US" sz="3200" dirty="0" err="1">
                <a:solidFill>
                  <a:srgbClr val="002060"/>
                </a:solidFill>
              </a:rPr>
              <a:t>mấy</a:t>
            </a:r>
            <a:r>
              <a:rPr lang="en-US" sz="3200" dirty="0">
                <a:solidFill>
                  <a:srgbClr val="002060"/>
                </a:solidFill>
              </a:rPr>
              <a:t> </a:t>
            </a:r>
            <a:r>
              <a:rPr lang="en-US" sz="3200" dirty="0" err="1">
                <a:solidFill>
                  <a:srgbClr val="002060"/>
                </a:solidFill>
              </a:rPr>
              <a:t>chục</a:t>
            </a:r>
            <a:r>
              <a:rPr lang="en-US" sz="3200" dirty="0">
                <a:solidFill>
                  <a:srgbClr val="002060"/>
                </a:solidFill>
              </a:rPr>
              <a:t> </a:t>
            </a:r>
            <a:r>
              <a:rPr lang="en-US" sz="3200" dirty="0" err="1">
                <a:solidFill>
                  <a:srgbClr val="002060"/>
                </a:solidFill>
              </a:rPr>
              <a:t>nghìn</a:t>
            </a:r>
            <a:r>
              <a:rPr lang="en-US" sz="3200" dirty="0">
                <a:solidFill>
                  <a:srgbClr val="002060"/>
                </a:solidFill>
              </a:rPr>
              <a:t>?</a:t>
            </a:r>
          </a:p>
          <a:p>
            <a:pPr algn="just"/>
            <a:r>
              <a:rPr lang="en-US" sz="3200" dirty="0">
                <a:solidFill>
                  <a:srgbClr val="002060"/>
                </a:solidFill>
              </a:rPr>
              <a:t>19 870 + 30 480</a:t>
            </a:r>
          </a:p>
          <a:p>
            <a:pPr algn="just"/>
            <a:r>
              <a:rPr lang="en-US" sz="3200" dirty="0">
                <a:solidFill>
                  <a:srgbClr val="002060"/>
                </a:solidFill>
              </a:rPr>
              <a:t>50 217 – 21 052</a:t>
            </a:r>
          </a:p>
        </p:txBody>
      </p:sp>
    </p:spTree>
    <p:extLst>
      <p:ext uri="{BB962C8B-B14F-4D97-AF65-F5344CB8AC3E}">
        <p14:creationId xmlns:p14="http://schemas.microsoft.com/office/powerpoint/2010/main" val="203649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762EA7F-E873-43DB-383B-8D0BA7F1EC26}"/>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2690255-EE49-5546-FE86-D502BDF914B9}"/>
              </a:ext>
            </a:extLst>
          </p:cNvPr>
          <p:cNvPicPr>
            <a:picLocks noChangeAspect="1"/>
          </p:cNvPicPr>
          <p:nvPr/>
        </p:nvPicPr>
        <p:blipFill>
          <a:blip r:embed="rId3"/>
          <a:stretch>
            <a:fillRect/>
          </a:stretch>
        </p:blipFill>
        <p:spPr>
          <a:xfrm>
            <a:off x="766146" y="878528"/>
            <a:ext cx="9821507" cy="1329043"/>
          </a:xfrm>
          <a:prstGeom prst="rect">
            <a:avLst/>
          </a:prstGeom>
        </p:spPr>
      </p:pic>
    </p:spTree>
    <p:extLst>
      <p:ext uri="{BB962C8B-B14F-4D97-AF65-F5344CB8AC3E}">
        <p14:creationId xmlns:p14="http://schemas.microsoft.com/office/powerpoint/2010/main" val="42161310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68A911C0-8C36-5D12-7969-F00EC692A3FC}"/>
              </a:ext>
            </a:extLst>
          </p:cNvPr>
          <p:cNvSpPr/>
          <p:nvPr/>
        </p:nvSpPr>
        <p:spPr>
          <a:xfrm>
            <a:off x="4438650" y="523875"/>
            <a:ext cx="3476625"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Khoảng</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mấy</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nghìn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7 960 + 1 980</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5 985 – 3 897</a:t>
            </a:r>
          </a:p>
        </p:txBody>
      </p:sp>
      <p:sp>
        <p:nvSpPr>
          <p:cNvPr id="6" name="TextBox 5">
            <a:extLst>
              <a:ext uri="{FF2B5EF4-FFF2-40B4-BE49-F238E27FC236}">
                <a16:creationId xmlns:a16="http://schemas.microsoft.com/office/drawing/2014/main" id="{D807E3F8-B4A8-48D7-F824-2BD0929AFA5B}"/>
              </a:ext>
            </a:extLst>
          </p:cNvPr>
          <p:cNvSpPr txBox="1"/>
          <p:nvPr/>
        </p:nvSpPr>
        <p:spPr>
          <a:xfrm>
            <a:off x="1038225" y="2505075"/>
            <a:ext cx="10267950" cy="2970685"/>
          </a:xfrm>
          <a:prstGeom prst="rect">
            <a:avLst/>
          </a:prstGeom>
          <a:noFill/>
        </p:spPr>
        <p:txBody>
          <a:bodyPr wrap="square" rtlCol="0">
            <a:spAutoFit/>
          </a:bodyPr>
          <a:lstStyle/>
          <a:p>
            <a:pPr>
              <a:lnSpc>
                <a:spcPct val="150000"/>
              </a:lnSpc>
            </a:pPr>
            <a:r>
              <a:rPr lang="en-US" sz="3200" dirty="0">
                <a:solidFill>
                  <a:srgbClr val="002060"/>
                </a:solidFill>
              </a:rPr>
              <a:t>7 960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8 000, 1 980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2 000</a:t>
            </a:r>
          </a:p>
          <a:p>
            <a:pPr marL="457200" indent="-457200">
              <a:lnSpc>
                <a:spcPct val="150000"/>
              </a:lnSpc>
              <a:buFont typeface="Arial" panose="020B0604020202020204" pitchFamily="34" charset="0"/>
              <a:buChar char="•"/>
            </a:pPr>
            <a:r>
              <a:rPr lang="en-US" sz="3200" b="1" dirty="0" err="1">
                <a:solidFill>
                  <a:srgbClr val="FF0000"/>
                </a:solidFill>
              </a:rPr>
              <a:t>Ước</a:t>
            </a:r>
            <a:r>
              <a:rPr lang="en-US" sz="3200" b="1" dirty="0">
                <a:solidFill>
                  <a:srgbClr val="FF0000"/>
                </a:solidFill>
              </a:rPr>
              <a:t> </a:t>
            </a:r>
            <a:r>
              <a:rPr lang="en-US" sz="3200" b="1" dirty="0" err="1">
                <a:solidFill>
                  <a:srgbClr val="FF0000"/>
                </a:solidFill>
              </a:rPr>
              <a:t>lượng</a:t>
            </a:r>
            <a:r>
              <a:rPr lang="en-US" sz="3200" b="1" dirty="0">
                <a:solidFill>
                  <a:srgbClr val="FF0000"/>
                </a:solidFill>
              </a:rPr>
              <a:t> </a:t>
            </a:r>
            <a:r>
              <a:rPr lang="en-US" sz="3200" b="1" dirty="0" err="1">
                <a:solidFill>
                  <a:srgbClr val="FF0000"/>
                </a:solidFill>
              </a:rPr>
              <a:t>tổng</a:t>
            </a:r>
            <a:r>
              <a:rPr lang="en-US" sz="3200" b="1" dirty="0">
                <a:solidFill>
                  <a:srgbClr val="FF0000"/>
                </a:solidFill>
              </a:rPr>
              <a:t> 7 960 + 1 980 </a:t>
            </a:r>
            <a:r>
              <a:rPr lang="en-US" sz="3200" b="1" dirty="0" err="1">
                <a:solidFill>
                  <a:srgbClr val="FF0000"/>
                </a:solidFill>
              </a:rPr>
              <a:t>khoảng</a:t>
            </a:r>
            <a:r>
              <a:rPr lang="en-US" sz="3200" b="1" dirty="0">
                <a:solidFill>
                  <a:srgbClr val="FF0000"/>
                </a:solidFill>
              </a:rPr>
              <a:t> 10 000</a:t>
            </a:r>
          </a:p>
          <a:p>
            <a:pPr>
              <a:lnSpc>
                <a:spcPct val="150000"/>
              </a:lnSpc>
            </a:pPr>
            <a:r>
              <a:rPr lang="en-US" sz="3200" dirty="0">
                <a:solidFill>
                  <a:srgbClr val="002060"/>
                </a:solidFill>
              </a:rPr>
              <a:t>5 985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6 000, 3 897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4 000</a:t>
            </a:r>
          </a:p>
          <a:p>
            <a:pPr marL="457200" indent="-457200">
              <a:lnSpc>
                <a:spcPct val="150000"/>
              </a:lnSpc>
              <a:buFont typeface="Arial" panose="020B0604020202020204" pitchFamily="34" charset="0"/>
              <a:buChar char="•"/>
            </a:pPr>
            <a:r>
              <a:rPr lang="en-US" sz="3200" b="1" dirty="0" err="1">
                <a:solidFill>
                  <a:srgbClr val="FF0000"/>
                </a:solidFill>
              </a:rPr>
              <a:t>Ước</a:t>
            </a:r>
            <a:r>
              <a:rPr lang="en-US" sz="3200" b="1" dirty="0">
                <a:solidFill>
                  <a:srgbClr val="FF0000"/>
                </a:solidFill>
              </a:rPr>
              <a:t> </a:t>
            </a:r>
            <a:r>
              <a:rPr lang="en-US" sz="3200" b="1" dirty="0" err="1">
                <a:solidFill>
                  <a:srgbClr val="FF0000"/>
                </a:solidFill>
              </a:rPr>
              <a:t>lượng</a:t>
            </a:r>
            <a:r>
              <a:rPr lang="en-US" sz="3200" b="1" dirty="0">
                <a:solidFill>
                  <a:srgbClr val="FF0000"/>
                </a:solidFill>
              </a:rPr>
              <a:t> </a:t>
            </a:r>
            <a:r>
              <a:rPr lang="en-US" sz="3200" b="1" dirty="0" err="1">
                <a:solidFill>
                  <a:srgbClr val="FF0000"/>
                </a:solidFill>
              </a:rPr>
              <a:t>hiệu</a:t>
            </a:r>
            <a:r>
              <a:rPr lang="en-US" sz="3200" b="1" dirty="0">
                <a:solidFill>
                  <a:srgbClr val="FF0000"/>
                </a:solidFill>
              </a:rPr>
              <a:t> 5 985 – 3 897 </a:t>
            </a:r>
            <a:r>
              <a:rPr lang="en-US" sz="3200" b="1" dirty="0" err="1">
                <a:solidFill>
                  <a:srgbClr val="FF0000"/>
                </a:solidFill>
              </a:rPr>
              <a:t>khoảng</a:t>
            </a:r>
            <a:r>
              <a:rPr lang="en-US" sz="3200" b="1" dirty="0">
                <a:solidFill>
                  <a:srgbClr val="FF0000"/>
                </a:solidFill>
              </a:rPr>
              <a:t> 2 000.</a:t>
            </a:r>
          </a:p>
        </p:txBody>
      </p:sp>
    </p:spTree>
    <p:extLst>
      <p:ext uri="{BB962C8B-B14F-4D97-AF65-F5344CB8AC3E}">
        <p14:creationId xmlns:p14="http://schemas.microsoft.com/office/powerpoint/2010/main" val="833259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68A911C0-8C36-5D12-7969-F00EC692A3FC}"/>
              </a:ext>
            </a:extLst>
          </p:cNvPr>
          <p:cNvSpPr/>
          <p:nvPr/>
        </p:nvSpPr>
        <p:spPr>
          <a:xfrm>
            <a:off x="4038600" y="523875"/>
            <a:ext cx="4800600"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Khoảng mấy chục nghìn?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19 870 + 30 480</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50 217 – 21 052</a:t>
            </a:r>
            <a:endPar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807E3F8-B4A8-48D7-F824-2BD0929AFA5B}"/>
              </a:ext>
            </a:extLst>
          </p:cNvPr>
          <p:cNvSpPr txBox="1"/>
          <p:nvPr/>
        </p:nvSpPr>
        <p:spPr>
          <a:xfrm>
            <a:off x="1038225" y="2505075"/>
            <a:ext cx="10267950" cy="297068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19</a:t>
            </a:r>
            <a:r>
              <a:rPr kumimoji="0" lang="en-US" sz="3200" b="0" i="0" u="none" strike="noStrike" kern="1200" cap="none" spc="0" normalizeH="0" noProof="0" dirty="0">
                <a:ln>
                  <a:noFill/>
                </a:ln>
                <a:solidFill>
                  <a:srgbClr val="002060"/>
                </a:solidFill>
                <a:effectLst/>
                <a:uLnTx/>
                <a:uFillTx/>
                <a:latin typeface="Calibri" panose="020F0502020204030204"/>
                <a:ea typeface="+mn-ea"/>
                <a:cs typeface="+mn-cs"/>
              </a:rPr>
              <a:t> 870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20 000, 30 480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30 000</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Ước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lượng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tổng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19 870 + 30 480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khoảng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50 000</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50 217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50 000, 21 052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20</a:t>
            </a:r>
            <a:r>
              <a:rPr kumimoji="0" lang="en-US" sz="3200" b="0" i="0" u="none" strike="noStrike" kern="1200" cap="none" spc="0" normalizeH="0" noProof="0" dirty="0">
                <a:ln>
                  <a:noFill/>
                </a:ln>
                <a:solidFill>
                  <a:srgbClr val="002060"/>
                </a:solidFill>
                <a:effectLst/>
                <a:uLnTx/>
                <a:uFillTx/>
                <a:latin typeface="Calibri" panose="020F0502020204030204"/>
                <a:ea typeface="+mn-ea"/>
                <a:cs typeface="+mn-cs"/>
              </a:rPr>
              <a:t> 000</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Ước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lượng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hiệu</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50 217 – 21 052</a:t>
            </a:r>
            <a:r>
              <a:rPr kumimoji="0" lang="en-US" sz="32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khoảng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30 000.</a:t>
            </a:r>
          </a:p>
        </p:txBody>
      </p:sp>
    </p:spTree>
    <p:extLst>
      <p:ext uri="{BB962C8B-B14F-4D97-AF65-F5344CB8AC3E}">
        <p14:creationId xmlns:p14="http://schemas.microsoft.com/office/powerpoint/2010/main" val="1579762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71BC03C2-E71A-63B5-B346-AC77CCB51173}"/>
              </a:ext>
            </a:extLst>
          </p:cNvPr>
          <p:cNvSpPr txBox="1"/>
          <p:nvPr/>
        </p:nvSpPr>
        <p:spPr>
          <a:xfrm>
            <a:off x="1047749" y="428625"/>
            <a:ext cx="10182226" cy="584775"/>
          </a:xfrm>
          <a:prstGeom prst="rect">
            <a:avLst/>
          </a:prstGeom>
          <a:noFill/>
        </p:spPr>
        <p:txBody>
          <a:bodyPr wrap="square" rtlCol="0">
            <a:spAutoFit/>
          </a:bodyPr>
          <a:lstStyle/>
          <a:p>
            <a:pPr algn="just">
              <a:spcAft>
                <a:spcPts val="500"/>
              </a:spcAft>
            </a:pPr>
            <a:r>
              <a:rPr lang="en-US" sz="3200" dirty="0">
                <a:solidFill>
                  <a:srgbClr val="1F2000"/>
                </a:solidFill>
                <a:latin typeface="Calibri" panose="020F0502020204030204" pitchFamily="34" charset="0"/>
                <a:cs typeface="Calibri" panose="020F0502020204030204" pitchFamily="34" charset="0"/>
              </a:rPr>
              <a:t>Sau </a:t>
            </a:r>
            <a:r>
              <a:rPr lang="en-US" sz="3200" dirty="0" err="1">
                <a:solidFill>
                  <a:srgbClr val="1F2000"/>
                </a:solidFill>
                <a:latin typeface="Calibri" panose="020F0502020204030204" pitchFamily="34" charset="0"/>
                <a:cs typeface="Calibri" panose="020F0502020204030204" pitchFamily="34" charset="0"/>
              </a:rPr>
              <a:t>đó</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Rô-bốt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và</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các</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bạn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đến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vườn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thảo</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mộc</a:t>
            </a:r>
            <a:endParaRPr lang="vi-VN" sz="3200" dirty="0">
              <a:solidFill>
                <a:srgbClr val="1F2000"/>
              </a:solidFill>
              <a:latin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8AFB06CC-E191-7806-FD8C-3076D2CC0074}"/>
              </a:ext>
            </a:extLst>
          </p:cNvPr>
          <p:cNvSpPr/>
          <p:nvPr/>
        </p:nvSpPr>
        <p:spPr>
          <a:xfrm>
            <a:off x="514350" y="504826"/>
            <a:ext cx="581025" cy="5524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2</a:t>
            </a:r>
          </a:p>
        </p:txBody>
      </p:sp>
      <p:pic>
        <p:nvPicPr>
          <p:cNvPr id="11" name="Picture 10">
            <a:extLst>
              <a:ext uri="{FF2B5EF4-FFF2-40B4-BE49-F238E27FC236}">
                <a16:creationId xmlns:a16="http://schemas.microsoft.com/office/drawing/2014/main" id="{ECC10DF1-0F09-4A2D-87C8-593781FCD975}"/>
              </a:ext>
            </a:extLst>
          </p:cNvPr>
          <p:cNvPicPr>
            <a:picLocks noChangeAspect="1"/>
          </p:cNvPicPr>
          <p:nvPr/>
        </p:nvPicPr>
        <p:blipFill>
          <a:blip r:embed="rId3"/>
          <a:stretch>
            <a:fillRect/>
          </a:stretch>
        </p:blipFill>
        <p:spPr>
          <a:xfrm>
            <a:off x="1485900" y="981075"/>
            <a:ext cx="8986837" cy="3933506"/>
          </a:xfrm>
          <a:prstGeom prst="rect">
            <a:avLst/>
          </a:prstGeom>
        </p:spPr>
      </p:pic>
      <p:sp>
        <p:nvSpPr>
          <p:cNvPr id="12" name="TextBox 11">
            <a:extLst>
              <a:ext uri="{FF2B5EF4-FFF2-40B4-BE49-F238E27FC236}">
                <a16:creationId xmlns:a16="http://schemas.microsoft.com/office/drawing/2014/main" id="{B0E014B3-317F-C07E-1F73-E279E432893A}"/>
              </a:ext>
            </a:extLst>
          </p:cNvPr>
          <p:cNvSpPr txBox="1"/>
          <p:nvPr/>
        </p:nvSpPr>
        <p:spPr>
          <a:xfrm>
            <a:off x="561976" y="5029200"/>
            <a:ext cx="11315700" cy="1446550"/>
          </a:xfrm>
          <a:prstGeom prst="rect">
            <a:avLst/>
          </a:prstGeom>
          <a:noFill/>
        </p:spPr>
        <p:txBody>
          <a:bodyPr wrap="square" rtlCol="0">
            <a:spAutoFit/>
          </a:bodyPr>
          <a:lstStyle/>
          <a:p>
            <a:pPr algn="just" latinLnBrk="0"/>
            <a:r>
              <a:rPr lang="vi-VN" sz="2400" b="1" i="0" dirty="0">
                <a:solidFill>
                  <a:srgbClr val="000000"/>
                </a:solidFill>
                <a:effectLst/>
                <a:latin typeface="Calibri" panose="020F0502020204030204" pitchFamily="34" charset="0"/>
                <a:cs typeface="Calibri" panose="020F0502020204030204" pitchFamily="34" charset="0"/>
              </a:rPr>
              <a:t>Dựa vào cách ước lượng của Rô-bốt, em hãy cho biết các khẳng định sau đúng hay sai.</a:t>
            </a:r>
          </a:p>
          <a:p>
            <a:pPr algn="just" latinLnBrk="0"/>
            <a:r>
              <a:rPr lang="vi-VN" sz="3200" b="0" i="0" dirty="0">
                <a:solidFill>
                  <a:srgbClr val="000000"/>
                </a:solidFill>
                <a:effectLst/>
                <a:latin typeface="Calibri" panose="020F0502020204030204" pitchFamily="34" charset="0"/>
                <a:cs typeface="Calibri" panose="020F0502020204030204" pitchFamily="34" charset="0"/>
              </a:rPr>
              <a:t>a) 89 x 26 &gt; 2 700                              </a:t>
            </a:r>
          </a:p>
          <a:p>
            <a:pPr algn="just" latinLnBrk="0"/>
            <a:r>
              <a:rPr lang="vi-VN" sz="3200" b="0" i="0" dirty="0">
                <a:solidFill>
                  <a:srgbClr val="000000"/>
                </a:solidFill>
                <a:effectLst/>
                <a:latin typeface="Calibri" panose="020F0502020204030204" pitchFamily="34" charset="0"/>
                <a:cs typeface="Calibri" panose="020F0502020204030204" pitchFamily="34" charset="0"/>
              </a:rPr>
              <a:t>b) 9 170 : 30 &lt; 300     </a:t>
            </a:r>
          </a:p>
        </p:txBody>
      </p:sp>
    </p:spTree>
    <p:extLst>
      <p:ext uri="{BB962C8B-B14F-4D97-AF65-F5344CB8AC3E}">
        <p14:creationId xmlns:p14="http://schemas.microsoft.com/office/powerpoint/2010/main" val="2413588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B0E014B3-317F-C07E-1F73-E279E432893A}"/>
              </a:ext>
            </a:extLst>
          </p:cNvPr>
          <p:cNvSpPr txBox="1"/>
          <p:nvPr/>
        </p:nvSpPr>
        <p:spPr>
          <a:xfrm>
            <a:off x="638176" y="533400"/>
            <a:ext cx="11315700"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Dựa vào cách ước lượng của Rô-bốt, em hãy cho biết các khẳng định sau đúng hay sai.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89 x 26 &gt; 2 700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9 170 : 30 &lt; 300     </a:t>
            </a:r>
          </a:p>
        </p:txBody>
      </p:sp>
      <p:pic>
        <p:nvPicPr>
          <p:cNvPr id="2" name="Picture 1">
            <a:extLst>
              <a:ext uri="{FF2B5EF4-FFF2-40B4-BE49-F238E27FC236}">
                <a16:creationId xmlns:a16="http://schemas.microsoft.com/office/drawing/2014/main" id="{002CBA52-8547-997F-705C-641C64DFBF0C}"/>
              </a:ext>
            </a:extLst>
          </p:cNvPr>
          <p:cNvPicPr>
            <a:picLocks noChangeAspect="1"/>
          </p:cNvPicPr>
          <p:nvPr/>
        </p:nvPicPr>
        <p:blipFill>
          <a:blip r:embed="rId3"/>
          <a:stretch>
            <a:fillRect/>
          </a:stretch>
        </p:blipFill>
        <p:spPr>
          <a:xfrm>
            <a:off x="217319" y="2677651"/>
            <a:ext cx="3831823" cy="3870924"/>
          </a:xfrm>
          <a:prstGeom prst="rect">
            <a:avLst/>
          </a:prstGeom>
        </p:spPr>
      </p:pic>
      <p:sp>
        <p:nvSpPr>
          <p:cNvPr id="6" name="Speech Bubble: Rectangle with Corners Rounded 5">
            <a:extLst>
              <a:ext uri="{FF2B5EF4-FFF2-40B4-BE49-F238E27FC236}">
                <a16:creationId xmlns:a16="http://schemas.microsoft.com/office/drawing/2014/main" id="{8E9BA6E6-CAEE-31C8-4170-22789C2BF694}"/>
              </a:ext>
            </a:extLst>
          </p:cNvPr>
          <p:cNvSpPr/>
          <p:nvPr/>
        </p:nvSpPr>
        <p:spPr>
          <a:xfrm flipH="1">
            <a:off x="4110363" y="1647825"/>
            <a:ext cx="6024235" cy="2184663"/>
          </a:xfrm>
          <a:prstGeom prst="wedgeRoundRectCallout">
            <a:avLst>
              <a:gd name="adj1" fmla="val 59540"/>
              <a:gd name="adj2" fmla="val 38557"/>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solidFill>
                  <a:prstClr val="black"/>
                </a:solidFill>
                <a:latin typeface="Calibri" panose="020F0502020204030204"/>
              </a:rPr>
              <a:t>a. </a:t>
            </a:r>
            <a:r>
              <a:rPr lang="vi-VN" sz="2800" dirty="0">
                <a:solidFill>
                  <a:prstClr val="black"/>
                </a:solidFill>
                <a:latin typeface="Calibri" panose="020F0502020204030204"/>
              </a:rPr>
              <a:t>Làm tròn 89 lên thành 90; làm tròn 26 lên thành 30.</a:t>
            </a:r>
          </a:p>
          <a:p>
            <a:pPr lvl="0" algn="just"/>
            <a:r>
              <a:rPr lang="vi-VN" sz="2800" dirty="0">
                <a:solidFill>
                  <a:prstClr val="black"/>
                </a:solidFill>
                <a:latin typeface="Calibri" panose="020F0502020204030204"/>
              </a:rPr>
              <a:t>Phép tính 89 x 26 không thể lớn hơn 90 x 30 = 2700.</a:t>
            </a:r>
            <a:endParaRPr lang="en-US" sz="2800" dirty="0">
              <a:solidFill>
                <a:prstClr val="black"/>
              </a:solidFill>
              <a:latin typeface="Calibri" panose="020F0502020204030204"/>
            </a:endParaRPr>
          </a:p>
          <a:p>
            <a:pPr lvl="0" algn="just"/>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Vậy</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khẳng</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định</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là</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sai</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Speech Bubble: Rectangle with Corners Rounded 7">
            <a:extLst>
              <a:ext uri="{FF2B5EF4-FFF2-40B4-BE49-F238E27FC236}">
                <a16:creationId xmlns:a16="http://schemas.microsoft.com/office/drawing/2014/main" id="{8465EB91-2907-EBA3-8AC5-D6B420382FEB}"/>
              </a:ext>
            </a:extLst>
          </p:cNvPr>
          <p:cNvSpPr/>
          <p:nvPr/>
        </p:nvSpPr>
        <p:spPr>
          <a:xfrm flipH="1">
            <a:off x="4605664" y="4120887"/>
            <a:ext cx="6024235" cy="1988076"/>
          </a:xfrm>
          <a:prstGeom prst="wedgeRoundRectCallout">
            <a:avLst>
              <a:gd name="adj1" fmla="val 67129"/>
              <a:gd name="adj2" fmla="val -14145"/>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latin typeface="Calibri" panose="020F0502020204030204"/>
              </a:rPr>
              <a:t>Làm tròn 9 170 xuống thành 9 000. Phép tính 9 170 : 30 không thể bé hơn 9 000 : 30 = 300.</a:t>
            </a:r>
          </a:p>
          <a:p>
            <a:pPr lvl="0" algn="just"/>
            <a:r>
              <a:rPr lang="vi-VN" sz="2800" b="1" dirty="0">
                <a:solidFill>
                  <a:prstClr val="black"/>
                </a:solidFill>
                <a:latin typeface="Calibri" panose="020F0502020204030204"/>
              </a:rPr>
              <a:t>Vậy khẳng định b là sai.</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381869953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71BC03C2-E71A-63B5-B346-AC77CCB51173}"/>
              </a:ext>
            </a:extLst>
          </p:cNvPr>
          <p:cNvSpPr txBox="1"/>
          <p:nvPr/>
        </p:nvSpPr>
        <p:spPr>
          <a:xfrm>
            <a:off x="1047749" y="428625"/>
            <a:ext cx="10182226"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lang="en-US" sz="3200" dirty="0" err="1">
                <a:solidFill>
                  <a:srgbClr val="1F2000"/>
                </a:solidFill>
                <a:latin typeface="Calibri" panose="020F0502020204030204" pitchFamily="34" charset="0"/>
                <a:cs typeface="Calibri" panose="020F0502020204030204" pitchFamily="34" charset="0"/>
              </a:rPr>
              <a:t>Đến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một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khu</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đất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rộng</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Rô-bốt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tổ</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chức</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một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trò</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chơi</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Em</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và</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các</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bạn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cùng</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tham</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gia</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trò</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chơi</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này</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nhé</a:t>
            </a:r>
            <a:r>
              <a:rPr lang="en-US" sz="3200" dirty="0">
                <a:solidFill>
                  <a:srgbClr val="1F2000"/>
                </a:solidFill>
                <a:latin typeface="Calibri" panose="020F0502020204030204" pitchFamily="34" charset="0"/>
                <a:cs typeface="Calibri" panose="020F0502020204030204" pitchFamily="34" charset="0"/>
              </a:rPr>
              <a:t>!</a:t>
            </a:r>
            <a:endParaRPr kumimoji="0" lang="vi-VN" sz="3200" b="0" i="0" u="none" strike="noStrike" kern="1200" cap="none" spc="0" normalizeH="0" baseline="0" noProof="0" dirty="0">
              <a:ln>
                <a:noFill/>
              </a:ln>
              <a:solidFill>
                <a:srgbClr val="1F2000"/>
              </a:solidFill>
              <a:effectLst/>
              <a:uLnTx/>
              <a:uFillTx/>
              <a:latin typeface="Calibri" panose="020F0502020204030204" pitchFamily="34" charset="0"/>
              <a:ea typeface="+mn-ea"/>
              <a:cs typeface="Calibri" panose="020F0502020204030204" pitchFamily="34" charset="0"/>
            </a:endParaRPr>
          </a:p>
        </p:txBody>
      </p:sp>
      <p:sp>
        <p:nvSpPr>
          <p:cNvPr id="7" name="Oval 6">
            <a:extLst>
              <a:ext uri="{FF2B5EF4-FFF2-40B4-BE49-F238E27FC236}">
                <a16:creationId xmlns:a16="http://schemas.microsoft.com/office/drawing/2014/main" id="{8AFB06CC-E191-7806-FD8C-3076D2CC0074}"/>
              </a:ext>
            </a:extLst>
          </p:cNvPr>
          <p:cNvSpPr/>
          <p:nvPr/>
        </p:nvSpPr>
        <p:spPr>
          <a:xfrm>
            <a:off x="514350" y="504826"/>
            <a:ext cx="581025" cy="5524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pic>
        <p:nvPicPr>
          <p:cNvPr id="6" name="Picture 5">
            <a:extLst>
              <a:ext uri="{FF2B5EF4-FFF2-40B4-BE49-F238E27FC236}">
                <a16:creationId xmlns:a16="http://schemas.microsoft.com/office/drawing/2014/main" id="{4FE0928F-31E4-3C66-C17E-176FDC68B807}"/>
              </a:ext>
            </a:extLst>
          </p:cNvPr>
          <p:cNvPicPr>
            <a:picLocks noChangeAspect="1"/>
          </p:cNvPicPr>
          <p:nvPr/>
        </p:nvPicPr>
        <p:blipFill>
          <a:blip r:embed="rId3"/>
          <a:stretch>
            <a:fillRect/>
          </a:stretch>
        </p:blipFill>
        <p:spPr>
          <a:xfrm>
            <a:off x="657224" y="2728912"/>
            <a:ext cx="3267075" cy="1785816"/>
          </a:xfrm>
          <a:prstGeom prst="rect">
            <a:avLst/>
          </a:prstGeom>
        </p:spPr>
      </p:pic>
      <p:pic>
        <p:nvPicPr>
          <p:cNvPr id="4098" name="Picture 2" descr="Cuộc Đua Đường Công Thưc 1 - Ảnh miễn phí trên Pixabay - Pixabay">
            <a:extLst>
              <a:ext uri="{FF2B5EF4-FFF2-40B4-BE49-F238E27FC236}">
                <a16:creationId xmlns:a16="http://schemas.microsoft.com/office/drawing/2014/main" id="{B8DCF5F4-E4A7-252F-3498-D3BDF8E73C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8131" y="1762125"/>
            <a:ext cx="6649493" cy="4176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216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1000"/>
                                        <p:tgtEl>
                                          <p:spTgt spid="4098"/>
                                        </p:tgtEl>
                                      </p:cBhvr>
                                    </p:animEffect>
                                    <p:anim calcmode="lin" valueType="num">
                                      <p:cBhvr>
                                        <p:cTn id="21" dur="1000" fill="hold"/>
                                        <p:tgtEl>
                                          <p:spTgt spid="4098"/>
                                        </p:tgtEl>
                                        <p:attrNameLst>
                                          <p:attrName>ppt_x</p:attrName>
                                        </p:attrNameLst>
                                      </p:cBhvr>
                                      <p:tavLst>
                                        <p:tav tm="0">
                                          <p:val>
                                            <p:strVal val="#ppt_x"/>
                                          </p:val>
                                        </p:tav>
                                        <p:tav tm="100000">
                                          <p:val>
                                            <p:strVal val="#ppt_x"/>
                                          </p:val>
                                        </p:tav>
                                      </p:tavLst>
                                    </p:anim>
                                    <p:anim calcmode="lin" valueType="num">
                                      <p:cBhvr>
                                        <p:cTn id="22"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D7EA1311-3628-E9E5-1E6C-669AE734D7D3}"/>
              </a:ext>
            </a:extLst>
          </p:cNvPr>
          <p:cNvSpPr txBox="1"/>
          <p:nvPr/>
        </p:nvSpPr>
        <p:spPr>
          <a:xfrm>
            <a:off x="581025" y="428625"/>
            <a:ext cx="10810875" cy="6204263"/>
          </a:xfrm>
          <a:prstGeom prst="rect">
            <a:avLst/>
          </a:prstGeom>
          <a:noFill/>
        </p:spPr>
        <p:txBody>
          <a:bodyPr wrap="square" rtlCol="0">
            <a:spAutoFit/>
          </a:bodyPr>
          <a:lstStyle/>
          <a:p>
            <a:pPr algn="just" rtl="0">
              <a:spcBef>
                <a:spcPts val="0"/>
              </a:spcBef>
              <a:spcAft>
                <a:spcPts val="500"/>
              </a:spcAft>
            </a:pPr>
            <a:r>
              <a:rPr lang="vi-VN" sz="2800" b="1" i="1" u="none" strike="noStrike" dirty="0">
                <a:solidFill>
                  <a:srgbClr val="002060"/>
                </a:solidFill>
                <a:effectLst/>
                <a:latin typeface="Calibri" panose="020F0502020204030204" pitchFamily="34" charset="0"/>
                <a:cs typeface="Calibri" panose="020F0502020204030204" pitchFamily="34" charset="0"/>
              </a:rPr>
              <a:t>Chuẩn bị:</a:t>
            </a:r>
            <a:endParaRPr lang="vi-VN" sz="2800" b="1" i="1"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i="0" u="none" strike="noStrike" dirty="0">
                <a:solidFill>
                  <a:srgbClr val="002060"/>
                </a:solidFill>
                <a:effectLst/>
                <a:latin typeface="Calibri" panose="020F0502020204030204" pitchFamily="34" charset="0"/>
                <a:cs typeface="Calibri" panose="020F0502020204030204" pitchFamily="34" charset="0"/>
              </a:rPr>
              <a:t>Kẻ đường đua như hình vẽ.</a:t>
            </a:r>
            <a:endParaRPr lang="vi-VN" sz="2400"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i="0" u="none" strike="noStrike" dirty="0">
                <a:solidFill>
                  <a:srgbClr val="002060"/>
                </a:solidFill>
                <a:effectLst/>
                <a:latin typeface="Calibri" panose="020F0502020204030204" pitchFamily="34" charset="0"/>
                <a:cs typeface="Calibri" panose="020F0502020204030204" pitchFamily="34" charset="0"/>
              </a:rPr>
              <a:t>Các tấm bìa ghi sẵn các phép tính: 3 970 + 4 980 = 9 850; 15 × 4 = 60; 7900-2000=5900; 821:39 = 19; 5 120+30107 130; 51 x 103 = 4973, 8 920-1 1708 750; 20 x 5 = 100; 4 980 +2 970 = 8 350; 8 000: 2 = 4000.</a:t>
            </a:r>
            <a:endParaRPr lang="en-US" sz="2400" i="0" u="none" strike="noStrike"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i="0" u="none" strike="noStrike" dirty="0">
                <a:solidFill>
                  <a:srgbClr val="002060"/>
                </a:solidFill>
                <a:effectLst/>
                <a:latin typeface="Calibri" panose="020F0502020204030204" pitchFamily="34" charset="0"/>
                <a:cs typeface="Calibri" panose="020F0502020204030204" pitchFamily="34" charset="0"/>
              </a:rPr>
              <a:t>2 cờ hiệu màu xanh, 2 cờ hiệu màu đỏ.</a:t>
            </a:r>
            <a:endParaRPr lang="vi-VN" sz="240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800" b="1" i="1" u="none" strike="noStrike" dirty="0">
                <a:solidFill>
                  <a:srgbClr val="002060"/>
                </a:solidFill>
                <a:effectLst/>
                <a:latin typeface="Calibri" panose="020F0502020204030204" pitchFamily="34" charset="0"/>
                <a:cs typeface="Calibri" panose="020F0502020204030204" pitchFamily="34" charset="0"/>
              </a:rPr>
              <a:t>Cách chơi:</a:t>
            </a:r>
            <a:endParaRPr lang="vi-VN" sz="2800" b="1" i="1"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libri" panose="020F0502020204030204" pitchFamily="34" charset="0"/>
                <a:cs typeface="Calibri" panose="020F0502020204030204" pitchFamily="34" charset="0"/>
              </a:rPr>
              <a:t>Hai đội chơi, mỗi đội cử một người đóng vai ngựa đua và đứng ở ô xuất phát trên đường đua của đội mình.</a:t>
            </a:r>
            <a:endParaRPr lang="vi-VN" sz="2400" b="0"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libri" panose="020F0502020204030204" pitchFamily="34" charset="0"/>
                <a:cs typeface="Calibri" panose="020F0502020204030204" pitchFamily="34" charset="0"/>
              </a:rPr>
              <a:t>Mỗi lượt chơi, trọng tài giơ một phép tính rồi hô khẩu lệnh “Đúng hay sai?”. Nếu kết quả phép tính đó là đúng thì đội trưởng của mỗi đội giơ cờ hiệu màu xanh, nếu sai thì giơ cờ hiệu màu đỏ.</a:t>
            </a:r>
            <a:endParaRPr lang="vi-VN" sz="2400" b="0"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libri" panose="020F0502020204030204" pitchFamily="34" charset="0"/>
                <a:cs typeface="Calibri" panose="020F0502020204030204" pitchFamily="34" charset="0"/>
              </a:rPr>
              <a:t>Trọng tài xác định đội giơ cờ hiệu chính xác thì chú ngựa đua của đội đó tiến một ô trên đường đua, ngược lại thì đứng yên. Chú</a:t>
            </a:r>
            <a:r>
              <a:rPr lang="en-US" sz="2400" dirty="0">
                <a:solidFill>
                  <a:srgbClr val="002060"/>
                </a:solidFill>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ngựa đua của đội nào về đến ô đích trước thì</a:t>
            </a:r>
            <a:r>
              <a:rPr lang="en-US" sz="2400" dirty="0">
                <a:solidFill>
                  <a:srgbClr val="002060"/>
                </a:solidFill>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đội đó giành chiến thắng.</a:t>
            </a:r>
            <a:endParaRPr lang="vi-VN" sz="2400" b="0" dirty="0">
              <a:solidFill>
                <a:srgbClr val="00206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82789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CD6E7B01-E6EB-E721-C6FB-B082B3ED5D5A}"/>
              </a:ext>
            </a:extLst>
          </p:cNvPr>
          <p:cNvPicPr>
            <a:picLocks noChangeAspect="1"/>
          </p:cNvPicPr>
          <p:nvPr/>
        </p:nvPicPr>
        <p:blipFill>
          <a:blip r:embed="rId3"/>
          <a:stretch>
            <a:fillRect/>
          </a:stretch>
        </p:blipFill>
        <p:spPr>
          <a:xfrm>
            <a:off x="1114015" y="471430"/>
            <a:ext cx="9449619" cy="5724640"/>
          </a:xfrm>
          <a:prstGeom prst="rect">
            <a:avLst/>
          </a:prstGeom>
        </p:spPr>
      </p:pic>
    </p:spTree>
    <p:extLst>
      <p:ext uri="{BB962C8B-B14F-4D97-AF65-F5344CB8AC3E}">
        <p14:creationId xmlns:p14="http://schemas.microsoft.com/office/powerpoint/2010/main" val="646464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9">
            <a:extLst>
              <a:ext uri="{FF2B5EF4-FFF2-40B4-BE49-F238E27FC236}">
                <a16:creationId xmlns:a16="http://schemas.microsoft.com/office/drawing/2014/main" id="{A9B428D0-9002-34EF-94A8-D738037E9EE1}"/>
              </a:ext>
            </a:extLst>
          </p:cNvPr>
          <p:cNvSpPr/>
          <p:nvPr/>
        </p:nvSpPr>
        <p:spPr>
          <a:xfrm>
            <a:off x="251963" y="248596"/>
            <a:ext cx="5996437" cy="3180404"/>
          </a:xfrm>
          <a:custGeom>
            <a:avLst/>
            <a:gdLst>
              <a:gd name="connsiteX0" fmla="*/ 0 w 5996437"/>
              <a:gd name="connsiteY0" fmla="*/ 318358 h 3180404"/>
              <a:gd name="connsiteX1" fmla="*/ 318358 w 5996437"/>
              <a:gd name="connsiteY1" fmla="*/ 0 h 3180404"/>
              <a:gd name="connsiteX2" fmla="*/ 5678079 w 5996437"/>
              <a:gd name="connsiteY2" fmla="*/ 0 h 3180404"/>
              <a:gd name="connsiteX3" fmla="*/ 5996437 w 5996437"/>
              <a:gd name="connsiteY3" fmla="*/ 318358 h 3180404"/>
              <a:gd name="connsiteX4" fmla="*/ 5996437 w 5996437"/>
              <a:gd name="connsiteY4" fmla="*/ 2862046 h 3180404"/>
              <a:gd name="connsiteX5" fmla="*/ 5678079 w 5996437"/>
              <a:gd name="connsiteY5" fmla="*/ 3180404 h 3180404"/>
              <a:gd name="connsiteX6" fmla="*/ 318358 w 5996437"/>
              <a:gd name="connsiteY6" fmla="*/ 3180404 h 3180404"/>
              <a:gd name="connsiteX7" fmla="*/ 0 w 5996437"/>
              <a:gd name="connsiteY7" fmla="*/ 2862046 h 3180404"/>
              <a:gd name="connsiteX8" fmla="*/ 0 w 5996437"/>
              <a:gd name="connsiteY8" fmla="*/ 318358 h 318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6437" h="3180404" fill="none" extrusionOk="0">
                <a:moveTo>
                  <a:pt x="0" y="318358"/>
                </a:moveTo>
                <a:cubicBezTo>
                  <a:pt x="2646" y="168971"/>
                  <a:pt x="164424" y="-16114"/>
                  <a:pt x="318358" y="0"/>
                </a:cubicBezTo>
                <a:cubicBezTo>
                  <a:pt x="2135222" y="139772"/>
                  <a:pt x="4459567" y="14259"/>
                  <a:pt x="5678079" y="0"/>
                </a:cubicBezTo>
                <a:cubicBezTo>
                  <a:pt x="5835630" y="-3048"/>
                  <a:pt x="6002229" y="137817"/>
                  <a:pt x="5996437" y="318358"/>
                </a:cubicBezTo>
                <a:cubicBezTo>
                  <a:pt x="5955985" y="1445347"/>
                  <a:pt x="6103510" y="1993225"/>
                  <a:pt x="5996437" y="2862046"/>
                </a:cubicBezTo>
                <a:cubicBezTo>
                  <a:pt x="5977639" y="3057837"/>
                  <a:pt x="5879268" y="3179492"/>
                  <a:pt x="5678079" y="3180404"/>
                </a:cubicBezTo>
                <a:cubicBezTo>
                  <a:pt x="4439670" y="3068450"/>
                  <a:pt x="1837183" y="3154171"/>
                  <a:pt x="318358" y="3180404"/>
                </a:cubicBezTo>
                <a:cubicBezTo>
                  <a:pt x="140940" y="3170216"/>
                  <a:pt x="506" y="3061931"/>
                  <a:pt x="0" y="2862046"/>
                </a:cubicBezTo>
                <a:cubicBezTo>
                  <a:pt x="-155877" y="2209536"/>
                  <a:pt x="-40573" y="1261826"/>
                  <a:pt x="0" y="318358"/>
                </a:cubicBezTo>
                <a:close/>
              </a:path>
              <a:path w="5996437" h="3180404" stroke="0" extrusionOk="0">
                <a:moveTo>
                  <a:pt x="0" y="318358"/>
                </a:moveTo>
                <a:cubicBezTo>
                  <a:pt x="-1990" y="121507"/>
                  <a:pt x="155619" y="10863"/>
                  <a:pt x="318358" y="0"/>
                </a:cubicBezTo>
                <a:cubicBezTo>
                  <a:pt x="2598604" y="-123725"/>
                  <a:pt x="3887194" y="31472"/>
                  <a:pt x="5678079" y="0"/>
                </a:cubicBezTo>
                <a:cubicBezTo>
                  <a:pt x="5829529" y="1402"/>
                  <a:pt x="6013127" y="165418"/>
                  <a:pt x="5996437" y="318358"/>
                </a:cubicBezTo>
                <a:cubicBezTo>
                  <a:pt x="5914071" y="871562"/>
                  <a:pt x="6162610" y="2093241"/>
                  <a:pt x="5996437" y="2862046"/>
                </a:cubicBezTo>
                <a:cubicBezTo>
                  <a:pt x="5987409" y="3053031"/>
                  <a:pt x="5836560" y="3161863"/>
                  <a:pt x="5678079" y="3180404"/>
                </a:cubicBezTo>
                <a:cubicBezTo>
                  <a:pt x="4835409" y="3117135"/>
                  <a:pt x="2173745" y="3042578"/>
                  <a:pt x="318358" y="3180404"/>
                </a:cubicBezTo>
                <a:cubicBezTo>
                  <a:pt x="138689" y="3172112"/>
                  <a:pt x="28146" y="3040200"/>
                  <a:pt x="0" y="2862046"/>
                </a:cubicBezTo>
                <a:cubicBezTo>
                  <a:pt x="-143197" y="2496077"/>
                  <a:pt x="-97552" y="1033550"/>
                  <a:pt x="0" y="318358"/>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8962322-7F3F-FDED-1D99-CFD56EF5171E}"/>
              </a:ext>
            </a:extLst>
          </p:cNvPr>
          <p:cNvPicPr>
            <a:picLocks noChangeAspect="1"/>
          </p:cNvPicPr>
          <p:nvPr/>
        </p:nvPicPr>
        <p:blipFill>
          <a:blip r:embed="rId2"/>
          <a:stretch>
            <a:fillRect/>
          </a:stretch>
        </p:blipFill>
        <p:spPr>
          <a:xfrm>
            <a:off x="0" y="0"/>
            <a:ext cx="12192000" cy="6857999"/>
          </a:xfrm>
          <a:prstGeom prst="rect">
            <a:avLst/>
          </a:prstGeom>
        </p:spPr>
      </p:pic>
      <p:pic>
        <p:nvPicPr>
          <p:cNvPr id="7" name="Picture 6">
            <a:extLst>
              <a:ext uri="{FF2B5EF4-FFF2-40B4-BE49-F238E27FC236}">
                <a16:creationId xmlns:a16="http://schemas.microsoft.com/office/drawing/2014/main" id="{038036D9-7070-C49C-33CC-C8225F65F750}"/>
              </a:ext>
            </a:extLst>
          </p:cNvPr>
          <p:cNvPicPr>
            <a:picLocks noChangeAspect="1"/>
          </p:cNvPicPr>
          <p:nvPr/>
        </p:nvPicPr>
        <p:blipFill>
          <a:blip r:embed="rId3"/>
          <a:stretch>
            <a:fillRect/>
          </a:stretch>
        </p:blipFill>
        <p:spPr>
          <a:xfrm>
            <a:off x="3521344" y="286765"/>
            <a:ext cx="5511262" cy="2950720"/>
          </a:xfrm>
          <a:prstGeom prst="rect">
            <a:avLst/>
          </a:prstGeom>
        </p:spPr>
      </p:pic>
    </p:spTree>
    <p:extLst>
      <p:ext uri="{BB962C8B-B14F-4D97-AF65-F5344CB8AC3E}">
        <p14:creationId xmlns:p14="http://schemas.microsoft.com/office/powerpoint/2010/main" val="1391660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83D661-FB44-214D-4F2F-999142B19647}"/>
              </a:ext>
            </a:extLst>
          </p:cNvPr>
          <p:cNvPicPr>
            <a:picLocks noChangeAspect="1"/>
          </p:cNvPicPr>
          <p:nvPr/>
        </p:nvPicPr>
        <p:blipFill rotWithShape="1">
          <a:blip r:embed="rId3"/>
          <a:srcRect t="9397"/>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28C1F72-333F-FEB5-BB0E-DC83432BDBD5}"/>
              </a:ext>
            </a:extLst>
          </p:cNvPr>
          <p:cNvPicPr>
            <a:picLocks noChangeAspect="1"/>
          </p:cNvPicPr>
          <p:nvPr/>
        </p:nvPicPr>
        <p:blipFill>
          <a:blip r:embed="rId4"/>
          <a:stretch>
            <a:fillRect/>
          </a:stretch>
        </p:blipFill>
        <p:spPr>
          <a:xfrm>
            <a:off x="4302364" y="1354507"/>
            <a:ext cx="3412331" cy="2605664"/>
          </a:xfrm>
          <a:prstGeom prst="rect">
            <a:avLst/>
          </a:prstGeom>
        </p:spPr>
      </p:pic>
    </p:spTree>
    <p:extLst>
      <p:ext uri="{BB962C8B-B14F-4D97-AF65-F5344CB8AC3E}">
        <p14:creationId xmlns:p14="http://schemas.microsoft.com/office/powerpoint/2010/main" val="3833172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00" fill="hold"/>
                                        <p:tgtEl>
                                          <p:spTgt spid="6"/>
                                        </p:tgtEl>
                                        <p:attrNameLst>
                                          <p:attrName>ppt_w</p:attrName>
                                        </p:attrNameLst>
                                      </p:cBhvr>
                                      <p:tavLst>
                                        <p:tav tm="0">
                                          <p:val>
                                            <p:fltVal val="0"/>
                                          </p:val>
                                        </p:tav>
                                        <p:tav tm="100000">
                                          <p:val>
                                            <p:strVal val="#ppt_w"/>
                                          </p:val>
                                        </p:tav>
                                      </p:tavLst>
                                    </p:anim>
                                    <p:anim calcmode="lin" valueType="num">
                                      <p:cBhvr>
                                        <p:cTn id="8" dur="700" fill="hold"/>
                                        <p:tgtEl>
                                          <p:spTgt spid="6"/>
                                        </p:tgtEl>
                                        <p:attrNameLst>
                                          <p:attrName>ppt_h</p:attrName>
                                        </p:attrNameLst>
                                      </p:cBhvr>
                                      <p:tavLst>
                                        <p:tav tm="0">
                                          <p:val>
                                            <p:fltVal val="0"/>
                                          </p:val>
                                        </p:tav>
                                        <p:tav tm="100000">
                                          <p:val>
                                            <p:strVal val="#ppt_h"/>
                                          </p:val>
                                        </p:tav>
                                      </p:tavLst>
                                    </p:anim>
                                    <p:animEffect transition="in" filter="fade">
                                      <p:cBhvr>
                                        <p:cTn id="9" dur="700"/>
                                        <p:tgtEl>
                                          <p:spTgt spid="6"/>
                                        </p:tgtEl>
                                      </p:cBhvr>
                                    </p:animEffect>
                                  </p:childTnLst>
                                </p:cTn>
                              </p:par>
                            </p:childTnLst>
                          </p:cTn>
                        </p:par>
                        <p:par>
                          <p:cTn id="10" fill="hold">
                            <p:stCondLst>
                              <p:cond delay="700"/>
                            </p:stCondLst>
                            <p:childTnLst>
                              <p:par>
                                <p:cTn id="11" presetID="32" presetClass="emph" presetSubtype="0" fill="hold" nodeType="after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CF2DC-F78E-067F-8F30-94B5AEC17AA2}"/>
              </a:ext>
            </a:extLst>
          </p:cNvPr>
          <p:cNvPicPr>
            <a:picLocks noChangeAspect="1"/>
          </p:cNvPicPr>
          <p:nvPr/>
        </p:nvPicPr>
        <p:blipFill rotWithShape="1">
          <a:blip r:embed="rId5"/>
          <a:srcRect l="5534" t="7249"/>
          <a:stretch/>
        </p:blipFill>
        <p:spPr>
          <a:xfrm>
            <a:off x="-424" y="1"/>
            <a:ext cx="12192423" cy="6858000"/>
          </a:xfrm>
          <a:prstGeom prst="rect">
            <a:avLst/>
          </a:prstGeom>
        </p:spPr>
      </p:pic>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2">
            <a:extLst>
              <a:ext uri="{FF2B5EF4-FFF2-40B4-BE49-F238E27FC236}">
                <a16:creationId xmlns:a16="http://schemas.microsoft.com/office/drawing/2014/main" id="{8ABAF8FA-C4C4-62DD-F11B-D5CD14BFF487}"/>
              </a:ext>
            </a:extLst>
          </p:cNvPr>
          <p:cNvGrpSpPr/>
          <p:nvPr/>
        </p:nvGrpSpPr>
        <p:grpSpPr>
          <a:xfrm>
            <a:off x="2781901" y="460212"/>
            <a:ext cx="8755762" cy="1282863"/>
            <a:chOff x="4983869" y="1565099"/>
            <a:chExt cx="8755762" cy="1282863"/>
          </a:xfrm>
        </p:grpSpPr>
        <p:sp>
          <p:nvSpPr>
            <p:cNvPr id="4" name="Rectangle: Rounded Corners 30">
              <a:extLst>
                <a:ext uri="{FF2B5EF4-FFF2-40B4-BE49-F238E27FC236}">
                  <a16:creationId xmlns:a16="http://schemas.microsoft.com/office/drawing/2014/main" id="{CC345D18-F4FC-0CFC-0BED-9502AFDC2FCF}"/>
                </a:ext>
              </a:extLst>
            </p:cNvPr>
            <p:cNvSpPr/>
            <p:nvPr/>
          </p:nvSpPr>
          <p:spPr>
            <a:xfrm>
              <a:off x="5942088" y="1630589"/>
              <a:ext cx="7797543" cy="1217373"/>
            </a:xfrm>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18077" y="83281"/>
                    <a:pt x="112767" y="24959"/>
                    <a:pt x="202900" y="0"/>
                  </a:cubicBezTo>
                  <a:cubicBezTo>
                    <a:pt x="3812264" y="-65749"/>
                    <a:pt x="4090226" y="-69558"/>
                    <a:pt x="7594643" y="0"/>
                  </a:cubicBezTo>
                  <a:cubicBezTo>
                    <a:pt x="7670122" y="-11470"/>
                    <a:pt x="7809429" y="75002"/>
                    <a:pt x="7797543" y="202900"/>
                  </a:cubicBezTo>
                  <a:cubicBezTo>
                    <a:pt x="7830210" y="568859"/>
                    <a:pt x="7842677" y="658210"/>
                    <a:pt x="7797543" y="1014473"/>
                  </a:cubicBezTo>
                  <a:cubicBezTo>
                    <a:pt x="7770852" y="1113465"/>
                    <a:pt x="7703057" y="1200523"/>
                    <a:pt x="7594643" y="1217373"/>
                  </a:cubicBezTo>
                  <a:cubicBezTo>
                    <a:pt x="5119548" y="876067"/>
                    <a:pt x="3702103" y="1362844"/>
                    <a:pt x="202900" y="1217373"/>
                  </a:cubicBezTo>
                  <a:cubicBezTo>
                    <a:pt x="56313" y="1234649"/>
                    <a:pt x="-7839" y="1162274"/>
                    <a:pt x="0" y="1014473"/>
                  </a:cubicBezTo>
                  <a:cubicBezTo>
                    <a:pt x="29956" y="852861"/>
                    <a:pt x="-42687" y="309082"/>
                    <a:pt x="0" y="202900"/>
                  </a:cubicBezTo>
                  <a:close/>
                </a:path>
                <a:path w="7797543" h="1217373" stroke="0" extrusionOk="0">
                  <a:moveTo>
                    <a:pt x="0" y="202900"/>
                  </a:moveTo>
                  <a:cubicBezTo>
                    <a:pt x="-10181" y="67405"/>
                    <a:pt x="89118" y="-25417"/>
                    <a:pt x="202900" y="0"/>
                  </a:cubicBezTo>
                  <a:cubicBezTo>
                    <a:pt x="2708565" y="-211397"/>
                    <a:pt x="6656764" y="-62394"/>
                    <a:pt x="7594643" y="0"/>
                  </a:cubicBezTo>
                  <a:cubicBezTo>
                    <a:pt x="7721827" y="-28780"/>
                    <a:pt x="7796372" y="103906"/>
                    <a:pt x="7797543" y="202900"/>
                  </a:cubicBezTo>
                  <a:cubicBezTo>
                    <a:pt x="7753303" y="526182"/>
                    <a:pt x="7754811" y="895868"/>
                    <a:pt x="7797543" y="1014473"/>
                  </a:cubicBezTo>
                  <a:cubicBezTo>
                    <a:pt x="7809937" y="1131670"/>
                    <a:pt x="7716436" y="1211558"/>
                    <a:pt x="7594643" y="1217373"/>
                  </a:cubicBezTo>
                  <a:cubicBezTo>
                    <a:pt x="6567014" y="1024900"/>
                    <a:pt x="4006062" y="1490219"/>
                    <a:pt x="202900" y="1217373"/>
                  </a:cubicBezTo>
                  <a:cubicBezTo>
                    <a:pt x="91339" y="1229376"/>
                    <a:pt x="4234" y="1117160"/>
                    <a:pt x="0" y="1014473"/>
                  </a:cubicBezTo>
                  <a:cubicBezTo>
                    <a:pt x="54083" y="726249"/>
                    <a:pt x="-52984" y="414426"/>
                    <a:pt x="0" y="202900"/>
                  </a:cubicBezTo>
                  <a:close/>
                </a:path>
                <a:path w="7797543" h="1217373" fill="none" stroke="0" extrusionOk="0">
                  <a:moveTo>
                    <a:pt x="0" y="202900"/>
                  </a:moveTo>
                  <a:cubicBezTo>
                    <a:pt x="-10532" y="82417"/>
                    <a:pt x="95741" y="2396"/>
                    <a:pt x="202900" y="0"/>
                  </a:cubicBezTo>
                  <a:cubicBezTo>
                    <a:pt x="3815745" y="-113802"/>
                    <a:pt x="4132522" y="-66678"/>
                    <a:pt x="7594643" y="0"/>
                  </a:cubicBezTo>
                  <a:cubicBezTo>
                    <a:pt x="7691043" y="-27605"/>
                    <a:pt x="7788392" y="85006"/>
                    <a:pt x="7797543" y="202900"/>
                  </a:cubicBezTo>
                  <a:cubicBezTo>
                    <a:pt x="7823480" y="559028"/>
                    <a:pt x="7807254" y="665761"/>
                    <a:pt x="7797543" y="1014473"/>
                  </a:cubicBezTo>
                  <a:cubicBezTo>
                    <a:pt x="7793312" y="1133503"/>
                    <a:pt x="7702670" y="1204657"/>
                    <a:pt x="7594643" y="1217373"/>
                  </a:cubicBezTo>
                  <a:cubicBezTo>
                    <a:pt x="5059002" y="1112540"/>
                    <a:pt x="3602894" y="1106477"/>
                    <a:pt x="202900" y="1217373"/>
                  </a:cubicBezTo>
                  <a:cubicBezTo>
                    <a:pt x="70859" y="1237070"/>
                    <a:pt x="10126" y="1137019"/>
                    <a:pt x="0" y="1014473"/>
                  </a:cubicBezTo>
                  <a:cubicBezTo>
                    <a:pt x="20259" y="852645"/>
                    <a:pt x="-28338" y="305279"/>
                    <a:pt x="0" y="202900"/>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6083" y="88297"/>
                            <a:pt x="101696" y="12357"/>
                            <a:pt x="202900" y="0"/>
                          </a:cubicBezTo>
                          <a:cubicBezTo>
                            <a:pt x="3787541" y="-61902"/>
                            <a:pt x="4099046" y="-101778"/>
                            <a:pt x="7594643" y="0"/>
                          </a:cubicBezTo>
                          <a:cubicBezTo>
                            <a:pt x="7692521" y="-4447"/>
                            <a:pt x="7803769" y="82544"/>
                            <a:pt x="7797543" y="202900"/>
                          </a:cubicBezTo>
                          <a:cubicBezTo>
                            <a:pt x="7820137" y="556355"/>
                            <a:pt x="7827076" y="670552"/>
                            <a:pt x="7797543" y="1014473"/>
                          </a:cubicBezTo>
                          <a:cubicBezTo>
                            <a:pt x="7782031" y="1118938"/>
                            <a:pt x="7704783" y="1208503"/>
                            <a:pt x="7594643" y="1217373"/>
                          </a:cubicBezTo>
                          <a:cubicBezTo>
                            <a:pt x="5056629" y="1074981"/>
                            <a:pt x="3630892" y="1328474"/>
                            <a:pt x="202900" y="1217373"/>
                          </a:cubicBezTo>
                          <a:cubicBezTo>
                            <a:pt x="71427" y="1227087"/>
                            <a:pt x="-3326" y="1141697"/>
                            <a:pt x="0" y="1014473"/>
                          </a:cubicBezTo>
                          <a:cubicBezTo>
                            <a:pt x="35910" y="858985"/>
                            <a:pt x="-32596" y="296254"/>
                            <a:pt x="0" y="202900"/>
                          </a:cubicBezTo>
                          <a:close/>
                        </a:path>
                        <a:path w="7797543" h="1217373" stroke="0" extrusionOk="0">
                          <a:moveTo>
                            <a:pt x="0" y="202900"/>
                          </a:moveTo>
                          <a:cubicBezTo>
                            <a:pt x="-12470" y="74361"/>
                            <a:pt x="86141" y="-7861"/>
                            <a:pt x="202900" y="0"/>
                          </a:cubicBezTo>
                          <a:cubicBezTo>
                            <a:pt x="2702471" y="-164947"/>
                            <a:pt x="6751501" y="-52288"/>
                            <a:pt x="7594643" y="0"/>
                          </a:cubicBezTo>
                          <a:cubicBezTo>
                            <a:pt x="7705318" y="-21675"/>
                            <a:pt x="7787284" y="92483"/>
                            <a:pt x="7797543" y="202900"/>
                          </a:cubicBezTo>
                          <a:cubicBezTo>
                            <a:pt x="7755535" y="526411"/>
                            <a:pt x="7757867" y="898282"/>
                            <a:pt x="7797543" y="1014473"/>
                          </a:cubicBezTo>
                          <a:cubicBezTo>
                            <a:pt x="7804817" y="1135924"/>
                            <a:pt x="7704623" y="1213590"/>
                            <a:pt x="7594643" y="1217373"/>
                          </a:cubicBezTo>
                          <a:cubicBezTo>
                            <a:pt x="6363657" y="1375914"/>
                            <a:pt x="3825199" y="1075537"/>
                            <a:pt x="202900" y="1217373"/>
                          </a:cubicBezTo>
                          <a:cubicBezTo>
                            <a:pt x="90083" y="1230686"/>
                            <a:pt x="5420" y="1124647"/>
                            <a:pt x="0" y="1014473"/>
                          </a:cubicBezTo>
                          <a:cubicBezTo>
                            <a:pt x="61134" y="696916"/>
                            <a:pt x="-51050" y="405494"/>
                            <a:pt x="0" y="2029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Đoán xem trong hình có bao nhiêu quả bóng?</a:t>
              </a:r>
              <a:endParaRPr kumimoji="0" lang="en-US" sz="3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31">
              <a:extLst>
                <a:ext uri="{FF2B5EF4-FFF2-40B4-BE49-F238E27FC236}">
                  <a16:creationId xmlns:a16="http://schemas.microsoft.com/office/drawing/2014/main" id="{600FCB40-60A4-944F-A6B6-6CF2F5217D9B}"/>
                </a:ext>
              </a:extLst>
            </p:cNvPr>
            <p:cNvPicPr>
              <a:picLocks noChangeAspect="1"/>
            </p:cNvPicPr>
            <p:nvPr/>
          </p:nvPicPr>
          <p:blipFill>
            <a:blip r:embed="rId6"/>
            <a:stretch>
              <a:fillRect/>
            </a:stretch>
          </p:blipFill>
          <p:spPr>
            <a:xfrm>
              <a:off x="4983869" y="1565099"/>
              <a:ext cx="1178088" cy="1178088"/>
            </a:xfrm>
            <a:prstGeom prst="rect">
              <a:avLst/>
            </a:prstGeom>
          </p:spPr>
        </p:pic>
      </p:grpSp>
      <p:pic>
        <p:nvPicPr>
          <p:cNvPr id="7" name="Graphic 6">
            <a:extLst>
              <a:ext uri="{FF2B5EF4-FFF2-40B4-BE49-F238E27FC236}">
                <a16:creationId xmlns:a16="http://schemas.microsoft.com/office/drawing/2014/main" id="{F657F8AF-BF1A-BA70-E61E-E397CEA698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682" y="2315017"/>
            <a:ext cx="4114604" cy="4397343"/>
          </a:xfrm>
          <a:prstGeom prst="rect">
            <a:avLst/>
          </a:prstGeom>
        </p:spPr>
      </p:pic>
      <p:pic>
        <p:nvPicPr>
          <p:cNvPr id="1026" name="Picture 2" descr="Tranh Tô Màu Quả Bóng đơn Giản, đẹp Cho Bé Học Tập Tô">
            <a:extLst>
              <a:ext uri="{FF2B5EF4-FFF2-40B4-BE49-F238E27FC236}">
                <a16:creationId xmlns:a16="http://schemas.microsoft.com/office/drawing/2014/main" id="{B9CDFEC0-EB14-0802-3C86-8B9DB7AC4F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39050" y="2124075"/>
            <a:ext cx="4210050" cy="42100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Nhóm 9">
            <a:extLst>
              <a:ext uri="{FF2B5EF4-FFF2-40B4-BE49-F238E27FC236}">
                <a16:creationId xmlns:a16="http://schemas.microsoft.com/office/drawing/2014/main" id="{4E31E07D-6FEA-1AE3-634B-5FD17ED67D1E}"/>
              </a:ext>
            </a:extLst>
          </p:cNvPr>
          <p:cNvGrpSpPr/>
          <p:nvPr/>
        </p:nvGrpSpPr>
        <p:grpSpPr>
          <a:xfrm>
            <a:off x="3790950" y="2449924"/>
            <a:ext cx="3448050" cy="1093376"/>
            <a:chOff x="1166754" y="3100128"/>
            <a:chExt cx="5648734" cy="1489580"/>
          </a:xfrm>
        </p:grpSpPr>
        <p:grpSp>
          <p:nvGrpSpPr>
            <p:cNvPr id="8" name="Nhóm 8">
              <a:extLst>
                <a:ext uri="{FF2B5EF4-FFF2-40B4-BE49-F238E27FC236}">
                  <a16:creationId xmlns:a16="http://schemas.microsoft.com/office/drawing/2014/main" id="{6189452F-B38C-52A4-986D-C923E9EC37B0}"/>
                </a:ext>
              </a:extLst>
            </p:cNvPr>
            <p:cNvGrpSpPr/>
            <p:nvPr/>
          </p:nvGrpSpPr>
          <p:grpSpPr>
            <a:xfrm>
              <a:off x="1166754" y="3100128"/>
              <a:ext cx="5648734" cy="1489580"/>
              <a:chOff x="5964519" y="4210180"/>
              <a:chExt cx="5648734" cy="1489580"/>
            </a:xfrm>
          </p:grpSpPr>
          <p:sp>
            <p:nvSpPr>
              <p:cNvPr id="11" name="Hình chữ nhật: Góc Tròn 6">
                <a:extLst>
                  <a:ext uri="{FF2B5EF4-FFF2-40B4-BE49-F238E27FC236}">
                    <a16:creationId xmlns:a16="http://schemas.microsoft.com/office/drawing/2014/main" id="{80883902-D93D-9606-7BA6-901660C26663}"/>
                  </a:ext>
                </a:extLst>
              </p:cNvPr>
              <p:cNvSpPr/>
              <p:nvPr/>
            </p:nvSpPr>
            <p:spPr>
              <a:xfrm>
                <a:off x="5964519" y="4210180"/>
                <a:ext cx="5496334" cy="1489580"/>
              </a:xfrm>
              <a:custGeom>
                <a:avLst/>
                <a:gdLst>
                  <a:gd name="connsiteX0" fmla="*/ 0 w 5496334"/>
                  <a:gd name="connsiteY0" fmla="*/ 248266 h 1489580"/>
                  <a:gd name="connsiteX1" fmla="*/ 248267 w 5496334"/>
                  <a:gd name="connsiteY1" fmla="*/ 0 h 1489580"/>
                  <a:gd name="connsiteX2" fmla="*/ 5248065 w 5496334"/>
                  <a:gd name="connsiteY2" fmla="*/ 0 h 1489580"/>
                  <a:gd name="connsiteX3" fmla="*/ 5496334 w 5496334"/>
                  <a:gd name="connsiteY3" fmla="*/ 248266 h 1489580"/>
                  <a:gd name="connsiteX4" fmla="*/ 5496334 w 5496334"/>
                  <a:gd name="connsiteY4" fmla="*/ 1241311 h 1489580"/>
                  <a:gd name="connsiteX5" fmla="*/ 5248065 w 5496334"/>
                  <a:gd name="connsiteY5" fmla="*/ 1489580 h 1489580"/>
                  <a:gd name="connsiteX6" fmla="*/ 248267 w 5496334"/>
                  <a:gd name="connsiteY6" fmla="*/ 1489580 h 1489580"/>
                  <a:gd name="connsiteX7" fmla="*/ 0 w 5496334"/>
                  <a:gd name="connsiteY7" fmla="*/ 1241311 h 1489580"/>
                  <a:gd name="connsiteX8" fmla="*/ 0 w 5496334"/>
                  <a:gd name="connsiteY8" fmla="*/ 248266 h 14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4" h="1489580" extrusionOk="0">
                    <a:moveTo>
                      <a:pt x="0" y="248266"/>
                    </a:moveTo>
                    <a:cubicBezTo>
                      <a:pt x="36540" y="83949"/>
                      <a:pt x="169103" y="4121"/>
                      <a:pt x="248267" y="0"/>
                    </a:cubicBezTo>
                    <a:cubicBezTo>
                      <a:pt x="2597005" y="-119652"/>
                      <a:pt x="3287733" y="89062"/>
                      <a:pt x="5248065" y="0"/>
                    </a:cubicBezTo>
                    <a:cubicBezTo>
                      <a:pt x="5417896" y="-9087"/>
                      <a:pt x="5513221" y="55468"/>
                      <a:pt x="5496334" y="248266"/>
                    </a:cubicBezTo>
                    <a:cubicBezTo>
                      <a:pt x="5551946" y="512106"/>
                      <a:pt x="5485851" y="1073313"/>
                      <a:pt x="5496334" y="1241311"/>
                    </a:cubicBezTo>
                    <a:cubicBezTo>
                      <a:pt x="5557545" y="1405989"/>
                      <a:pt x="5377390" y="1480871"/>
                      <a:pt x="5248065" y="1489580"/>
                    </a:cubicBezTo>
                    <a:cubicBezTo>
                      <a:pt x="3230311" y="1550553"/>
                      <a:pt x="2816682" y="1555460"/>
                      <a:pt x="248267" y="1489580"/>
                    </a:cubicBezTo>
                    <a:cubicBezTo>
                      <a:pt x="60052" y="1493417"/>
                      <a:pt x="-7199" y="1362787"/>
                      <a:pt x="0" y="1241311"/>
                    </a:cubicBezTo>
                    <a:cubicBezTo>
                      <a:pt x="27306" y="862689"/>
                      <a:pt x="-58519" y="531065"/>
                      <a:pt x="0" y="248266"/>
                    </a:cubicBezTo>
                    <a:close/>
                  </a:path>
                </a:pathLst>
              </a:custGeom>
              <a:noFill/>
              <a:ln w="28575">
                <a:solidFill>
                  <a:srgbClr val="0070C0"/>
                </a:solidFill>
                <a:extLst>
                  <a:ext uri="{C807C97D-BFC1-408E-A445-0C87EB9F89A2}">
                    <ask:lineSketchStyleProps xmlns:ask="http://schemas.microsoft.com/office/drawing/2018/sketchyshapes" sd="395280158">
                      <a:custGeom>
                        <a:avLst/>
                        <a:gdLst>
                          <a:gd name="connsiteX0" fmla="*/ 0 w 3355023"/>
                          <a:gd name="connsiteY0" fmla="*/ 182232 h 1093376"/>
                          <a:gd name="connsiteX1" fmla="*/ 151545 w 3355023"/>
                          <a:gd name="connsiteY1" fmla="*/ 0 h 1093376"/>
                          <a:gd name="connsiteX2" fmla="*/ 3203477 w 3355023"/>
                          <a:gd name="connsiteY2" fmla="*/ 0 h 1093376"/>
                          <a:gd name="connsiteX3" fmla="*/ 3355023 w 3355023"/>
                          <a:gd name="connsiteY3" fmla="*/ 182232 h 1093376"/>
                          <a:gd name="connsiteX4" fmla="*/ 3355023 w 3355023"/>
                          <a:gd name="connsiteY4" fmla="*/ 911143 h 1093376"/>
                          <a:gd name="connsiteX5" fmla="*/ 3203477 w 3355023"/>
                          <a:gd name="connsiteY5" fmla="*/ 1093376 h 1093376"/>
                          <a:gd name="connsiteX6" fmla="*/ 151545 w 3355023"/>
                          <a:gd name="connsiteY6" fmla="*/ 1093376 h 1093376"/>
                          <a:gd name="connsiteX7" fmla="*/ 0 w 3355023"/>
                          <a:gd name="connsiteY7" fmla="*/ 911143 h 1093376"/>
                          <a:gd name="connsiteX8" fmla="*/ 0 w 3355023"/>
                          <a:gd name="connsiteY8" fmla="*/ 182232 h 10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1093376" extrusionOk="0">
                            <a:moveTo>
                              <a:pt x="0" y="182232"/>
                            </a:moveTo>
                            <a:cubicBezTo>
                              <a:pt x="20174" y="63675"/>
                              <a:pt x="92766" y="2074"/>
                              <a:pt x="151545" y="0"/>
                            </a:cubicBezTo>
                            <a:cubicBezTo>
                              <a:pt x="1539540" y="-93850"/>
                              <a:pt x="2014249" y="25337"/>
                              <a:pt x="3203477" y="0"/>
                            </a:cubicBezTo>
                            <a:cubicBezTo>
                              <a:pt x="3302982" y="-5174"/>
                              <a:pt x="3361553" y="56559"/>
                              <a:pt x="3355023" y="182232"/>
                            </a:cubicBezTo>
                            <a:cubicBezTo>
                              <a:pt x="3380900" y="365457"/>
                              <a:pt x="3357676" y="794987"/>
                              <a:pt x="3355023" y="911143"/>
                            </a:cubicBezTo>
                            <a:cubicBezTo>
                              <a:pt x="3382086" y="1026116"/>
                              <a:pt x="3284380" y="1089684"/>
                              <a:pt x="3203477" y="1093376"/>
                            </a:cubicBezTo>
                            <a:cubicBezTo>
                              <a:pt x="2003642" y="1129709"/>
                              <a:pt x="1694892" y="1146785"/>
                              <a:pt x="151545" y="1093376"/>
                            </a:cubicBezTo>
                            <a:cubicBezTo>
                              <a:pt x="40159" y="1095845"/>
                              <a:pt x="-2107" y="1006523"/>
                              <a:pt x="0" y="911143"/>
                            </a:cubicBezTo>
                            <a:cubicBezTo>
                              <a:pt x="18758" y="627833"/>
                              <a:pt x="-33398" y="368412"/>
                              <a:pt x="0" y="1822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Hình chữ nhật: Góc Tròn 7">
                <a:extLst>
                  <a:ext uri="{FF2B5EF4-FFF2-40B4-BE49-F238E27FC236}">
                    <a16:creationId xmlns:a16="http://schemas.microsoft.com/office/drawing/2014/main" id="{19DB3F3A-A6EB-E33F-4142-E3371EAF5239}"/>
                  </a:ext>
                </a:extLst>
              </p:cNvPr>
              <p:cNvSpPr/>
              <p:nvPr/>
            </p:nvSpPr>
            <p:spPr>
              <a:xfrm>
                <a:off x="6116920" y="4245414"/>
                <a:ext cx="5496333" cy="1355002"/>
              </a:xfrm>
              <a:custGeom>
                <a:avLst/>
                <a:gdLst>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3" h="1355002" fill="none" extrusionOk="0">
                    <a:moveTo>
                      <a:pt x="0" y="225836"/>
                    </a:moveTo>
                    <a:cubicBezTo>
                      <a:pt x="6943" y="58789"/>
                      <a:pt x="63183" y="21030"/>
                      <a:pt x="225837" y="0"/>
                    </a:cubicBezTo>
                    <a:cubicBezTo>
                      <a:pt x="1972603" y="-8526"/>
                      <a:pt x="4800479" y="1371"/>
                      <a:pt x="5270493" y="0"/>
                    </a:cubicBezTo>
                    <a:cubicBezTo>
                      <a:pt x="5450711" y="3237"/>
                      <a:pt x="5507920" y="79675"/>
                      <a:pt x="5496333" y="225836"/>
                    </a:cubicBezTo>
                    <a:cubicBezTo>
                      <a:pt x="5537019" y="375646"/>
                      <a:pt x="5458407" y="825818"/>
                      <a:pt x="5496333" y="1129163"/>
                    </a:cubicBezTo>
                    <a:cubicBezTo>
                      <a:pt x="5445044" y="1244890"/>
                      <a:pt x="5397669" y="1325628"/>
                      <a:pt x="5270493" y="1355002"/>
                    </a:cubicBezTo>
                    <a:cubicBezTo>
                      <a:pt x="3324209" y="1227490"/>
                      <a:pt x="1520234" y="1296053"/>
                      <a:pt x="225837" y="1355002"/>
                    </a:cubicBezTo>
                    <a:cubicBezTo>
                      <a:pt x="125320" y="1357912"/>
                      <a:pt x="-54707" y="1232761"/>
                      <a:pt x="0" y="1129163"/>
                    </a:cubicBezTo>
                    <a:cubicBezTo>
                      <a:pt x="-33810" y="711308"/>
                      <a:pt x="-106051" y="634143"/>
                      <a:pt x="0" y="225836"/>
                    </a:cubicBezTo>
                    <a:close/>
                  </a:path>
                  <a:path w="5496333" h="1355002" stroke="0" extrusionOk="0">
                    <a:moveTo>
                      <a:pt x="0" y="225836"/>
                    </a:moveTo>
                    <a:cubicBezTo>
                      <a:pt x="13537" y="69930"/>
                      <a:pt x="142549" y="-6979"/>
                      <a:pt x="225837" y="0"/>
                    </a:cubicBezTo>
                    <a:cubicBezTo>
                      <a:pt x="1444322" y="-90651"/>
                      <a:pt x="3897831" y="284954"/>
                      <a:pt x="5270493" y="0"/>
                    </a:cubicBezTo>
                    <a:cubicBezTo>
                      <a:pt x="5431507" y="4459"/>
                      <a:pt x="5515320" y="106454"/>
                      <a:pt x="5496333" y="225836"/>
                    </a:cubicBezTo>
                    <a:cubicBezTo>
                      <a:pt x="5541390" y="585779"/>
                      <a:pt x="5592509" y="930231"/>
                      <a:pt x="5496333" y="1129163"/>
                    </a:cubicBezTo>
                    <a:cubicBezTo>
                      <a:pt x="5488638" y="1246896"/>
                      <a:pt x="5374201" y="1362107"/>
                      <a:pt x="5270493" y="1355002"/>
                    </a:cubicBezTo>
                    <a:cubicBezTo>
                      <a:pt x="3376654" y="1080958"/>
                      <a:pt x="1745345" y="1567403"/>
                      <a:pt x="225837" y="1355002"/>
                    </a:cubicBezTo>
                    <a:cubicBezTo>
                      <a:pt x="78454" y="1373850"/>
                      <a:pt x="8430" y="1236790"/>
                      <a:pt x="0" y="1129163"/>
                    </a:cubicBezTo>
                    <a:cubicBezTo>
                      <a:pt x="38566" y="710783"/>
                      <a:pt x="-90027" y="407079"/>
                      <a:pt x="0" y="225836"/>
                    </a:cubicBezTo>
                    <a:close/>
                  </a:path>
                  <a:path w="5496333" h="1355002" fill="none" stroke="0" extrusionOk="0">
                    <a:moveTo>
                      <a:pt x="0" y="225836"/>
                    </a:moveTo>
                    <a:cubicBezTo>
                      <a:pt x="18497" y="75170"/>
                      <a:pt x="84679" y="7048"/>
                      <a:pt x="225837" y="0"/>
                    </a:cubicBezTo>
                    <a:cubicBezTo>
                      <a:pt x="2002128" y="-30008"/>
                      <a:pt x="4625387" y="-36666"/>
                      <a:pt x="5270493" y="0"/>
                    </a:cubicBezTo>
                    <a:cubicBezTo>
                      <a:pt x="5440803" y="-6629"/>
                      <a:pt x="5524687" y="70150"/>
                      <a:pt x="5496333" y="225836"/>
                    </a:cubicBezTo>
                    <a:cubicBezTo>
                      <a:pt x="5577653" y="389875"/>
                      <a:pt x="5405293" y="701714"/>
                      <a:pt x="5496333" y="1129163"/>
                    </a:cubicBezTo>
                    <a:cubicBezTo>
                      <a:pt x="5496570" y="1269845"/>
                      <a:pt x="5384896" y="1333211"/>
                      <a:pt x="5270493" y="1355002"/>
                    </a:cubicBezTo>
                    <a:cubicBezTo>
                      <a:pt x="3223998" y="1289716"/>
                      <a:pt x="2075503" y="1336935"/>
                      <a:pt x="225837" y="1355002"/>
                    </a:cubicBezTo>
                    <a:cubicBezTo>
                      <a:pt x="106670" y="1368454"/>
                      <a:pt x="-14771" y="1220196"/>
                      <a:pt x="0" y="1129163"/>
                    </a:cubicBezTo>
                    <a:cubicBezTo>
                      <a:pt x="-28661" y="705922"/>
                      <a:pt x="-81559" y="649265"/>
                      <a:pt x="0" y="225836"/>
                    </a:cubicBezTo>
                    <a:close/>
                  </a:path>
                  <a:path w="5496333" h="1355002" fill="none" stroke="0" extrusionOk="0">
                    <a:moveTo>
                      <a:pt x="0" y="225836"/>
                    </a:moveTo>
                    <a:cubicBezTo>
                      <a:pt x="10715" y="66927"/>
                      <a:pt x="74567" y="18895"/>
                      <a:pt x="225837" y="0"/>
                    </a:cubicBezTo>
                    <a:cubicBezTo>
                      <a:pt x="2056927" y="-44486"/>
                      <a:pt x="4702752" y="33041"/>
                      <a:pt x="5270493" y="0"/>
                    </a:cubicBezTo>
                    <a:cubicBezTo>
                      <a:pt x="5455721" y="-3561"/>
                      <a:pt x="5508261" y="74810"/>
                      <a:pt x="5496333" y="225836"/>
                    </a:cubicBezTo>
                    <a:cubicBezTo>
                      <a:pt x="5574820" y="411633"/>
                      <a:pt x="5415585" y="741621"/>
                      <a:pt x="5496333" y="1129163"/>
                    </a:cubicBezTo>
                    <a:cubicBezTo>
                      <a:pt x="5469243" y="1251938"/>
                      <a:pt x="5389384" y="1332031"/>
                      <a:pt x="5270493" y="1355002"/>
                    </a:cubicBezTo>
                    <a:cubicBezTo>
                      <a:pt x="3227978" y="1289253"/>
                      <a:pt x="1762239" y="1270864"/>
                      <a:pt x="225837" y="1355002"/>
                    </a:cubicBezTo>
                    <a:cubicBezTo>
                      <a:pt x="103902" y="1357377"/>
                      <a:pt x="-44997" y="1228821"/>
                      <a:pt x="0" y="1129163"/>
                    </a:cubicBezTo>
                    <a:cubicBezTo>
                      <a:pt x="-35663" y="718056"/>
                      <a:pt x="-89612" y="643473"/>
                      <a:pt x="0" y="225836"/>
                    </a:cubicBezTo>
                    <a:close/>
                  </a:path>
                </a:pathLst>
              </a:custGeom>
              <a:solidFill>
                <a:srgbClr val="CCFFFF"/>
              </a:solidFill>
              <a:ln>
                <a:noFill/>
                <a:extLst>
                  <a:ext uri="{C807C97D-BFC1-408E-A445-0C87EB9F89A2}">
                    <ask:lineSketchStyleProps xmlns:ask="http://schemas.microsoft.com/office/drawing/2018/sketchyshapes" sd="395280158">
                      <a:custGeom>
                        <a:avLst/>
                        <a:gdLst>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994594" fill="none" extrusionOk="0">
                            <a:moveTo>
                              <a:pt x="0" y="165768"/>
                            </a:moveTo>
                            <a:cubicBezTo>
                              <a:pt x="3028" y="52512"/>
                              <a:pt x="41257" y="13482"/>
                              <a:pt x="137854" y="0"/>
                            </a:cubicBezTo>
                            <a:cubicBezTo>
                              <a:pt x="1212109" y="-38382"/>
                              <a:pt x="2878312" y="-17517"/>
                              <a:pt x="3217168" y="0"/>
                            </a:cubicBezTo>
                            <a:cubicBezTo>
                              <a:pt x="3318243" y="1697"/>
                              <a:pt x="3360681" y="61719"/>
                              <a:pt x="3355023" y="165768"/>
                            </a:cubicBezTo>
                            <a:cubicBezTo>
                              <a:pt x="3379183" y="271424"/>
                              <a:pt x="3326017" y="560401"/>
                              <a:pt x="3355023" y="828825"/>
                            </a:cubicBezTo>
                            <a:cubicBezTo>
                              <a:pt x="3333218" y="915925"/>
                              <a:pt x="3294074" y="983700"/>
                              <a:pt x="3217168" y="994594"/>
                            </a:cubicBezTo>
                            <a:cubicBezTo>
                              <a:pt x="2041716" y="927457"/>
                              <a:pt x="960562" y="956630"/>
                              <a:pt x="137854" y="994594"/>
                            </a:cubicBezTo>
                            <a:cubicBezTo>
                              <a:pt x="69680" y="995715"/>
                              <a:pt x="-24860" y="909059"/>
                              <a:pt x="0" y="828825"/>
                            </a:cubicBezTo>
                            <a:cubicBezTo>
                              <a:pt x="-19364" y="520857"/>
                              <a:pt x="-53841" y="464409"/>
                              <a:pt x="0" y="165768"/>
                            </a:cubicBezTo>
                            <a:close/>
                          </a:path>
                          <a:path w="3355023" h="994594" stroke="0" extrusionOk="0">
                            <a:moveTo>
                              <a:pt x="0" y="165768"/>
                            </a:moveTo>
                            <a:cubicBezTo>
                              <a:pt x="8207" y="53441"/>
                              <a:pt x="77628" y="-2595"/>
                              <a:pt x="137854" y="0"/>
                            </a:cubicBezTo>
                            <a:cubicBezTo>
                              <a:pt x="904949" y="-78075"/>
                              <a:pt x="2358422" y="61943"/>
                              <a:pt x="3217168" y="0"/>
                            </a:cubicBezTo>
                            <a:cubicBezTo>
                              <a:pt x="3311390" y="2239"/>
                              <a:pt x="3365509" y="77041"/>
                              <a:pt x="3355023" y="165768"/>
                            </a:cubicBezTo>
                            <a:cubicBezTo>
                              <a:pt x="3368258" y="448885"/>
                              <a:pt x="3393833" y="665268"/>
                              <a:pt x="3355023" y="828825"/>
                            </a:cubicBezTo>
                            <a:cubicBezTo>
                              <a:pt x="3354523" y="918771"/>
                              <a:pt x="3285400" y="994280"/>
                              <a:pt x="3217168" y="994594"/>
                            </a:cubicBezTo>
                            <a:cubicBezTo>
                              <a:pt x="1954911" y="937413"/>
                              <a:pt x="966475" y="1082981"/>
                              <a:pt x="137854" y="994594"/>
                            </a:cubicBezTo>
                            <a:cubicBezTo>
                              <a:pt x="56507" y="998482"/>
                              <a:pt x="-2481" y="905040"/>
                              <a:pt x="0" y="828825"/>
                            </a:cubicBezTo>
                            <a:cubicBezTo>
                              <a:pt x="16941" y="518658"/>
                              <a:pt x="-33980" y="292595"/>
                              <a:pt x="0" y="165768"/>
                            </a:cubicBezTo>
                            <a:close/>
                          </a:path>
                          <a:path w="3355023" h="994594" fill="none" stroke="0" extrusionOk="0">
                            <a:moveTo>
                              <a:pt x="0" y="165768"/>
                            </a:moveTo>
                            <a:cubicBezTo>
                              <a:pt x="7439" y="56391"/>
                              <a:pt x="53711" y="6709"/>
                              <a:pt x="137854" y="0"/>
                            </a:cubicBezTo>
                            <a:cubicBezTo>
                              <a:pt x="1244768" y="-68064"/>
                              <a:pt x="2866444" y="-10552"/>
                              <a:pt x="3217168" y="0"/>
                            </a:cubicBezTo>
                            <a:cubicBezTo>
                              <a:pt x="3318630" y="-4106"/>
                              <a:pt x="3363249" y="50943"/>
                              <a:pt x="3355023" y="165768"/>
                            </a:cubicBezTo>
                            <a:cubicBezTo>
                              <a:pt x="3405953" y="278128"/>
                              <a:pt x="3295921" y="504251"/>
                              <a:pt x="3355023" y="828825"/>
                            </a:cubicBezTo>
                            <a:cubicBezTo>
                              <a:pt x="3353994" y="922108"/>
                              <a:pt x="3289819" y="981306"/>
                              <a:pt x="3217168" y="994594"/>
                            </a:cubicBezTo>
                            <a:cubicBezTo>
                              <a:pt x="1979320" y="952127"/>
                              <a:pt x="1238195" y="963060"/>
                              <a:pt x="137854" y="994594"/>
                            </a:cubicBezTo>
                            <a:cubicBezTo>
                              <a:pt x="53414" y="996535"/>
                              <a:pt x="-15630" y="909950"/>
                              <a:pt x="0" y="828825"/>
                            </a:cubicBezTo>
                            <a:cubicBezTo>
                              <a:pt x="-15375" y="519862"/>
                              <a:pt x="-45870" y="468174"/>
                              <a:pt x="0" y="165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10" name="Hộp Văn bản 5">
              <a:extLst>
                <a:ext uri="{FF2B5EF4-FFF2-40B4-BE49-F238E27FC236}">
                  <a16:creationId xmlns:a16="http://schemas.microsoft.com/office/drawing/2014/main" id="{D9A7B469-255E-8F1B-5226-775AF7560F07}"/>
                </a:ext>
              </a:extLst>
            </p:cNvPr>
            <p:cNvSpPr txBox="1"/>
            <p:nvPr/>
          </p:nvSpPr>
          <p:spPr>
            <a:xfrm>
              <a:off x="1391842" y="3190779"/>
              <a:ext cx="5335886" cy="10482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18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quả</a:t>
              </a: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bóng</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3" name="y2mate.com - Đồng hồ đếm ngược 10 giây_720p">
            <a:hlinkClick r:id="" action="ppaction://media"/>
            <a:extLst>
              <a:ext uri="{FF2B5EF4-FFF2-40B4-BE49-F238E27FC236}">
                <a16:creationId xmlns:a16="http://schemas.microsoft.com/office/drawing/2014/main" id="{3077A52F-D960-B1A3-9516-73D16C9CA8E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114799" y="4663082"/>
            <a:ext cx="2682875" cy="1509117"/>
          </a:xfrm>
          <a:prstGeom prst="rect">
            <a:avLst/>
          </a:prstGeom>
        </p:spPr>
      </p:pic>
    </p:spTree>
    <p:extLst>
      <p:ext uri="{BB962C8B-B14F-4D97-AF65-F5344CB8AC3E}">
        <p14:creationId xmlns:p14="http://schemas.microsoft.com/office/powerpoint/2010/main" val="279112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746"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CF2DC-F78E-067F-8F30-94B5AEC17AA2}"/>
              </a:ext>
            </a:extLst>
          </p:cNvPr>
          <p:cNvPicPr>
            <a:picLocks noChangeAspect="1"/>
          </p:cNvPicPr>
          <p:nvPr/>
        </p:nvPicPr>
        <p:blipFill rotWithShape="1">
          <a:blip r:embed="rId5"/>
          <a:srcRect l="5534" t="7249"/>
          <a:stretch/>
        </p:blipFill>
        <p:spPr>
          <a:xfrm>
            <a:off x="-424" y="1"/>
            <a:ext cx="12192423" cy="6858000"/>
          </a:xfrm>
          <a:prstGeom prst="rect">
            <a:avLst/>
          </a:prstGeom>
        </p:spPr>
      </p:pic>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2">
            <a:extLst>
              <a:ext uri="{FF2B5EF4-FFF2-40B4-BE49-F238E27FC236}">
                <a16:creationId xmlns:a16="http://schemas.microsoft.com/office/drawing/2014/main" id="{8ABAF8FA-C4C4-62DD-F11B-D5CD14BFF487}"/>
              </a:ext>
            </a:extLst>
          </p:cNvPr>
          <p:cNvGrpSpPr/>
          <p:nvPr/>
        </p:nvGrpSpPr>
        <p:grpSpPr>
          <a:xfrm>
            <a:off x="2781901" y="460212"/>
            <a:ext cx="8755762" cy="1282863"/>
            <a:chOff x="4983869" y="1565099"/>
            <a:chExt cx="8755762" cy="1282863"/>
          </a:xfrm>
        </p:grpSpPr>
        <p:sp>
          <p:nvSpPr>
            <p:cNvPr id="4" name="Rectangle: Rounded Corners 30">
              <a:extLst>
                <a:ext uri="{FF2B5EF4-FFF2-40B4-BE49-F238E27FC236}">
                  <a16:creationId xmlns:a16="http://schemas.microsoft.com/office/drawing/2014/main" id="{CC345D18-F4FC-0CFC-0BED-9502AFDC2FCF}"/>
                </a:ext>
              </a:extLst>
            </p:cNvPr>
            <p:cNvSpPr/>
            <p:nvPr/>
          </p:nvSpPr>
          <p:spPr>
            <a:xfrm>
              <a:off x="5942088" y="1630589"/>
              <a:ext cx="7797543" cy="1217373"/>
            </a:xfrm>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18077" y="83281"/>
                    <a:pt x="112767" y="24959"/>
                    <a:pt x="202900" y="0"/>
                  </a:cubicBezTo>
                  <a:cubicBezTo>
                    <a:pt x="3812264" y="-65749"/>
                    <a:pt x="4090226" y="-69558"/>
                    <a:pt x="7594643" y="0"/>
                  </a:cubicBezTo>
                  <a:cubicBezTo>
                    <a:pt x="7670122" y="-11470"/>
                    <a:pt x="7809429" y="75002"/>
                    <a:pt x="7797543" y="202900"/>
                  </a:cubicBezTo>
                  <a:cubicBezTo>
                    <a:pt x="7830210" y="568859"/>
                    <a:pt x="7842677" y="658210"/>
                    <a:pt x="7797543" y="1014473"/>
                  </a:cubicBezTo>
                  <a:cubicBezTo>
                    <a:pt x="7770852" y="1113465"/>
                    <a:pt x="7703057" y="1200523"/>
                    <a:pt x="7594643" y="1217373"/>
                  </a:cubicBezTo>
                  <a:cubicBezTo>
                    <a:pt x="5119548" y="876067"/>
                    <a:pt x="3702103" y="1362844"/>
                    <a:pt x="202900" y="1217373"/>
                  </a:cubicBezTo>
                  <a:cubicBezTo>
                    <a:pt x="56313" y="1234649"/>
                    <a:pt x="-7839" y="1162274"/>
                    <a:pt x="0" y="1014473"/>
                  </a:cubicBezTo>
                  <a:cubicBezTo>
                    <a:pt x="29956" y="852861"/>
                    <a:pt x="-42687" y="309082"/>
                    <a:pt x="0" y="202900"/>
                  </a:cubicBezTo>
                  <a:close/>
                </a:path>
                <a:path w="7797543" h="1217373" stroke="0" extrusionOk="0">
                  <a:moveTo>
                    <a:pt x="0" y="202900"/>
                  </a:moveTo>
                  <a:cubicBezTo>
                    <a:pt x="-10181" y="67405"/>
                    <a:pt x="89118" y="-25417"/>
                    <a:pt x="202900" y="0"/>
                  </a:cubicBezTo>
                  <a:cubicBezTo>
                    <a:pt x="2708565" y="-211397"/>
                    <a:pt x="6656764" y="-62394"/>
                    <a:pt x="7594643" y="0"/>
                  </a:cubicBezTo>
                  <a:cubicBezTo>
                    <a:pt x="7721827" y="-28780"/>
                    <a:pt x="7796372" y="103906"/>
                    <a:pt x="7797543" y="202900"/>
                  </a:cubicBezTo>
                  <a:cubicBezTo>
                    <a:pt x="7753303" y="526182"/>
                    <a:pt x="7754811" y="895868"/>
                    <a:pt x="7797543" y="1014473"/>
                  </a:cubicBezTo>
                  <a:cubicBezTo>
                    <a:pt x="7809937" y="1131670"/>
                    <a:pt x="7716436" y="1211558"/>
                    <a:pt x="7594643" y="1217373"/>
                  </a:cubicBezTo>
                  <a:cubicBezTo>
                    <a:pt x="6567014" y="1024900"/>
                    <a:pt x="4006062" y="1490219"/>
                    <a:pt x="202900" y="1217373"/>
                  </a:cubicBezTo>
                  <a:cubicBezTo>
                    <a:pt x="91339" y="1229376"/>
                    <a:pt x="4234" y="1117160"/>
                    <a:pt x="0" y="1014473"/>
                  </a:cubicBezTo>
                  <a:cubicBezTo>
                    <a:pt x="54083" y="726249"/>
                    <a:pt x="-52984" y="414426"/>
                    <a:pt x="0" y="202900"/>
                  </a:cubicBezTo>
                  <a:close/>
                </a:path>
                <a:path w="7797543" h="1217373" fill="none" stroke="0" extrusionOk="0">
                  <a:moveTo>
                    <a:pt x="0" y="202900"/>
                  </a:moveTo>
                  <a:cubicBezTo>
                    <a:pt x="-10532" y="82417"/>
                    <a:pt x="95741" y="2396"/>
                    <a:pt x="202900" y="0"/>
                  </a:cubicBezTo>
                  <a:cubicBezTo>
                    <a:pt x="3815745" y="-113802"/>
                    <a:pt x="4132522" y="-66678"/>
                    <a:pt x="7594643" y="0"/>
                  </a:cubicBezTo>
                  <a:cubicBezTo>
                    <a:pt x="7691043" y="-27605"/>
                    <a:pt x="7788392" y="85006"/>
                    <a:pt x="7797543" y="202900"/>
                  </a:cubicBezTo>
                  <a:cubicBezTo>
                    <a:pt x="7823480" y="559028"/>
                    <a:pt x="7807254" y="665761"/>
                    <a:pt x="7797543" y="1014473"/>
                  </a:cubicBezTo>
                  <a:cubicBezTo>
                    <a:pt x="7793312" y="1133503"/>
                    <a:pt x="7702670" y="1204657"/>
                    <a:pt x="7594643" y="1217373"/>
                  </a:cubicBezTo>
                  <a:cubicBezTo>
                    <a:pt x="5059002" y="1112540"/>
                    <a:pt x="3602894" y="1106477"/>
                    <a:pt x="202900" y="1217373"/>
                  </a:cubicBezTo>
                  <a:cubicBezTo>
                    <a:pt x="70859" y="1237070"/>
                    <a:pt x="10126" y="1137019"/>
                    <a:pt x="0" y="1014473"/>
                  </a:cubicBezTo>
                  <a:cubicBezTo>
                    <a:pt x="20259" y="852645"/>
                    <a:pt x="-28338" y="305279"/>
                    <a:pt x="0" y="202900"/>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6083" y="88297"/>
                            <a:pt x="101696" y="12357"/>
                            <a:pt x="202900" y="0"/>
                          </a:cubicBezTo>
                          <a:cubicBezTo>
                            <a:pt x="3787541" y="-61902"/>
                            <a:pt x="4099046" y="-101778"/>
                            <a:pt x="7594643" y="0"/>
                          </a:cubicBezTo>
                          <a:cubicBezTo>
                            <a:pt x="7692521" y="-4447"/>
                            <a:pt x="7803769" y="82544"/>
                            <a:pt x="7797543" y="202900"/>
                          </a:cubicBezTo>
                          <a:cubicBezTo>
                            <a:pt x="7820137" y="556355"/>
                            <a:pt x="7827076" y="670552"/>
                            <a:pt x="7797543" y="1014473"/>
                          </a:cubicBezTo>
                          <a:cubicBezTo>
                            <a:pt x="7782031" y="1118938"/>
                            <a:pt x="7704783" y="1208503"/>
                            <a:pt x="7594643" y="1217373"/>
                          </a:cubicBezTo>
                          <a:cubicBezTo>
                            <a:pt x="5056629" y="1074981"/>
                            <a:pt x="3630892" y="1328474"/>
                            <a:pt x="202900" y="1217373"/>
                          </a:cubicBezTo>
                          <a:cubicBezTo>
                            <a:pt x="71427" y="1227087"/>
                            <a:pt x="-3326" y="1141697"/>
                            <a:pt x="0" y="1014473"/>
                          </a:cubicBezTo>
                          <a:cubicBezTo>
                            <a:pt x="35910" y="858985"/>
                            <a:pt x="-32596" y="296254"/>
                            <a:pt x="0" y="202900"/>
                          </a:cubicBezTo>
                          <a:close/>
                        </a:path>
                        <a:path w="7797543" h="1217373" stroke="0" extrusionOk="0">
                          <a:moveTo>
                            <a:pt x="0" y="202900"/>
                          </a:moveTo>
                          <a:cubicBezTo>
                            <a:pt x="-12470" y="74361"/>
                            <a:pt x="86141" y="-7861"/>
                            <a:pt x="202900" y="0"/>
                          </a:cubicBezTo>
                          <a:cubicBezTo>
                            <a:pt x="2702471" y="-164947"/>
                            <a:pt x="6751501" y="-52288"/>
                            <a:pt x="7594643" y="0"/>
                          </a:cubicBezTo>
                          <a:cubicBezTo>
                            <a:pt x="7705318" y="-21675"/>
                            <a:pt x="7787284" y="92483"/>
                            <a:pt x="7797543" y="202900"/>
                          </a:cubicBezTo>
                          <a:cubicBezTo>
                            <a:pt x="7755535" y="526411"/>
                            <a:pt x="7757867" y="898282"/>
                            <a:pt x="7797543" y="1014473"/>
                          </a:cubicBezTo>
                          <a:cubicBezTo>
                            <a:pt x="7804817" y="1135924"/>
                            <a:pt x="7704623" y="1213590"/>
                            <a:pt x="7594643" y="1217373"/>
                          </a:cubicBezTo>
                          <a:cubicBezTo>
                            <a:pt x="6363657" y="1375914"/>
                            <a:pt x="3825199" y="1075537"/>
                            <a:pt x="202900" y="1217373"/>
                          </a:cubicBezTo>
                          <a:cubicBezTo>
                            <a:pt x="90083" y="1230686"/>
                            <a:pt x="5420" y="1124647"/>
                            <a:pt x="0" y="1014473"/>
                          </a:cubicBezTo>
                          <a:cubicBezTo>
                            <a:pt x="61134" y="696916"/>
                            <a:pt x="-51050" y="405494"/>
                            <a:pt x="0" y="2029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Đoán xem trong hình có bao nhiêu ngôi sao?</a:t>
              </a:r>
              <a:endParaRPr kumimoji="0" lang="en-US" sz="3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31">
              <a:extLst>
                <a:ext uri="{FF2B5EF4-FFF2-40B4-BE49-F238E27FC236}">
                  <a16:creationId xmlns:a16="http://schemas.microsoft.com/office/drawing/2014/main" id="{600FCB40-60A4-944F-A6B6-6CF2F5217D9B}"/>
                </a:ext>
              </a:extLst>
            </p:cNvPr>
            <p:cNvPicPr>
              <a:picLocks noChangeAspect="1"/>
            </p:cNvPicPr>
            <p:nvPr/>
          </p:nvPicPr>
          <p:blipFill>
            <a:blip r:embed="rId6"/>
            <a:stretch>
              <a:fillRect/>
            </a:stretch>
          </p:blipFill>
          <p:spPr>
            <a:xfrm>
              <a:off x="4983869" y="1565099"/>
              <a:ext cx="1178088" cy="1178088"/>
            </a:xfrm>
            <a:prstGeom prst="rect">
              <a:avLst/>
            </a:prstGeom>
          </p:spPr>
        </p:pic>
      </p:grpSp>
      <p:pic>
        <p:nvPicPr>
          <p:cNvPr id="7" name="Graphic 6">
            <a:extLst>
              <a:ext uri="{FF2B5EF4-FFF2-40B4-BE49-F238E27FC236}">
                <a16:creationId xmlns:a16="http://schemas.microsoft.com/office/drawing/2014/main" id="{F657F8AF-BF1A-BA70-E61E-E397CEA698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682" y="2315017"/>
            <a:ext cx="4114604" cy="4397343"/>
          </a:xfrm>
          <a:prstGeom prst="rect">
            <a:avLst/>
          </a:prstGeom>
        </p:spPr>
      </p:pic>
      <p:grpSp>
        <p:nvGrpSpPr>
          <p:cNvPr id="6" name="Nhóm 9">
            <a:extLst>
              <a:ext uri="{FF2B5EF4-FFF2-40B4-BE49-F238E27FC236}">
                <a16:creationId xmlns:a16="http://schemas.microsoft.com/office/drawing/2014/main" id="{4E31E07D-6FEA-1AE3-634B-5FD17ED67D1E}"/>
              </a:ext>
            </a:extLst>
          </p:cNvPr>
          <p:cNvGrpSpPr/>
          <p:nvPr/>
        </p:nvGrpSpPr>
        <p:grpSpPr>
          <a:xfrm>
            <a:off x="3790950" y="2449924"/>
            <a:ext cx="3448050" cy="1093376"/>
            <a:chOff x="1166754" y="3100128"/>
            <a:chExt cx="5648734" cy="1489580"/>
          </a:xfrm>
        </p:grpSpPr>
        <p:grpSp>
          <p:nvGrpSpPr>
            <p:cNvPr id="8" name="Nhóm 8">
              <a:extLst>
                <a:ext uri="{FF2B5EF4-FFF2-40B4-BE49-F238E27FC236}">
                  <a16:creationId xmlns:a16="http://schemas.microsoft.com/office/drawing/2014/main" id="{6189452F-B38C-52A4-986D-C923E9EC37B0}"/>
                </a:ext>
              </a:extLst>
            </p:cNvPr>
            <p:cNvGrpSpPr/>
            <p:nvPr/>
          </p:nvGrpSpPr>
          <p:grpSpPr>
            <a:xfrm>
              <a:off x="1166754" y="3100128"/>
              <a:ext cx="5648734" cy="1489580"/>
              <a:chOff x="5964519" y="4210180"/>
              <a:chExt cx="5648734" cy="1489580"/>
            </a:xfrm>
          </p:grpSpPr>
          <p:sp>
            <p:nvSpPr>
              <p:cNvPr id="11" name="Hình chữ nhật: Góc Tròn 6">
                <a:extLst>
                  <a:ext uri="{FF2B5EF4-FFF2-40B4-BE49-F238E27FC236}">
                    <a16:creationId xmlns:a16="http://schemas.microsoft.com/office/drawing/2014/main" id="{80883902-D93D-9606-7BA6-901660C26663}"/>
                  </a:ext>
                </a:extLst>
              </p:cNvPr>
              <p:cNvSpPr/>
              <p:nvPr/>
            </p:nvSpPr>
            <p:spPr>
              <a:xfrm>
                <a:off x="5964519" y="4210180"/>
                <a:ext cx="5496334" cy="1489580"/>
              </a:xfrm>
              <a:custGeom>
                <a:avLst/>
                <a:gdLst>
                  <a:gd name="connsiteX0" fmla="*/ 0 w 5496334"/>
                  <a:gd name="connsiteY0" fmla="*/ 248266 h 1489580"/>
                  <a:gd name="connsiteX1" fmla="*/ 248267 w 5496334"/>
                  <a:gd name="connsiteY1" fmla="*/ 0 h 1489580"/>
                  <a:gd name="connsiteX2" fmla="*/ 5248065 w 5496334"/>
                  <a:gd name="connsiteY2" fmla="*/ 0 h 1489580"/>
                  <a:gd name="connsiteX3" fmla="*/ 5496334 w 5496334"/>
                  <a:gd name="connsiteY3" fmla="*/ 248266 h 1489580"/>
                  <a:gd name="connsiteX4" fmla="*/ 5496334 w 5496334"/>
                  <a:gd name="connsiteY4" fmla="*/ 1241311 h 1489580"/>
                  <a:gd name="connsiteX5" fmla="*/ 5248065 w 5496334"/>
                  <a:gd name="connsiteY5" fmla="*/ 1489580 h 1489580"/>
                  <a:gd name="connsiteX6" fmla="*/ 248267 w 5496334"/>
                  <a:gd name="connsiteY6" fmla="*/ 1489580 h 1489580"/>
                  <a:gd name="connsiteX7" fmla="*/ 0 w 5496334"/>
                  <a:gd name="connsiteY7" fmla="*/ 1241311 h 1489580"/>
                  <a:gd name="connsiteX8" fmla="*/ 0 w 5496334"/>
                  <a:gd name="connsiteY8" fmla="*/ 248266 h 14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4" h="1489580" extrusionOk="0">
                    <a:moveTo>
                      <a:pt x="0" y="248266"/>
                    </a:moveTo>
                    <a:cubicBezTo>
                      <a:pt x="36540" y="83949"/>
                      <a:pt x="169103" y="4121"/>
                      <a:pt x="248267" y="0"/>
                    </a:cubicBezTo>
                    <a:cubicBezTo>
                      <a:pt x="2597005" y="-119652"/>
                      <a:pt x="3287733" y="89062"/>
                      <a:pt x="5248065" y="0"/>
                    </a:cubicBezTo>
                    <a:cubicBezTo>
                      <a:pt x="5417896" y="-9087"/>
                      <a:pt x="5513221" y="55468"/>
                      <a:pt x="5496334" y="248266"/>
                    </a:cubicBezTo>
                    <a:cubicBezTo>
                      <a:pt x="5551946" y="512106"/>
                      <a:pt x="5485851" y="1073313"/>
                      <a:pt x="5496334" y="1241311"/>
                    </a:cubicBezTo>
                    <a:cubicBezTo>
                      <a:pt x="5557545" y="1405989"/>
                      <a:pt x="5377390" y="1480871"/>
                      <a:pt x="5248065" y="1489580"/>
                    </a:cubicBezTo>
                    <a:cubicBezTo>
                      <a:pt x="3230311" y="1550553"/>
                      <a:pt x="2816682" y="1555460"/>
                      <a:pt x="248267" y="1489580"/>
                    </a:cubicBezTo>
                    <a:cubicBezTo>
                      <a:pt x="60052" y="1493417"/>
                      <a:pt x="-7199" y="1362787"/>
                      <a:pt x="0" y="1241311"/>
                    </a:cubicBezTo>
                    <a:cubicBezTo>
                      <a:pt x="27306" y="862689"/>
                      <a:pt x="-58519" y="531065"/>
                      <a:pt x="0" y="248266"/>
                    </a:cubicBezTo>
                    <a:close/>
                  </a:path>
                </a:pathLst>
              </a:custGeom>
              <a:noFill/>
              <a:ln w="28575">
                <a:solidFill>
                  <a:srgbClr val="0070C0"/>
                </a:solidFill>
                <a:extLst>
                  <a:ext uri="{C807C97D-BFC1-408E-A445-0C87EB9F89A2}">
                    <ask:lineSketchStyleProps xmlns:ask="http://schemas.microsoft.com/office/drawing/2018/sketchyshapes" sd="395280158">
                      <a:custGeom>
                        <a:avLst/>
                        <a:gdLst>
                          <a:gd name="connsiteX0" fmla="*/ 0 w 3355023"/>
                          <a:gd name="connsiteY0" fmla="*/ 182232 h 1093376"/>
                          <a:gd name="connsiteX1" fmla="*/ 151545 w 3355023"/>
                          <a:gd name="connsiteY1" fmla="*/ 0 h 1093376"/>
                          <a:gd name="connsiteX2" fmla="*/ 3203477 w 3355023"/>
                          <a:gd name="connsiteY2" fmla="*/ 0 h 1093376"/>
                          <a:gd name="connsiteX3" fmla="*/ 3355023 w 3355023"/>
                          <a:gd name="connsiteY3" fmla="*/ 182232 h 1093376"/>
                          <a:gd name="connsiteX4" fmla="*/ 3355023 w 3355023"/>
                          <a:gd name="connsiteY4" fmla="*/ 911143 h 1093376"/>
                          <a:gd name="connsiteX5" fmla="*/ 3203477 w 3355023"/>
                          <a:gd name="connsiteY5" fmla="*/ 1093376 h 1093376"/>
                          <a:gd name="connsiteX6" fmla="*/ 151545 w 3355023"/>
                          <a:gd name="connsiteY6" fmla="*/ 1093376 h 1093376"/>
                          <a:gd name="connsiteX7" fmla="*/ 0 w 3355023"/>
                          <a:gd name="connsiteY7" fmla="*/ 911143 h 1093376"/>
                          <a:gd name="connsiteX8" fmla="*/ 0 w 3355023"/>
                          <a:gd name="connsiteY8" fmla="*/ 182232 h 10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1093376" extrusionOk="0">
                            <a:moveTo>
                              <a:pt x="0" y="182232"/>
                            </a:moveTo>
                            <a:cubicBezTo>
                              <a:pt x="20174" y="63675"/>
                              <a:pt x="92766" y="2074"/>
                              <a:pt x="151545" y="0"/>
                            </a:cubicBezTo>
                            <a:cubicBezTo>
                              <a:pt x="1539540" y="-93850"/>
                              <a:pt x="2014249" y="25337"/>
                              <a:pt x="3203477" y="0"/>
                            </a:cubicBezTo>
                            <a:cubicBezTo>
                              <a:pt x="3302982" y="-5174"/>
                              <a:pt x="3361553" y="56559"/>
                              <a:pt x="3355023" y="182232"/>
                            </a:cubicBezTo>
                            <a:cubicBezTo>
                              <a:pt x="3380900" y="365457"/>
                              <a:pt x="3357676" y="794987"/>
                              <a:pt x="3355023" y="911143"/>
                            </a:cubicBezTo>
                            <a:cubicBezTo>
                              <a:pt x="3382086" y="1026116"/>
                              <a:pt x="3284380" y="1089684"/>
                              <a:pt x="3203477" y="1093376"/>
                            </a:cubicBezTo>
                            <a:cubicBezTo>
                              <a:pt x="2003642" y="1129709"/>
                              <a:pt x="1694892" y="1146785"/>
                              <a:pt x="151545" y="1093376"/>
                            </a:cubicBezTo>
                            <a:cubicBezTo>
                              <a:pt x="40159" y="1095845"/>
                              <a:pt x="-2107" y="1006523"/>
                              <a:pt x="0" y="911143"/>
                            </a:cubicBezTo>
                            <a:cubicBezTo>
                              <a:pt x="18758" y="627833"/>
                              <a:pt x="-33398" y="368412"/>
                              <a:pt x="0" y="1822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Hình chữ nhật: Góc Tròn 7">
                <a:extLst>
                  <a:ext uri="{FF2B5EF4-FFF2-40B4-BE49-F238E27FC236}">
                    <a16:creationId xmlns:a16="http://schemas.microsoft.com/office/drawing/2014/main" id="{19DB3F3A-A6EB-E33F-4142-E3371EAF5239}"/>
                  </a:ext>
                </a:extLst>
              </p:cNvPr>
              <p:cNvSpPr/>
              <p:nvPr/>
            </p:nvSpPr>
            <p:spPr>
              <a:xfrm>
                <a:off x="6116920" y="4245414"/>
                <a:ext cx="5496333" cy="1355002"/>
              </a:xfrm>
              <a:custGeom>
                <a:avLst/>
                <a:gdLst>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3" h="1355002" fill="none" extrusionOk="0">
                    <a:moveTo>
                      <a:pt x="0" y="225836"/>
                    </a:moveTo>
                    <a:cubicBezTo>
                      <a:pt x="6943" y="58789"/>
                      <a:pt x="63183" y="21030"/>
                      <a:pt x="225837" y="0"/>
                    </a:cubicBezTo>
                    <a:cubicBezTo>
                      <a:pt x="1972603" y="-8526"/>
                      <a:pt x="4800479" y="1371"/>
                      <a:pt x="5270493" y="0"/>
                    </a:cubicBezTo>
                    <a:cubicBezTo>
                      <a:pt x="5450711" y="3237"/>
                      <a:pt x="5507920" y="79675"/>
                      <a:pt x="5496333" y="225836"/>
                    </a:cubicBezTo>
                    <a:cubicBezTo>
                      <a:pt x="5537019" y="375646"/>
                      <a:pt x="5458407" y="825818"/>
                      <a:pt x="5496333" y="1129163"/>
                    </a:cubicBezTo>
                    <a:cubicBezTo>
                      <a:pt x="5445044" y="1244890"/>
                      <a:pt x="5397669" y="1325628"/>
                      <a:pt x="5270493" y="1355002"/>
                    </a:cubicBezTo>
                    <a:cubicBezTo>
                      <a:pt x="3324209" y="1227490"/>
                      <a:pt x="1520234" y="1296053"/>
                      <a:pt x="225837" y="1355002"/>
                    </a:cubicBezTo>
                    <a:cubicBezTo>
                      <a:pt x="125320" y="1357912"/>
                      <a:pt x="-54707" y="1232761"/>
                      <a:pt x="0" y="1129163"/>
                    </a:cubicBezTo>
                    <a:cubicBezTo>
                      <a:pt x="-33810" y="711308"/>
                      <a:pt x="-106051" y="634143"/>
                      <a:pt x="0" y="225836"/>
                    </a:cubicBezTo>
                    <a:close/>
                  </a:path>
                  <a:path w="5496333" h="1355002" stroke="0" extrusionOk="0">
                    <a:moveTo>
                      <a:pt x="0" y="225836"/>
                    </a:moveTo>
                    <a:cubicBezTo>
                      <a:pt x="13537" y="69930"/>
                      <a:pt x="142549" y="-6979"/>
                      <a:pt x="225837" y="0"/>
                    </a:cubicBezTo>
                    <a:cubicBezTo>
                      <a:pt x="1444322" y="-90651"/>
                      <a:pt x="3897831" y="284954"/>
                      <a:pt x="5270493" y="0"/>
                    </a:cubicBezTo>
                    <a:cubicBezTo>
                      <a:pt x="5431507" y="4459"/>
                      <a:pt x="5515320" y="106454"/>
                      <a:pt x="5496333" y="225836"/>
                    </a:cubicBezTo>
                    <a:cubicBezTo>
                      <a:pt x="5541390" y="585779"/>
                      <a:pt x="5592509" y="930231"/>
                      <a:pt x="5496333" y="1129163"/>
                    </a:cubicBezTo>
                    <a:cubicBezTo>
                      <a:pt x="5488638" y="1246896"/>
                      <a:pt x="5374201" y="1362107"/>
                      <a:pt x="5270493" y="1355002"/>
                    </a:cubicBezTo>
                    <a:cubicBezTo>
                      <a:pt x="3376654" y="1080958"/>
                      <a:pt x="1745345" y="1567403"/>
                      <a:pt x="225837" y="1355002"/>
                    </a:cubicBezTo>
                    <a:cubicBezTo>
                      <a:pt x="78454" y="1373850"/>
                      <a:pt x="8430" y="1236790"/>
                      <a:pt x="0" y="1129163"/>
                    </a:cubicBezTo>
                    <a:cubicBezTo>
                      <a:pt x="38566" y="710783"/>
                      <a:pt x="-90027" y="407079"/>
                      <a:pt x="0" y="225836"/>
                    </a:cubicBezTo>
                    <a:close/>
                  </a:path>
                  <a:path w="5496333" h="1355002" fill="none" stroke="0" extrusionOk="0">
                    <a:moveTo>
                      <a:pt x="0" y="225836"/>
                    </a:moveTo>
                    <a:cubicBezTo>
                      <a:pt x="18497" y="75170"/>
                      <a:pt x="84679" y="7048"/>
                      <a:pt x="225837" y="0"/>
                    </a:cubicBezTo>
                    <a:cubicBezTo>
                      <a:pt x="2002128" y="-30008"/>
                      <a:pt x="4625387" y="-36666"/>
                      <a:pt x="5270493" y="0"/>
                    </a:cubicBezTo>
                    <a:cubicBezTo>
                      <a:pt x="5440803" y="-6629"/>
                      <a:pt x="5524687" y="70150"/>
                      <a:pt x="5496333" y="225836"/>
                    </a:cubicBezTo>
                    <a:cubicBezTo>
                      <a:pt x="5577653" y="389875"/>
                      <a:pt x="5405293" y="701714"/>
                      <a:pt x="5496333" y="1129163"/>
                    </a:cubicBezTo>
                    <a:cubicBezTo>
                      <a:pt x="5496570" y="1269845"/>
                      <a:pt x="5384896" y="1333211"/>
                      <a:pt x="5270493" y="1355002"/>
                    </a:cubicBezTo>
                    <a:cubicBezTo>
                      <a:pt x="3223998" y="1289716"/>
                      <a:pt x="2075503" y="1336935"/>
                      <a:pt x="225837" y="1355002"/>
                    </a:cubicBezTo>
                    <a:cubicBezTo>
                      <a:pt x="106670" y="1368454"/>
                      <a:pt x="-14771" y="1220196"/>
                      <a:pt x="0" y="1129163"/>
                    </a:cubicBezTo>
                    <a:cubicBezTo>
                      <a:pt x="-28661" y="705922"/>
                      <a:pt x="-81559" y="649265"/>
                      <a:pt x="0" y="225836"/>
                    </a:cubicBezTo>
                    <a:close/>
                  </a:path>
                  <a:path w="5496333" h="1355002" fill="none" stroke="0" extrusionOk="0">
                    <a:moveTo>
                      <a:pt x="0" y="225836"/>
                    </a:moveTo>
                    <a:cubicBezTo>
                      <a:pt x="10715" y="66927"/>
                      <a:pt x="74567" y="18895"/>
                      <a:pt x="225837" y="0"/>
                    </a:cubicBezTo>
                    <a:cubicBezTo>
                      <a:pt x="2056927" y="-44486"/>
                      <a:pt x="4702752" y="33041"/>
                      <a:pt x="5270493" y="0"/>
                    </a:cubicBezTo>
                    <a:cubicBezTo>
                      <a:pt x="5455721" y="-3561"/>
                      <a:pt x="5508261" y="74810"/>
                      <a:pt x="5496333" y="225836"/>
                    </a:cubicBezTo>
                    <a:cubicBezTo>
                      <a:pt x="5574820" y="411633"/>
                      <a:pt x="5415585" y="741621"/>
                      <a:pt x="5496333" y="1129163"/>
                    </a:cubicBezTo>
                    <a:cubicBezTo>
                      <a:pt x="5469243" y="1251938"/>
                      <a:pt x="5389384" y="1332031"/>
                      <a:pt x="5270493" y="1355002"/>
                    </a:cubicBezTo>
                    <a:cubicBezTo>
                      <a:pt x="3227978" y="1289253"/>
                      <a:pt x="1762239" y="1270864"/>
                      <a:pt x="225837" y="1355002"/>
                    </a:cubicBezTo>
                    <a:cubicBezTo>
                      <a:pt x="103902" y="1357377"/>
                      <a:pt x="-44997" y="1228821"/>
                      <a:pt x="0" y="1129163"/>
                    </a:cubicBezTo>
                    <a:cubicBezTo>
                      <a:pt x="-35663" y="718056"/>
                      <a:pt x="-89612" y="643473"/>
                      <a:pt x="0" y="225836"/>
                    </a:cubicBezTo>
                    <a:close/>
                  </a:path>
                </a:pathLst>
              </a:custGeom>
              <a:solidFill>
                <a:srgbClr val="CCFFFF"/>
              </a:solidFill>
              <a:ln>
                <a:noFill/>
                <a:extLst>
                  <a:ext uri="{C807C97D-BFC1-408E-A445-0C87EB9F89A2}">
                    <ask:lineSketchStyleProps xmlns:ask="http://schemas.microsoft.com/office/drawing/2018/sketchyshapes" sd="395280158">
                      <a:custGeom>
                        <a:avLst/>
                        <a:gdLst>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994594" fill="none" extrusionOk="0">
                            <a:moveTo>
                              <a:pt x="0" y="165768"/>
                            </a:moveTo>
                            <a:cubicBezTo>
                              <a:pt x="3028" y="52512"/>
                              <a:pt x="41257" y="13482"/>
                              <a:pt x="137854" y="0"/>
                            </a:cubicBezTo>
                            <a:cubicBezTo>
                              <a:pt x="1212109" y="-38382"/>
                              <a:pt x="2878312" y="-17517"/>
                              <a:pt x="3217168" y="0"/>
                            </a:cubicBezTo>
                            <a:cubicBezTo>
                              <a:pt x="3318243" y="1697"/>
                              <a:pt x="3360681" y="61719"/>
                              <a:pt x="3355023" y="165768"/>
                            </a:cubicBezTo>
                            <a:cubicBezTo>
                              <a:pt x="3379183" y="271424"/>
                              <a:pt x="3326017" y="560401"/>
                              <a:pt x="3355023" y="828825"/>
                            </a:cubicBezTo>
                            <a:cubicBezTo>
                              <a:pt x="3333218" y="915925"/>
                              <a:pt x="3294074" y="983700"/>
                              <a:pt x="3217168" y="994594"/>
                            </a:cubicBezTo>
                            <a:cubicBezTo>
                              <a:pt x="2041716" y="927457"/>
                              <a:pt x="960562" y="956630"/>
                              <a:pt x="137854" y="994594"/>
                            </a:cubicBezTo>
                            <a:cubicBezTo>
                              <a:pt x="69680" y="995715"/>
                              <a:pt x="-24860" y="909059"/>
                              <a:pt x="0" y="828825"/>
                            </a:cubicBezTo>
                            <a:cubicBezTo>
                              <a:pt x="-19364" y="520857"/>
                              <a:pt x="-53841" y="464409"/>
                              <a:pt x="0" y="165768"/>
                            </a:cubicBezTo>
                            <a:close/>
                          </a:path>
                          <a:path w="3355023" h="994594" stroke="0" extrusionOk="0">
                            <a:moveTo>
                              <a:pt x="0" y="165768"/>
                            </a:moveTo>
                            <a:cubicBezTo>
                              <a:pt x="8207" y="53441"/>
                              <a:pt x="77628" y="-2595"/>
                              <a:pt x="137854" y="0"/>
                            </a:cubicBezTo>
                            <a:cubicBezTo>
                              <a:pt x="904949" y="-78075"/>
                              <a:pt x="2358422" y="61943"/>
                              <a:pt x="3217168" y="0"/>
                            </a:cubicBezTo>
                            <a:cubicBezTo>
                              <a:pt x="3311390" y="2239"/>
                              <a:pt x="3365509" y="77041"/>
                              <a:pt x="3355023" y="165768"/>
                            </a:cubicBezTo>
                            <a:cubicBezTo>
                              <a:pt x="3368258" y="448885"/>
                              <a:pt x="3393833" y="665268"/>
                              <a:pt x="3355023" y="828825"/>
                            </a:cubicBezTo>
                            <a:cubicBezTo>
                              <a:pt x="3354523" y="918771"/>
                              <a:pt x="3285400" y="994280"/>
                              <a:pt x="3217168" y="994594"/>
                            </a:cubicBezTo>
                            <a:cubicBezTo>
                              <a:pt x="1954911" y="937413"/>
                              <a:pt x="966475" y="1082981"/>
                              <a:pt x="137854" y="994594"/>
                            </a:cubicBezTo>
                            <a:cubicBezTo>
                              <a:pt x="56507" y="998482"/>
                              <a:pt x="-2481" y="905040"/>
                              <a:pt x="0" y="828825"/>
                            </a:cubicBezTo>
                            <a:cubicBezTo>
                              <a:pt x="16941" y="518658"/>
                              <a:pt x="-33980" y="292595"/>
                              <a:pt x="0" y="165768"/>
                            </a:cubicBezTo>
                            <a:close/>
                          </a:path>
                          <a:path w="3355023" h="994594" fill="none" stroke="0" extrusionOk="0">
                            <a:moveTo>
                              <a:pt x="0" y="165768"/>
                            </a:moveTo>
                            <a:cubicBezTo>
                              <a:pt x="7439" y="56391"/>
                              <a:pt x="53711" y="6709"/>
                              <a:pt x="137854" y="0"/>
                            </a:cubicBezTo>
                            <a:cubicBezTo>
                              <a:pt x="1244768" y="-68064"/>
                              <a:pt x="2866444" y="-10552"/>
                              <a:pt x="3217168" y="0"/>
                            </a:cubicBezTo>
                            <a:cubicBezTo>
                              <a:pt x="3318630" y="-4106"/>
                              <a:pt x="3363249" y="50943"/>
                              <a:pt x="3355023" y="165768"/>
                            </a:cubicBezTo>
                            <a:cubicBezTo>
                              <a:pt x="3405953" y="278128"/>
                              <a:pt x="3295921" y="504251"/>
                              <a:pt x="3355023" y="828825"/>
                            </a:cubicBezTo>
                            <a:cubicBezTo>
                              <a:pt x="3353994" y="922108"/>
                              <a:pt x="3289819" y="981306"/>
                              <a:pt x="3217168" y="994594"/>
                            </a:cubicBezTo>
                            <a:cubicBezTo>
                              <a:pt x="1979320" y="952127"/>
                              <a:pt x="1238195" y="963060"/>
                              <a:pt x="137854" y="994594"/>
                            </a:cubicBezTo>
                            <a:cubicBezTo>
                              <a:pt x="53414" y="996535"/>
                              <a:pt x="-15630" y="909950"/>
                              <a:pt x="0" y="828825"/>
                            </a:cubicBezTo>
                            <a:cubicBezTo>
                              <a:pt x="-15375" y="519862"/>
                              <a:pt x="-45870" y="468174"/>
                              <a:pt x="0" y="165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10" name="Hộp Văn bản 5">
              <a:extLst>
                <a:ext uri="{FF2B5EF4-FFF2-40B4-BE49-F238E27FC236}">
                  <a16:creationId xmlns:a16="http://schemas.microsoft.com/office/drawing/2014/main" id="{D9A7B469-255E-8F1B-5226-775AF7560F07}"/>
                </a:ext>
              </a:extLst>
            </p:cNvPr>
            <p:cNvSpPr txBox="1"/>
            <p:nvPr/>
          </p:nvSpPr>
          <p:spPr>
            <a:xfrm>
              <a:off x="1391842" y="3190779"/>
              <a:ext cx="5335886" cy="10482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15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ngôi</a:t>
              </a: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sao</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3" name="y2mate.com - Đồng hồ đếm ngược 10 giây_720p">
            <a:hlinkClick r:id="" action="ppaction://media"/>
            <a:extLst>
              <a:ext uri="{FF2B5EF4-FFF2-40B4-BE49-F238E27FC236}">
                <a16:creationId xmlns:a16="http://schemas.microsoft.com/office/drawing/2014/main" id="{3077A52F-D960-B1A3-9516-73D16C9CA8E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114799" y="4663082"/>
            <a:ext cx="2682875" cy="1509117"/>
          </a:xfrm>
          <a:prstGeom prst="rect">
            <a:avLst/>
          </a:prstGeom>
        </p:spPr>
      </p:pic>
      <p:pic>
        <p:nvPicPr>
          <p:cNvPr id="2052" name="Picture 4" descr="Pin On Products | rededuct.com">
            <a:extLst>
              <a:ext uri="{FF2B5EF4-FFF2-40B4-BE49-F238E27FC236}">
                <a16:creationId xmlns:a16="http://schemas.microsoft.com/office/drawing/2014/main" id="{F92BCA6C-6A54-4030-9AE6-70F2A8B5E6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91425" y="2143125"/>
            <a:ext cx="4019550"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519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ipe(down)">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746"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CF2DC-F78E-067F-8F30-94B5AEC17AA2}"/>
              </a:ext>
            </a:extLst>
          </p:cNvPr>
          <p:cNvPicPr>
            <a:picLocks noChangeAspect="1"/>
          </p:cNvPicPr>
          <p:nvPr/>
        </p:nvPicPr>
        <p:blipFill rotWithShape="1">
          <a:blip r:embed="rId5"/>
          <a:srcRect l="5534" t="7249"/>
          <a:stretch/>
        </p:blipFill>
        <p:spPr>
          <a:xfrm>
            <a:off x="-424" y="1"/>
            <a:ext cx="12192423" cy="6858000"/>
          </a:xfrm>
          <a:prstGeom prst="rect">
            <a:avLst/>
          </a:prstGeom>
        </p:spPr>
      </p:pic>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2">
            <a:extLst>
              <a:ext uri="{FF2B5EF4-FFF2-40B4-BE49-F238E27FC236}">
                <a16:creationId xmlns:a16="http://schemas.microsoft.com/office/drawing/2014/main" id="{8ABAF8FA-C4C4-62DD-F11B-D5CD14BFF487}"/>
              </a:ext>
            </a:extLst>
          </p:cNvPr>
          <p:cNvGrpSpPr/>
          <p:nvPr/>
        </p:nvGrpSpPr>
        <p:grpSpPr>
          <a:xfrm>
            <a:off x="2781901" y="460212"/>
            <a:ext cx="8755762" cy="1282863"/>
            <a:chOff x="4983869" y="1565099"/>
            <a:chExt cx="8755762" cy="1282863"/>
          </a:xfrm>
        </p:grpSpPr>
        <p:sp>
          <p:nvSpPr>
            <p:cNvPr id="4" name="Rectangle: Rounded Corners 30">
              <a:extLst>
                <a:ext uri="{FF2B5EF4-FFF2-40B4-BE49-F238E27FC236}">
                  <a16:creationId xmlns:a16="http://schemas.microsoft.com/office/drawing/2014/main" id="{CC345D18-F4FC-0CFC-0BED-9502AFDC2FCF}"/>
                </a:ext>
              </a:extLst>
            </p:cNvPr>
            <p:cNvSpPr/>
            <p:nvPr/>
          </p:nvSpPr>
          <p:spPr>
            <a:xfrm>
              <a:off x="5942088" y="1630589"/>
              <a:ext cx="7797543" cy="1217373"/>
            </a:xfrm>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18077" y="83281"/>
                    <a:pt x="112767" y="24959"/>
                    <a:pt x="202900" y="0"/>
                  </a:cubicBezTo>
                  <a:cubicBezTo>
                    <a:pt x="3812264" y="-65749"/>
                    <a:pt x="4090226" y="-69558"/>
                    <a:pt x="7594643" y="0"/>
                  </a:cubicBezTo>
                  <a:cubicBezTo>
                    <a:pt x="7670122" y="-11470"/>
                    <a:pt x="7809429" y="75002"/>
                    <a:pt x="7797543" y="202900"/>
                  </a:cubicBezTo>
                  <a:cubicBezTo>
                    <a:pt x="7830210" y="568859"/>
                    <a:pt x="7842677" y="658210"/>
                    <a:pt x="7797543" y="1014473"/>
                  </a:cubicBezTo>
                  <a:cubicBezTo>
                    <a:pt x="7770852" y="1113465"/>
                    <a:pt x="7703057" y="1200523"/>
                    <a:pt x="7594643" y="1217373"/>
                  </a:cubicBezTo>
                  <a:cubicBezTo>
                    <a:pt x="5119548" y="876067"/>
                    <a:pt x="3702103" y="1362844"/>
                    <a:pt x="202900" y="1217373"/>
                  </a:cubicBezTo>
                  <a:cubicBezTo>
                    <a:pt x="56313" y="1234649"/>
                    <a:pt x="-7839" y="1162274"/>
                    <a:pt x="0" y="1014473"/>
                  </a:cubicBezTo>
                  <a:cubicBezTo>
                    <a:pt x="29956" y="852861"/>
                    <a:pt x="-42687" y="309082"/>
                    <a:pt x="0" y="202900"/>
                  </a:cubicBezTo>
                  <a:close/>
                </a:path>
                <a:path w="7797543" h="1217373" stroke="0" extrusionOk="0">
                  <a:moveTo>
                    <a:pt x="0" y="202900"/>
                  </a:moveTo>
                  <a:cubicBezTo>
                    <a:pt x="-10181" y="67405"/>
                    <a:pt x="89118" y="-25417"/>
                    <a:pt x="202900" y="0"/>
                  </a:cubicBezTo>
                  <a:cubicBezTo>
                    <a:pt x="2708565" y="-211397"/>
                    <a:pt x="6656764" y="-62394"/>
                    <a:pt x="7594643" y="0"/>
                  </a:cubicBezTo>
                  <a:cubicBezTo>
                    <a:pt x="7721827" y="-28780"/>
                    <a:pt x="7796372" y="103906"/>
                    <a:pt x="7797543" y="202900"/>
                  </a:cubicBezTo>
                  <a:cubicBezTo>
                    <a:pt x="7753303" y="526182"/>
                    <a:pt x="7754811" y="895868"/>
                    <a:pt x="7797543" y="1014473"/>
                  </a:cubicBezTo>
                  <a:cubicBezTo>
                    <a:pt x="7809937" y="1131670"/>
                    <a:pt x="7716436" y="1211558"/>
                    <a:pt x="7594643" y="1217373"/>
                  </a:cubicBezTo>
                  <a:cubicBezTo>
                    <a:pt x="6567014" y="1024900"/>
                    <a:pt x="4006062" y="1490219"/>
                    <a:pt x="202900" y="1217373"/>
                  </a:cubicBezTo>
                  <a:cubicBezTo>
                    <a:pt x="91339" y="1229376"/>
                    <a:pt x="4234" y="1117160"/>
                    <a:pt x="0" y="1014473"/>
                  </a:cubicBezTo>
                  <a:cubicBezTo>
                    <a:pt x="54083" y="726249"/>
                    <a:pt x="-52984" y="414426"/>
                    <a:pt x="0" y="202900"/>
                  </a:cubicBezTo>
                  <a:close/>
                </a:path>
                <a:path w="7797543" h="1217373" fill="none" stroke="0" extrusionOk="0">
                  <a:moveTo>
                    <a:pt x="0" y="202900"/>
                  </a:moveTo>
                  <a:cubicBezTo>
                    <a:pt x="-10532" y="82417"/>
                    <a:pt x="95741" y="2396"/>
                    <a:pt x="202900" y="0"/>
                  </a:cubicBezTo>
                  <a:cubicBezTo>
                    <a:pt x="3815745" y="-113802"/>
                    <a:pt x="4132522" y="-66678"/>
                    <a:pt x="7594643" y="0"/>
                  </a:cubicBezTo>
                  <a:cubicBezTo>
                    <a:pt x="7691043" y="-27605"/>
                    <a:pt x="7788392" y="85006"/>
                    <a:pt x="7797543" y="202900"/>
                  </a:cubicBezTo>
                  <a:cubicBezTo>
                    <a:pt x="7823480" y="559028"/>
                    <a:pt x="7807254" y="665761"/>
                    <a:pt x="7797543" y="1014473"/>
                  </a:cubicBezTo>
                  <a:cubicBezTo>
                    <a:pt x="7793312" y="1133503"/>
                    <a:pt x="7702670" y="1204657"/>
                    <a:pt x="7594643" y="1217373"/>
                  </a:cubicBezTo>
                  <a:cubicBezTo>
                    <a:pt x="5059002" y="1112540"/>
                    <a:pt x="3602894" y="1106477"/>
                    <a:pt x="202900" y="1217373"/>
                  </a:cubicBezTo>
                  <a:cubicBezTo>
                    <a:pt x="70859" y="1237070"/>
                    <a:pt x="10126" y="1137019"/>
                    <a:pt x="0" y="1014473"/>
                  </a:cubicBezTo>
                  <a:cubicBezTo>
                    <a:pt x="20259" y="852645"/>
                    <a:pt x="-28338" y="305279"/>
                    <a:pt x="0" y="202900"/>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6083" y="88297"/>
                            <a:pt x="101696" y="12357"/>
                            <a:pt x="202900" y="0"/>
                          </a:cubicBezTo>
                          <a:cubicBezTo>
                            <a:pt x="3787541" y="-61902"/>
                            <a:pt x="4099046" y="-101778"/>
                            <a:pt x="7594643" y="0"/>
                          </a:cubicBezTo>
                          <a:cubicBezTo>
                            <a:pt x="7692521" y="-4447"/>
                            <a:pt x="7803769" y="82544"/>
                            <a:pt x="7797543" y="202900"/>
                          </a:cubicBezTo>
                          <a:cubicBezTo>
                            <a:pt x="7820137" y="556355"/>
                            <a:pt x="7827076" y="670552"/>
                            <a:pt x="7797543" y="1014473"/>
                          </a:cubicBezTo>
                          <a:cubicBezTo>
                            <a:pt x="7782031" y="1118938"/>
                            <a:pt x="7704783" y="1208503"/>
                            <a:pt x="7594643" y="1217373"/>
                          </a:cubicBezTo>
                          <a:cubicBezTo>
                            <a:pt x="5056629" y="1074981"/>
                            <a:pt x="3630892" y="1328474"/>
                            <a:pt x="202900" y="1217373"/>
                          </a:cubicBezTo>
                          <a:cubicBezTo>
                            <a:pt x="71427" y="1227087"/>
                            <a:pt x="-3326" y="1141697"/>
                            <a:pt x="0" y="1014473"/>
                          </a:cubicBezTo>
                          <a:cubicBezTo>
                            <a:pt x="35910" y="858985"/>
                            <a:pt x="-32596" y="296254"/>
                            <a:pt x="0" y="202900"/>
                          </a:cubicBezTo>
                          <a:close/>
                        </a:path>
                        <a:path w="7797543" h="1217373" stroke="0" extrusionOk="0">
                          <a:moveTo>
                            <a:pt x="0" y="202900"/>
                          </a:moveTo>
                          <a:cubicBezTo>
                            <a:pt x="-12470" y="74361"/>
                            <a:pt x="86141" y="-7861"/>
                            <a:pt x="202900" y="0"/>
                          </a:cubicBezTo>
                          <a:cubicBezTo>
                            <a:pt x="2702471" y="-164947"/>
                            <a:pt x="6751501" y="-52288"/>
                            <a:pt x="7594643" y="0"/>
                          </a:cubicBezTo>
                          <a:cubicBezTo>
                            <a:pt x="7705318" y="-21675"/>
                            <a:pt x="7787284" y="92483"/>
                            <a:pt x="7797543" y="202900"/>
                          </a:cubicBezTo>
                          <a:cubicBezTo>
                            <a:pt x="7755535" y="526411"/>
                            <a:pt x="7757867" y="898282"/>
                            <a:pt x="7797543" y="1014473"/>
                          </a:cubicBezTo>
                          <a:cubicBezTo>
                            <a:pt x="7804817" y="1135924"/>
                            <a:pt x="7704623" y="1213590"/>
                            <a:pt x="7594643" y="1217373"/>
                          </a:cubicBezTo>
                          <a:cubicBezTo>
                            <a:pt x="6363657" y="1375914"/>
                            <a:pt x="3825199" y="1075537"/>
                            <a:pt x="202900" y="1217373"/>
                          </a:cubicBezTo>
                          <a:cubicBezTo>
                            <a:pt x="90083" y="1230686"/>
                            <a:pt x="5420" y="1124647"/>
                            <a:pt x="0" y="1014473"/>
                          </a:cubicBezTo>
                          <a:cubicBezTo>
                            <a:pt x="61134" y="696916"/>
                            <a:pt x="-51050" y="405494"/>
                            <a:pt x="0" y="2029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Đoán xem trong hình có bao nhiêu con chim?</a:t>
              </a:r>
              <a:endParaRPr kumimoji="0" lang="en-US" sz="3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31">
              <a:extLst>
                <a:ext uri="{FF2B5EF4-FFF2-40B4-BE49-F238E27FC236}">
                  <a16:creationId xmlns:a16="http://schemas.microsoft.com/office/drawing/2014/main" id="{600FCB40-60A4-944F-A6B6-6CF2F5217D9B}"/>
                </a:ext>
              </a:extLst>
            </p:cNvPr>
            <p:cNvPicPr>
              <a:picLocks noChangeAspect="1"/>
            </p:cNvPicPr>
            <p:nvPr/>
          </p:nvPicPr>
          <p:blipFill>
            <a:blip r:embed="rId6"/>
            <a:stretch>
              <a:fillRect/>
            </a:stretch>
          </p:blipFill>
          <p:spPr>
            <a:xfrm>
              <a:off x="4983869" y="1565099"/>
              <a:ext cx="1178088" cy="1178088"/>
            </a:xfrm>
            <a:prstGeom prst="rect">
              <a:avLst/>
            </a:prstGeom>
          </p:spPr>
        </p:pic>
      </p:grpSp>
      <p:pic>
        <p:nvPicPr>
          <p:cNvPr id="7" name="Graphic 6">
            <a:extLst>
              <a:ext uri="{FF2B5EF4-FFF2-40B4-BE49-F238E27FC236}">
                <a16:creationId xmlns:a16="http://schemas.microsoft.com/office/drawing/2014/main" id="{F657F8AF-BF1A-BA70-E61E-E397CEA698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1407" y="2838450"/>
            <a:ext cx="3526788" cy="3769135"/>
          </a:xfrm>
          <a:prstGeom prst="rect">
            <a:avLst/>
          </a:prstGeom>
        </p:spPr>
      </p:pic>
      <p:grpSp>
        <p:nvGrpSpPr>
          <p:cNvPr id="6" name="Nhóm 9">
            <a:extLst>
              <a:ext uri="{FF2B5EF4-FFF2-40B4-BE49-F238E27FC236}">
                <a16:creationId xmlns:a16="http://schemas.microsoft.com/office/drawing/2014/main" id="{4E31E07D-6FEA-1AE3-634B-5FD17ED67D1E}"/>
              </a:ext>
            </a:extLst>
          </p:cNvPr>
          <p:cNvGrpSpPr/>
          <p:nvPr/>
        </p:nvGrpSpPr>
        <p:grpSpPr>
          <a:xfrm>
            <a:off x="2495550" y="2164174"/>
            <a:ext cx="3448050" cy="1093376"/>
            <a:chOff x="1166754" y="3100128"/>
            <a:chExt cx="5648734" cy="1489580"/>
          </a:xfrm>
        </p:grpSpPr>
        <p:grpSp>
          <p:nvGrpSpPr>
            <p:cNvPr id="8" name="Nhóm 8">
              <a:extLst>
                <a:ext uri="{FF2B5EF4-FFF2-40B4-BE49-F238E27FC236}">
                  <a16:creationId xmlns:a16="http://schemas.microsoft.com/office/drawing/2014/main" id="{6189452F-B38C-52A4-986D-C923E9EC37B0}"/>
                </a:ext>
              </a:extLst>
            </p:cNvPr>
            <p:cNvGrpSpPr/>
            <p:nvPr/>
          </p:nvGrpSpPr>
          <p:grpSpPr>
            <a:xfrm>
              <a:off x="1166754" y="3100128"/>
              <a:ext cx="5648734" cy="1489580"/>
              <a:chOff x="5964519" y="4210180"/>
              <a:chExt cx="5648734" cy="1489580"/>
            </a:xfrm>
          </p:grpSpPr>
          <p:sp>
            <p:nvSpPr>
              <p:cNvPr id="11" name="Hình chữ nhật: Góc Tròn 6">
                <a:extLst>
                  <a:ext uri="{FF2B5EF4-FFF2-40B4-BE49-F238E27FC236}">
                    <a16:creationId xmlns:a16="http://schemas.microsoft.com/office/drawing/2014/main" id="{80883902-D93D-9606-7BA6-901660C26663}"/>
                  </a:ext>
                </a:extLst>
              </p:cNvPr>
              <p:cNvSpPr/>
              <p:nvPr/>
            </p:nvSpPr>
            <p:spPr>
              <a:xfrm>
                <a:off x="5964519" y="4210180"/>
                <a:ext cx="5496334" cy="1489580"/>
              </a:xfrm>
              <a:custGeom>
                <a:avLst/>
                <a:gdLst>
                  <a:gd name="connsiteX0" fmla="*/ 0 w 5496334"/>
                  <a:gd name="connsiteY0" fmla="*/ 248266 h 1489580"/>
                  <a:gd name="connsiteX1" fmla="*/ 248267 w 5496334"/>
                  <a:gd name="connsiteY1" fmla="*/ 0 h 1489580"/>
                  <a:gd name="connsiteX2" fmla="*/ 5248065 w 5496334"/>
                  <a:gd name="connsiteY2" fmla="*/ 0 h 1489580"/>
                  <a:gd name="connsiteX3" fmla="*/ 5496334 w 5496334"/>
                  <a:gd name="connsiteY3" fmla="*/ 248266 h 1489580"/>
                  <a:gd name="connsiteX4" fmla="*/ 5496334 w 5496334"/>
                  <a:gd name="connsiteY4" fmla="*/ 1241311 h 1489580"/>
                  <a:gd name="connsiteX5" fmla="*/ 5248065 w 5496334"/>
                  <a:gd name="connsiteY5" fmla="*/ 1489580 h 1489580"/>
                  <a:gd name="connsiteX6" fmla="*/ 248267 w 5496334"/>
                  <a:gd name="connsiteY6" fmla="*/ 1489580 h 1489580"/>
                  <a:gd name="connsiteX7" fmla="*/ 0 w 5496334"/>
                  <a:gd name="connsiteY7" fmla="*/ 1241311 h 1489580"/>
                  <a:gd name="connsiteX8" fmla="*/ 0 w 5496334"/>
                  <a:gd name="connsiteY8" fmla="*/ 248266 h 14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4" h="1489580" extrusionOk="0">
                    <a:moveTo>
                      <a:pt x="0" y="248266"/>
                    </a:moveTo>
                    <a:cubicBezTo>
                      <a:pt x="36540" y="83949"/>
                      <a:pt x="169103" y="4121"/>
                      <a:pt x="248267" y="0"/>
                    </a:cubicBezTo>
                    <a:cubicBezTo>
                      <a:pt x="2597005" y="-119652"/>
                      <a:pt x="3287733" y="89062"/>
                      <a:pt x="5248065" y="0"/>
                    </a:cubicBezTo>
                    <a:cubicBezTo>
                      <a:pt x="5417896" y="-9087"/>
                      <a:pt x="5513221" y="55468"/>
                      <a:pt x="5496334" y="248266"/>
                    </a:cubicBezTo>
                    <a:cubicBezTo>
                      <a:pt x="5551946" y="512106"/>
                      <a:pt x="5485851" y="1073313"/>
                      <a:pt x="5496334" y="1241311"/>
                    </a:cubicBezTo>
                    <a:cubicBezTo>
                      <a:pt x="5557545" y="1405989"/>
                      <a:pt x="5377390" y="1480871"/>
                      <a:pt x="5248065" y="1489580"/>
                    </a:cubicBezTo>
                    <a:cubicBezTo>
                      <a:pt x="3230311" y="1550553"/>
                      <a:pt x="2816682" y="1555460"/>
                      <a:pt x="248267" y="1489580"/>
                    </a:cubicBezTo>
                    <a:cubicBezTo>
                      <a:pt x="60052" y="1493417"/>
                      <a:pt x="-7199" y="1362787"/>
                      <a:pt x="0" y="1241311"/>
                    </a:cubicBezTo>
                    <a:cubicBezTo>
                      <a:pt x="27306" y="862689"/>
                      <a:pt x="-58519" y="531065"/>
                      <a:pt x="0" y="248266"/>
                    </a:cubicBezTo>
                    <a:close/>
                  </a:path>
                </a:pathLst>
              </a:custGeom>
              <a:noFill/>
              <a:ln w="28575">
                <a:solidFill>
                  <a:srgbClr val="0070C0"/>
                </a:solidFill>
                <a:extLst>
                  <a:ext uri="{C807C97D-BFC1-408E-A445-0C87EB9F89A2}">
                    <ask:lineSketchStyleProps xmlns:ask="http://schemas.microsoft.com/office/drawing/2018/sketchyshapes" sd="395280158">
                      <a:custGeom>
                        <a:avLst/>
                        <a:gdLst>
                          <a:gd name="connsiteX0" fmla="*/ 0 w 3355023"/>
                          <a:gd name="connsiteY0" fmla="*/ 182232 h 1093376"/>
                          <a:gd name="connsiteX1" fmla="*/ 151545 w 3355023"/>
                          <a:gd name="connsiteY1" fmla="*/ 0 h 1093376"/>
                          <a:gd name="connsiteX2" fmla="*/ 3203477 w 3355023"/>
                          <a:gd name="connsiteY2" fmla="*/ 0 h 1093376"/>
                          <a:gd name="connsiteX3" fmla="*/ 3355023 w 3355023"/>
                          <a:gd name="connsiteY3" fmla="*/ 182232 h 1093376"/>
                          <a:gd name="connsiteX4" fmla="*/ 3355023 w 3355023"/>
                          <a:gd name="connsiteY4" fmla="*/ 911143 h 1093376"/>
                          <a:gd name="connsiteX5" fmla="*/ 3203477 w 3355023"/>
                          <a:gd name="connsiteY5" fmla="*/ 1093376 h 1093376"/>
                          <a:gd name="connsiteX6" fmla="*/ 151545 w 3355023"/>
                          <a:gd name="connsiteY6" fmla="*/ 1093376 h 1093376"/>
                          <a:gd name="connsiteX7" fmla="*/ 0 w 3355023"/>
                          <a:gd name="connsiteY7" fmla="*/ 911143 h 1093376"/>
                          <a:gd name="connsiteX8" fmla="*/ 0 w 3355023"/>
                          <a:gd name="connsiteY8" fmla="*/ 182232 h 10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1093376" extrusionOk="0">
                            <a:moveTo>
                              <a:pt x="0" y="182232"/>
                            </a:moveTo>
                            <a:cubicBezTo>
                              <a:pt x="20174" y="63675"/>
                              <a:pt x="92766" y="2074"/>
                              <a:pt x="151545" y="0"/>
                            </a:cubicBezTo>
                            <a:cubicBezTo>
                              <a:pt x="1539540" y="-93850"/>
                              <a:pt x="2014249" y="25337"/>
                              <a:pt x="3203477" y="0"/>
                            </a:cubicBezTo>
                            <a:cubicBezTo>
                              <a:pt x="3302982" y="-5174"/>
                              <a:pt x="3361553" y="56559"/>
                              <a:pt x="3355023" y="182232"/>
                            </a:cubicBezTo>
                            <a:cubicBezTo>
                              <a:pt x="3380900" y="365457"/>
                              <a:pt x="3357676" y="794987"/>
                              <a:pt x="3355023" y="911143"/>
                            </a:cubicBezTo>
                            <a:cubicBezTo>
                              <a:pt x="3382086" y="1026116"/>
                              <a:pt x="3284380" y="1089684"/>
                              <a:pt x="3203477" y="1093376"/>
                            </a:cubicBezTo>
                            <a:cubicBezTo>
                              <a:pt x="2003642" y="1129709"/>
                              <a:pt x="1694892" y="1146785"/>
                              <a:pt x="151545" y="1093376"/>
                            </a:cubicBezTo>
                            <a:cubicBezTo>
                              <a:pt x="40159" y="1095845"/>
                              <a:pt x="-2107" y="1006523"/>
                              <a:pt x="0" y="911143"/>
                            </a:cubicBezTo>
                            <a:cubicBezTo>
                              <a:pt x="18758" y="627833"/>
                              <a:pt x="-33398" y="368412"/>
                              <a:pt x="0" y="1822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Hình chữ nhật: Góc Tròn 7">
                <a:extLst>
                  <a:ext uri="{FF2B5EF4-FFF2-40B4-BE49-F238E27FC236}">
                    <a16:creationId xmlns:a16="http://schemas.microsoft.com/office/drawing/2014/main" id="{19DB3F3A-A6EB-E33F-4142-E3371EAF5239}"/>
                  </a:ext>
                </a:extLst>
              </p:cNvPr>
              <p:cNvSpPr/>
              <p:nvPr/>
            </p:nvSpPr>
            <p:spPr>
              <a:xfrm>
                <a:off x="6116920" y="4245414"/>
                <a:ext cx="5496333" cy="1355002"/>
              </a:xfrm>
              <a:custGeom>
                <a:avLst/>
                <a:gdLst>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3" h="1355002" fill="none" extrusionOk="0">
                    <a:moveTo>
                      <a:pt x="0" y="225836"/>
                    </a:moveTo>
                    <a:cubicBezTo>
                      <a:pt x="6943" y="58789"/>
                      <a:pt x="63183" y="21030"/>
                      <a:pt x="225837" y="0"/>
                    </a:cubicBezTo>
                    <a:cubicBezTo>
                      <a:pt x="1972603" y="-8526"/>
                      <a:pt x="4800479" y="1371"/>
                      <a:pt x="5270493" y="0"/>
                    </a:cubicBezTo>
                    <a:cubicBezTo>
                      <a:pt x="5450711" y="3237"/>
                      <a:pt x="5507920" y="79675"/>
                      <a:pt x="5496333" y="225836"/>
                    </a:cubicBezTo>
                    <a:cubicBezTo>
                      <a:pt x="5537019" y="375646"/>
                      <a:pt x="5458407" y="825818"/>
                      <a:pt x="5496333" y="1129163"/>
                    </a:cubicBezTo>
                    <a:cubicBezTo>
                      <a:pt x="5445044" y="1244890"/>
                      <a:pt x="5397669" y="1325628"/>
                      <a:pt x="5270493" y="1355002"/>
                    </a:cubicBezTo>
                    <a:cubicBezTo>
                      <a:pt x="3324209" y="1227490"/>
                      <a:pt x="1520234" y="1296053"/>
                      <a:pt x="225837" y="1355002"/>
                    </a:cubicBezTo>
                    <a:cubicBezTo>
                      <a:pt x="125320" y="1357912"/>
                      <a:pt x="-54707" y="1232761"/>
                      <a:pt x="0" y="1129163"/>
                    </a:cubicBezTo>
                    <a:cubicBezTo>
                      <a:pt x="-33810" y="711308"/>
                      <a:pt x="-106051" y="634143"/>
                      <a:pt x="0" y="225836"/>
                    </a:cubicBezTo>
                    <a:close/>
                  </a:path>
                  <a:path w="5496333" h="1355002" stroke="0" extrusionOk="0">
                    <a:moveTo>
                      <a:pt x="0" y="225836"/>
                    </a:moveTo>
                    <a:cubicBezTo>
                      <a:pt x="13537" y="69930"/>
                      <a:pt x="142549" y="-6979"/>
                      <a:pt x="225837" y="0"/>
                    </a:cubicBezTo>
                    <a:cubicBezTo>
                      <a:pt x="1444322" y="-90651"/>
                      <a:pt x="3897831" y="284954"/>
                      <a:pt x="5270493" y="0"/>
                    </a:cubicBezTo>
                    <a:cubicBezTo>
                      <a:pt x="5431507" y="4459"/>
                      <a:pt x="5515320" y="106454"/>
                      <a:pt x="5496333" y="225836"/>
                    </a:cubicBezTo>
                    <a:cubicBezTo>
                      <a:pt x="5541390" y="585779"/>
                      <a:pt x="5592509" y="930231"/>
                      <a:pt x="5496333" y="1129163"/>
                    </a:cubicBezTo>
                    <a:cubicBezTo>
                      <a:pt x="5488638" y="1246896"/>
                      <a:pt x="5374201" y="1362107"/>
                      <a:pt x="5270493" y="1355002"/>
                    </a:cubicBezTo>
                    <a:cubicBezTo>
                      <a:pt x="3376654" y="1080958"/>
                      <a:pt x="1745345" y="1567403"/>
                      <a:pt x="225837" y="1355002"/>
                    </a:cubicBezTo>
                    <a:cubicBezTo>
                      <a:pt x="78454" y="1373850"/>
                      <a:pt x="8430" y="1236790"/>
                      <a:pt x="0" y="1129163"/>
                    </a:cubicBezTo>
                    <a:cubicBezTo>
                      <a:pt x="38566" y="710783"/>
                      <a:pt x="-90027" y="407079"/>
                      <a:pt x="0" y="225836"/>
                    </a:cubicBezTo>
                    <a:close/>
                  </a:path>
                  <a:path w="5496333" h="1355002" fill="none" stroke="0" extrusionOk="0">
                    <a:moveTo>
                      <a:pt x="0" y="225836"/>
                    </a:moveTo>
                    <a:cubicBezTo>
                      <a:pt x="18497" y="75170"/>
                      <a:pt x="84679" y="7048"/>
                      <a:pt x="225837" y="0"/>
                    </a:cubicBezTo>
                    <a:cubicBezTo>
                      <a:pt x="2002128" y="-30008"/>
                      <a:pt x="4625387" y="-36666"/>
                      <a:pt x="5270493" y="0"/>
                    </a:cubicBezTo>
                    <a:cubicBezTo>
                      <a:pt x="5440803" y="-6629"/>
                      <a:pt x="5524687" y="70150"/>
                      <a:pt x="5496333" y="225836"/>
                    </a:cubicBezTo>
                    <a:cubicBezTo>
                      <a:pt x="5577653" y="389875"/>
                      <a:pt x="5405293" y="701714"/>
                      <a:pt x="5496333" y="1129163"/>
                    </a:cubicBezTo>
                    <a:cubicBezTo>
                      <a:pt x="5496570" y="1269845"/>
                      <a:pt x="5384896" y="1333211"/>
                      <a:pt x="5270493" y="1355002"/>
                    </a:cubicBezTo>
                    <a:cubicBezTo>
                      <a:pt x="3223998" y="1289716"/>
                      <a:pt x="2075503" y="1336935"/>
                      <a:pt x="225837" y="1355002"/>
                    </a:cubicBezTo>
                    <a:cubicBezTo>
                      <a:pt x="106670" y="1368454"/>
                      <a:pt x="-14771" y="1220196"/>
                      <a:pt x="0" y="1129163"/>
                    </a:cubicBezTo>
                    <a:cubicBezTo>
                      <a:pt x="-28661" y="705922"/>
                      <a:pt x="-81559" y="649265"/>
                      <a:pt x="0" y="225836"/>
                    </a:cubicBezTo>
                    <a:close/>
                  </a:path>
                  <a:path w="5496333" h="1355002" fill="none" stroke="0" extrusionOk="0">
                    <a:moveTo>
                      <a:pt x="0" y="225836"/>
                    </a:moveTo>
                    <a:cubicBezTo>
                      <a:pt x="10715" y="66927"/>
                      <a:pt x="74567" y="18895"/>
                      <a:pt x="225837" y="0"/>
                    </a:cubicBezTo>
                    <a:cubicBezTo>
                      <a:pt x="2056927" y="-44486"/>
                      <a:pt x="4702752" y="33041"/>
                      <a:pt x="5270493" y="0"/>
                    </a:cubicBezTo>
                    <a:cubicBezTo>
                      <a:pt x="5455721" y="-3561"/>
                      <a:pt x="5508261" y="74810"/>
                      <a:pt x="5496333" y="225836"/>
                    </a:cubicBezTo>
                    <a:cubicBezTo>
                      <a:pt x="5574820" y="411633"/>
                      <a:pt x="5415585" y="741621"/>
                      <a:pt x="5496333" y="1129163"/>
                    </a:cubicBezTo>
                    <a:cubicBezTo>
                      <a:pt x="5469243" y="1251938"/>
                      <a:pt x="5389384" y="1332031"/>
                      <a:pt x="5270493" y="1355002"/>
                    </a:cubicBezTo>
                    <a:cubicBezTo>
                      <a:pt x="3227978" y="1289253"/>
                      <a:pt x="1762239" y="1270864"/>
                      <a:pt x="225837" y="1355002"/>
                    </a:cubicBezTo>
                    <a:cubicBezTo>
                      <a:pt x="103902" y="1357377"/>
                      <a:pt x="-44997" y="1228821"/>
                      <a:pt x="0" y="1129163"/>
                    </a:cubicBezTo>
                    <a:cubicBezTo>
                      <a:pt x="-35663" y="718056"/>
                      <a:pt x="-89612" y="643473"/>
                      <a:pt x="0" y="225836"/>
                    </a:cubicBezTo>
                    <a:close/>
                  </a:path>
                </a:pathLst>
              </a:custGeom>
              <a:solidFill>
                <a:srgbClr val="CCFFFF"/>
              </a:solidFill>
              <a:ln>
                <a:noFill/>
                <a:extLst>
                  <a:ext uri="{C807C97D-BFC1-408E-A445-0C87EB9F89A2}">
                    <ask:lineSketchStyleProps xmlns:ask="http://schemas.microsoft.com/office/drawing/2018/sketchyshapes" sd="395280158">
                      <a:custGeom>
                        <a:avLst/>
                        <a:gdLst>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994594" fill="none" extrusionOk="0">
                            <a:moveTo>
                              <a:pt x="0" y="165768"/>
                            </a:moveTo>
                            <a:cubicBezTo>
                              <a:pt x="3028" y="52512"/>
                              <a:pt x="41257" y="13482"/>
                              <a:pt x="137854" y="0"/>
                            </a:cubicBezTo>
                            <a:cubicBezTo>
                              <a:pt x="1212109" y="-38382"/>
                              <a:pt x="2878312" y="-17517"/>
                              <a:pt x="3217168" y="0"/>
                            </a:cubicBezTo>
                            <a:cubicBezTo>
                              <a:pt x="3318243" y="1697"/>
                              <a:pt x="3360681" y="61719"/>
                              <a:pt x="3355023" y="165768"/>
                            </a:cubicBezTo>
                            <a:cubicBezTo>
                              <a:pt x="3379183" y="271424"/>
                              <a:pt x="3326017" y="560401"/>
                              <a:pt x="3355023" y="828825"/>
                            </a:cubicBezTo>
                            <a:cubicBezTo>
                              <a:pt x="3333218" y="915925"/>
                              <a:pt x="3294074" y="983700"/>
                              <a:pt x="3217168" y="994594"/>
                            </a:cubicBezTo>
                            <a:cubicBezTo>
                              <a:pt x="2041716" y="927457"/>
                              <a:pt x="960562" y="956630"/>
                              <a:pt x="137854" y="994594"/>
                            </a:cubicBezTo>
                            <a:cubicBezTo>
                              <a:pt x="69680" y="995715"/>
                              <a:pt x="-24860" y="909059"/>
                              <a:pt x="0" y="828825"/>
                            </a:cubicBezTo>
                            <a:cubicBezTo>
                              <a:pt x="-19364" y="520857"/>
                              <a:pt x="-53841" y="464409"/>
                              <a:pt x="0" y="165768"/>
                            </a:cubicBezTo>
                            <a:close/>
                          </a:path>
                          <a:path w="3355023" h="994594" stroke="0" extrusionOk="0">
                            <a:moveTo>
                              <a:pt x="0" y="165768"/>
                            </a:moveTo>
                            <a:cubicBezTo>
                              <a:pt x="8207" y="53441"/>
                              <a:pt x="77628" y="-2595"/>
                              <a:pt x="137854" y="0"/>
                            </a:cubicBezTo>
                            <a:cubicBezTo>
                              <a:pt x="904949" y="-78075"/>
                              <a:pt x="2358422" y="61943"/>
                              <a:pt x="3217168" y="0"/>
                            </a:cubicBezTo>
                            <a:cubicBezTo>
                              <a:pt x="3311390" y="2239"/>
                              <a:pt x="3365509" y="77041"/>
                              <a:pt x="3355023" y="165768"/>
                            </a:cubicBezTo>
                            <a:cubicBezTo>
                              <a:pt x="3368258" y="448885"/>
                              <a:pt x="3393833" y="665268"/>
                              <a:pt x="3355023" y="828825"/>
                            </a:cubicBezTo>
                            <a:cubicBezTo>
                              <a:pt x="3354523" y="918771"/>
                              <a:pt x="3285400" y="994280"/>
                              <a:pt x="3217168" y="994594"/>
                            </a:cubicBezTo>
                            <a:cubicBezTo>
                              <a:pt x="1954911" y="937413"/>
                              <a:pt x="966475" y="1082981"/>
                              <a:pt x="137854" y="994594"/>
                            </a:cubicBezTo>
                            <a:cubicBezTo>
                              <a:pt x="56507" y="998482"/>
                              <a:pt x="-2481" y="905040"/>
                              <a:pt x="0" y="828825"/>
                            </a:cubicBezTo>
                            <a:cubicBezTo>
                              <a:pt x="16941" y="518658"/>
                              <a:pt x="-33980" y="292595"/>
                              <a:pt x="0" y="165768"/>
                            </a:cubicBezTo>
                            <a:close/>
                          </a:path>
                          <a:path w="3355023" h="994594" fill="none" stroke="0" extrusionOk="0">
                            <a:moveTo>
                              <a:pt x="0" y="165768"/>
                            </a:moveTo>
                            <a:cubicBezTo>
                              <a:pt x="7439" y="56391"/>
                              <a:pt x="53711" y="6709"/>
                              <a:pt x="137854" y="0"/>
                            </a:cubicBezTo>
                            <a:cubicBezTo>
                              <a:pt x="1244768" y="-68064"/>
                              <a:pt x="2866444" y="-10552"/>
                              <a:pt x="3217168" y="0"/>
                            </a:cubicBezTo>
                            <a:cubicBezTo>
                              <a:pt x="3318630" y="-4106"/>
                              <a:pt x="3363249" y="50943"/>
                              <a:pt x="3355023" y="165768"/>
                            </a:cubicBezTo>
                            <a:cubicBezTo>
                              <a:pt x="3405953" y="278128"/>
                              <a:pt x="3295921" y="504251"/>
                              <a:pt x="3355023" y="828825"/>
                            </a:cubicBezTo>
                            <a:cubicBezTo>
                              <a:pt x="3353994" y="922108"/>
                              <a:pt x="3289819" y="981306"/>
                              <a:pt x="3217168" y="994594"/>
                            </a:cubicBezTo>
                            <a:cubicBezTo>
                              <a:pt x="1979320" y="952127"/>
                              <a:pt x="1238195" y="963060"/>
                              <a:pt x="137854" y="994594"/>
                            </a:cubicBezTo>
                            <a:cubicBezTo>
                              <a:pt x="53414" y="996535"/>
                              <a:pt x="-15630" y="909950"/>
                              <a:pt x="0" y="828825"/>
                            </a:cubicBezTo>
                            <a:cubicBezTo>
                              <a:pt x="-15375" y="519862"/>
                              <a:pt x="-45870" y="468174"/>
                              <a:pt x="0" y="165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10" name="Hộp Văn bản 5">
              <a:extLst>
                <a:ext uri="{FF2B5EF4-FFF2-40B4-BE49-F238E27FC236}">
                  <a16:creationId xmlns:a16="http://schemas.microsoft.com/office/drawing/2014/main" id="{D9A7B469-255E-8F1B-5226-775AF7560F07}"/>
                </a:ext>
              </a:extLst>
            </p:cNvPr>
            <p:cNvSpPr txBox="1"/>
            <p:nvPr/>
          </p:nvSpPr>
          <p:spPr>
            <a:xfrm>
              <a:off x="1391842" y="3190779"/>
              <a:ext cx="5335886" cy="10482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16 con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chim</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3" name="y2mate.com - Đồng hồ đếm ngược 10 giây_720p">
            <a:hlinkClick r:id="" action="ppaction://media"/>
            <a:extLst>
              <a:ext uri="{FF2B5EF4-FFF2-40B4-BE49-F238E27FC236}">
                <a16:creationId xmlns:a16="http://schemas.microsoft.com/office/drawing/2014/main" id="{3077A52F-D960-B1A3-9516-73D16C9CA8E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867024" y="4729757"/>
            <a:ext cx="2682875" cy="1509117"/>
          </a:xfrm>
          <a:prstGeom prst="rect">
            <a:avLst/>
          </a:prstGeom>
        </p:spPr>
      </p:pic>
      <p:sp>
        <p:nvSpPr>
          <p:cNvPr id="9" name="AutoShape 2" descr="Sự Khác Biệt Màu Sắc Nhiều Con Chim Có Màu Sắc Khác Nhau đậu Trên Cành Cây  | Nền PSD Tải xuống miễn phí - Pikbest">
            <a:extLst>
              <a:ext uri="{FF2B5EF4-FFF2-40B4-BE49-F238E27FC236}">
                <a16:creationId xmlns:a16="http://schemas.microsoft.com/office/drawing/2014/main" id="{8710343C-8A88-090C-B661-F02179EC5F4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143AE8BE-99B7-E278-7D4E-675D88705F61}"/>
              </a:ext>
            </a:extLst>
          </p:cNvPr>
          <p:cNvPicPr>
            <a:picLocks noChangeAspect="1"/>
          </p:cNvPicPr>
          <p:nvPr/>
        </p:nvPicPr>
        <p:blipFill>
          <a:blip r:embed="rId10"/>
          <a:stretch>
            <a:fillRect/>
          </a:stretch>
        </p:blipFill>
        <p:spPr>
          <a:xfrm>
            <a:off x="5972174" y="2330245"/>
            <a:ext cx="6010275" cy="3684792"/>
          </a:xfrm>
          <a:prstGeom prst="rect">
            <a:avLst/>
          </a:prstGeom>
        </p:spPr>
      </p:pic>
    </p:spTree>
    <p:extLst>
      <p:ext uri="{BB962C8B-B14F-4D97-AF65-F5344CB8AC3E}">
        <p14:creationId xmlns:p14="http://schemas.microsoft.com/office/powerpoint/2010/main" val="2223715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746"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83D661-FB44-214D-4F2F-999142B19647}"/>
              </a:ext>
            </a:extLst>
          </p:cNvPr>
          <p:cNvPicPr>
            <a:picLocks noChangeAspect="1"/>
          </p:cNvPicPr>
          <p:nvPr/>
        </p:nvPicPr>
        <p:blipFill rotWithShape="1">
          <a:blip r:embed="rId2"/>
          <a:srcRect t="12760"/>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8AEFB30-5B92-E286-DF61-482F7C1386CC}"/>
              </a:ext>
            </a:extLst>
          </p:cNvPr>
          <p:cNvPicPr>
            <a:picLocks noChangeAspect="1"/>
          </p:cNvPicPr>
          <p:nvPr/>
        </p:nvPicPr>
        <p:blipFill>
          <a:blip r:embed="rId3"/>
          <a:stretch>
            <a:fillRect/>
          </a:stretch>
        </p:blipFill>
        <p:spPr>
          <a:xfrm>
            <a:off x="4471275" y="1319293"/>
            <a:ext cx="3249450" cy="2523963"/>
          </a:xfrm>
          <a:prstGeom prst="rect">
            <a:avLst/>
          </a:prstGeom>
        </p:spPr>
      </p:pic>
    </p:spTree>
    <p:extLst>
      <p:ext uri="{BB962C8B-B14F-4D97-AF65-F5344CB8AC3E}">
        <p14:creationId xmlns:p14="http://schemas.microsoft.com/office/powerpoint/2010/main" val="21676229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descr="A child pointing at a pond with flamingos&#10;&#10;Description automatically generated">
            <a:extLst>
              <a:ext uri="{FF2B5EF4-FFF2-40B4-BE49-F238E27FC236}">
                <a16:creationId xmlns:a16="http://schemas.microsoft.com/office/drawing/2014/main" id="{02F9FA35-A8EA-E5C4-0347-DE1259B7D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1912" y="585787"/>
            <a:ext cx="8041790" cy="3776663"/>
          </a:xfrm>
          <a:prstGeom prst="rect">
            <a:avLst/>
          </a:prstGeom>
        </p:spPr>
      </p:pic>
      <p:sp>
        <p:nvSpPr>
          <p:cNvPr id="8" name="TextBox 7">
            <a:extLst>
              <a:ext uri="{FF2B5EF4-FFF2-40B4-BE49-F238E27FC236}">
                <a16:creationId xmlns:a16="http://schemas.microsoft.com/office/drawing/2014/main" id="{9B42C783-D4E0-9976-7812-D3280A5428D6}"/>
              </a:ext>
            </a:extLst>
          </p:cNvPr>
          <p:cNvSpPr txBox="1"/>
          <p:nvPr/>
        </p:nvSpPr>
        <p:spPr>
          <a:xfrm>
            <a:off x="457199" y="1914525"/>
            <a:ext cx="6353176" cy="1077218"/>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1F2000"/>
                </a:solidFill>
                <a:effectLst/>
                <a:latin typeface="Calibri" panose="020F0502020204030204" pitchFamily="34" charset="0"/>
                <a:cs typeface="Calibri" panose="020F0502020204030204" pitchFamily="34" charset="0"/>
              </a:rPr>
              <a:t>Trong một ngày Chủ nhật, Rô-bốt cùng các bạn tham quan công viên. </a:t>
            </a:r>
            <a:endParaRPr lang="en-US" sz="32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52678EC0-83B3-99CD-1DA1-4964AEBB4769}"/>
              </a:ext>
            </a:extLst>
          </p:cNvPr>
          <p:cNvSpPr txBox="1"/>
          <p:nvPr/>
        </p:nvSpPr>
        <p:spPr>
          <a:xfrm>
            <a:off x="971549" y="3238500"/>
            <a:ext cx="6600825" cy="2062103"/>
          </a:xfrm>
          <a:prstGeom prst="rect">
            <a:avLst/>
          </a:prstGeom>
          <a:noFill/>
        </p:spPr>
        <p:txBody>
          <a:bodyPr wrap="square" rtlCol="0">
            <a:spAutoFit/>
          </a:bodyPr>
          <a:lstStyle/>
          <a:p>
            <a:pPr algn="just">
              <a:spcAft>
                <a:spcPts val="500"/>
              </a:spcAft>
            </a:pPr>
            <a:r>
              <a:rPr lang="vi-VN" sz="3200" dirty="0">
                <a:solidFill>
                  <a:srgbClr val="1F2000"/>
                </a:solidFill>
                <a:latin typeface="Calibri" panose="020F0502020204030204" pitchFamily="34" charset="0"/>
                <a:cs typeface="Calibri" panose="020F0502020204030204" pitchFamily="34" charset="0"/>
              </a:rPr>
              <a:t>Vừa đến cổng, hướng dẫn viên cho biết trong ngày hôm qua, buổi sáng và buổi chiều lần lượt có 5 978 và 2 967 lượt khách tham quan.</a:t>
            </a:r>
          </a:p>
        </p:txBody>
      </p:sp>
      <p:sp>
        <p:nvSpPr>
          <p:cNvPr id="20" name="Oval 19">
            <a:extLst>
              <a:ext uri="{FF2B5EF4-FFF2-40B4-BE49-F238E27FC236}">
                <a16:creationId xmlns:a16="http://schemas.microsoft.com/office/drawing/2014/main" id="{FFEAA879-D066-D30F-8F06-4352F79118C3}"/>
              </a:ext>
            </a:extLst>
          </p:cNvPr>
          <p:cNvSpPr/>
          <p:nvPr/>
        </p:nvSpPr>
        <p:spPr>
          <a:xfrm>
            <a:off x="438150" y="3314701"/>
            <a:ext cx="581025" cy="5524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1</a:t>
            </a:r>
          </a:p>
        </p:txBody>
      </p:sp>
    </p:spTree>
    <p:extLst>
      <p:ext uri="{BB962C8B-B14F-4D97-AF65-F5344CB8AC3E}">
        <p14:creationId xmlns:p14="http://schemas.microsoft.com/office/powerpoint/2010/main" val="3261962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DF686A65-01DE-6086-41A9-62405A61C71A}"/>
              </a:ext>
            </a:extLst>
          </p:cNvPr>
          <p:cNvSpPr/>
          <p:nvPr/>
        </p:nvSpPr>
        <p:spPr>
          <a:xfrm>
            <a:off x="1152525" y="1247776"/>
            <a:ext cx="9858375" cy="3971924"/>
          </a:xfrm>
          <a:prstGeom prst="roundRect">
            <a:avLst/>
          </a:prstGeom>
          <a:solidFill>
            <a:srgbClr val="FBD5ED"/>
          </a:solidFill>
          <a:ln>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800" dirty="0">
                <a:solidFill>
                  <a:srgbClr val="002060"/>
                </a:solidFill>
                <a:latin typeface="Calibri" panose="020F0502020204030204" pitchFamily="34" charset="0"/>
                <a:cs typeface="Calibri" panose="020F0502020204030204" pitchFamily="34" charset="0"/>
              </a:rPr>
              <a:t>Rô-bốt ước lượng như sau: Làm tròn 5</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978 thành 6</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000, làm tròn 2</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967 thành 3</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000. Vậy cả ngày hôm qua có khoảng 9</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000 lượt khách tham quan công viên.</a:t>
            </a:r>
            <a:endParaRPr lang="en-US" sz="4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8693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3"/>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8D43AEE6-230E-422D-B9B6-EA4767B9FFAC}"/>
              </a:ext>
            </a:extLst>
          </p:cNvPr>
          <p:cNvSpPr txBox="1"/>
          <p:nvPr/>
        </p:nvSpPr>
        <p:spPr>
          <a:xfrm>
            <a:off x="1972970" y="442460"/>
            <a:ext cx="7761579"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a:solidFill>
                  <a:srgbClr val="C00000"/>
                </a:solidFill>
                <a:latin typeface="Calibri" panose="020F0502020204030204"/>
              </a:rPr>
              <a:t>C</a:t>
            </a:r>
            <a:r>
              <a:rPr kumimoji="0" lang="vi-VN" sz="4000" b="1" i="0" u="none" strike="noStrike" kern="1200" cap="none" spc="0" normalizeH="0" baseline="0" noProof="0" dirty="0">
                <a:ln>
                  <a:noFill/>
                </a:ln>
                <a:solidFill>
                  <a:srgbClr val="C00000"/>
                </a:solidFill>
                <a:effectLst/>
                <a:uLnTx/>
                <a:uFillTx/>
                <a:latin typeface="Calibri" panose="020F0502020204030204"/>
                <a:ea typeface="+mn-ea"/>
                <a:cs typeface="+mn-cs"/>
              </a:rPr>
              <a:t>ách ước lượng, cách làm bao gồm trong hai bước:</a:t>
            </a:r>
            <a:endPar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956F035-2CC1-824F-079D-BB92EEB9C7BE}"/>
              </a:ext>
            </a:extLst>
          </p:cNvPr>
          <p:cNvPicPr>
            <a:picLocks noChangeAspect="1"/>
          </p:cNvPicPr>
          <p:nvPr/>
        </p:nvPicPr>
        <p:blipFill>
          <a:blip r:embed="rId4"/>
          <a:stretch>
            <a:fillRect/>
          </a:stretch>
        </p:blipFill>
        <p:spPr>
          <a:xfrm flipH="1">
            <a:off x="7788399" y="2528025"/>
            <a:ext cx="3831823" cy="3870924"/>
          </a:xfrm>
          <a:prstGeom prst="rect">
            <a:avLst/>
          </a:prstGeom>
        </p:spPr>
      </p:pic>
      <p:sp>
        <p:nvSpPr>
          <p:cNvPr id="5" name="Speech Bubble: Rectangle with Corners Rounded 4">
            <a:extLst>
              <a:ext uri="{FF2B5EF4-FFF2-40B4-BE49-F238E27FC236}">
                <a16:creationId xmlns:a16="http://schemas.microsoft.com/office/drawing/2014/main" id="{0A2C522B-9E1C-12FB-B762-0B5A73BC17F5}"/>
              </a:ext>
            </a:extLst>
          </p:cNvPr>
          <p:cNvSpPr/>
          <p:nvPr/>
        </p:nvSpPr>
        <p:spPr>
          <a:xfrm>
            <a:off x="676275" y="2038350"/>
            <a:ext cx="6905487" cy="1680104"/>
          </a:xfrm>
          <a:prstGeom prst="wedgeRoundRectCallout">
            <a:avLst>
              <a:gd name="adj1" fmla="val 59540"/>
              <a:gd name="adj2" fmla="val 38557"/>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a:rPr>
              <a:t>Bước 1: </a:t>
            </a:r>
            <a:r>
              <a:rPr lang="vi-VN" sz="3600" dirty="0">
                <a:solidFill>
                  <a:prstClr val="black"/>
                </a:solidFill>
                <a:latin typeface="Calibri" panose="020F0502020204030204"/>
              </a:rPr>
              <a:t>Là làm tròn các số có mặt trong phép tính đến </a:t>
            </a:r>
            <a:r>
              <a:rPr lang="vi-VN" sz="4000" dirty="0">
                <a:solidFill>
                  <a:prstClr val="black"/>
                </a:solidFill>
                <a:latin typeface="Calibri" panose="020F0502020204030204"/>
              </a:rPr>
              <a:t>chữ</a:t>
            </a:r>
            <a:r>
              <a:rPr lang="vi-VN" sz="3600" dirty="0">
                <a:solidFill>
                  <a:prstClr val="black"/>
                </a:solidFill>
                <a:latin typeface="Calibri" panose="020F0502020204030204"/>
              </a:rPr>
              <a:t> số ở hàng cao nhất.</a:t>
            </a:r>
            <a:endPar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9D88F588-301D-226B-95BE-09B427682487}"/>
              </a:ext>
            </a:extLst>
          </p:cNvPr>
          <p:cNvSpPr/>
          <p:nvPr/>
        </p:nvSpPr>
        <p:spPr>
          <a:xfrm>
            <a:off x="504825" y="4229100"/>
            <a:ext cx="6905487" cy="1476375"/>
          </a:xfrm>
          <a:prstGeom prst="wedgeRoundRectCallout">
            <a:avLst>
              <a:gd name="adj1" fmla="val 65195"/>
              <a:gd name="adj2" fmla="val -17569"/>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a:rPr>
              <a:t>Bước 2: </a:t>
            </a:r>
            <a:r>
              <a:rPr lang="vi-VN" sz="3600" dirty="0">
                <a:solidFill>
                  <a:prstClr val="black"/>
                </a:solidFill>
                <a:latin typeface="Calibri" panose="020F0502020204030204"/>
              </a:rPr>
              <a:t>Là thực hiện phép tính với các số đã làm tròn.</a:t>
            </a:r>
            <a:endParaRPr kumimoji="0" lang="vi-VN" sz="5400" i="0" u="none" strike="noStrike" kern="1200" cap="none" spc="0" normalizeH="0" baseline="0" noProof="0" dirty="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17096529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750</Words>
  <Application>Microsoft Office PowerPoint</Application>
  <PresentationFormat>Widescreen</PresentationFormat>
  <Paragraphs>58</Paragraphs>
  <Slides>19</Slides>
  <Notes>0</Notes>
  <HiddenSlides>0</HiddenSlides>
  <MMClips>3</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19</vt:i4>
      </vt:variant>
    </vt:vector>
  </HeadingPairs>
  <TitlesOfParts>
    <vt:vector size="24" baseType="lpstr">
      <vt:lpstr>Arial</vt:lpstr>
      <vt:lpstr>Calibri</vt:lpstr>
      <vt:lpstr>Calibri Light</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hong thuy</cp:lastModifiedBy>
  <cp:revision>22</cp:revision>
  <dcterms:created xsi:type="dcterms:W3CDTF">2023-12-05T02:02:04Z</dcterms:created>
  <dcterms:modified xsi:type="dcterms:W3CDTF">2025-02-17T03:36:55Z</dcterms:modified>
</cp:coreProperties>
</file>