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</p:sldMasterIdLst>
  <p:notesMasterIdLst>
    <p:notesMasterId r:id="rId21"/>
  </p:notesMasterIdLst>
  <p:sldIdLst>
    <p:sldId id="334" r:id="rId4"/>
    <p:sldId id="314" r:id="rId5"/>
    <p:sldId id="313" r:id="rId6"/>
    <p:sldId id="376" r:id="rId7"/>
    <p:sldId id="321" r:id="rId8"/>
    <p:sldId id="293" r:id="rId9"/>
    <p:sldId id="332" r:id="rId10"/>
    <p:sldId id="9458" r:id="rId11"/>
    <p:sldId id="288" r:id="rId12"/>
    <p:sldId id="9451" r:id="rId13"/>
    <p:sldId id="9457" r:id="rId14"/>
    <p:sldId id="9459" r:id="rId15"/>
    <p:sldId id="9452" r:id="rId16"/>
    <p:sldId id="9453" r:id="rId17"/>
    <p:sldId id="9454" r:id="rId18"/>
    <p:sldId id="9455" r:id="rId19"/>
    <p:sldId id="7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D1ACD-212A-4211-9039-03E38DD6CF5E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B05A9B-8C15-4B9D-9AD0-B0FEAE2629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78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FF2117-B1C8-479B-8A9B-2DD437E2FA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3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50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24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4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59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84294-51A0-4BB3-A4DB-791E9984356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67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73A053-3666-4134-AE90-2D1DA5E439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70D360-36AF-4B17-81D5-4BFF1ACB6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8742B-14FD-47D9-9568-047171AA24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401DA9-A638-4DCD-BA78-04BEA1DD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CD207-BA71-438F-94E5-A21628D3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9B5C5-4285-4AE3-AFD8-6CB58370C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89315BE-6366-4893-ADF7-EC8F877E4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C2CBF1-F469-4AEF-B46F-D3DF73D45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5B8168-B3F5-4521-81E2-C41D7620E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F698AA-94D3-4568-A5B1-1E907CECC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EDE1291-1E7C-4EB4-8D6C-DEEE3A69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2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1FE23-2599-4A37-8181-3C7F1A4E4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AED116-1A34-4470-8444-14A465853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90F23F-2982-4948-8705-CCFD94A1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5F10E2-621D-4C4F-AC94-9DF10360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3F026-817B-4A77-8BB9-8A0AD453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8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165C5BB-CB00-4FF1-B84C-CCD570059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1224C6-C6D8-42E9-AC23-506184273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937272-358D-4580-A009-424BF7389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3C9400-E68A-4E91-8FAD-00B7861AD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3D651-C947-4FB9-B00F-0336104C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8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85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739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825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39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211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524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19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CA3853-E289-4EEE-B32D-18BBBD5F2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04E15E-6D04-41DB-89B9-FEF14A8ED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6A71D4-1A07-48E1-997B-6BB2A51D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F6E334-86FC-452E-821C-FF9D80289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BFC55F-A7F1-4327-9D58-4B50065F9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827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83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184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08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DB42-7E7B-5E35-858E-9CCC49A24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5DF0D1-C054-3BB0-1DD3-6B31F5279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97A44-2184-F7A5-B5D2-A3D88BA3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BB7E6-FD0B-5B61-BD0B-BE20DAB50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73F49-A38C-952A-9962-67F146A93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FD83-8DD1-F8CC-9801-E4B8DBC4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D566-EB34-9A67-C3DD-DD8128B15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A5760-D1ED-483F-D7B7-9EBA9F4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E221-3D4C-EA7A-18CF-B58B6CD53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89D1-B3A7-F534-FFA0-5B90808B9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B182-0494-D8D5-5883-AE928961F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F79A-FBD7-2198-D79B-37A61F54F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DB63B-9D59-335F-FBF1-32E0A0DEFB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E4AA2-94C4-1349-2EF3-520C463E5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78DC0-78BE-F4C4-823D-6FB9763F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C2259-5446-84DC-60BD-E561607E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DB8D1-C358-6C90-8906-90258E2B7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AD7F2-876C-859A-C3D7-7797B76D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67CF85-4742-CF28-4D05-EBA7E3D76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3C98-7A09-28D8-2760-7751F330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2096-C65F-1F24-1D65-96F349ED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A3644-548A-107F-D7B7-0A456B97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E3124F-8A87-C727-1082-A7D990F46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50F62-7D82-829F-95CB-8ED0EFC8CF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12A9B7-CAFA-CCDD-9F9A-8C68E4534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E17E7E-01C4-3D45-0FE5-E38F68259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2DD30E-16B6-F013-8538-D39110506F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568CD7-A1D5-2670-3007-7D4C45C0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4C5534-586C-F5DE-C1AD-0F5B5ADA3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3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4E6A3-CE25-739A-9224-3143ADD14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9C145-ED6D-FD49-FA4C-77C9E0DC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8A071E-F590-3B9F-CA46-15C098292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11891-B966-0569-1A3C-D0E233D7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9025B-D977-47F0-B78F-4AC3F83A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6FA7E3-505D-47BA-9562-47AE19590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7070DF-7BBF-4419-82A0-40CDAFB7DD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E2FC45-9C15-44DD-A839-B507058D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AD3CD6-C11F-4D10-9064-BF6E6945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6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25C2A-A973-EC9F-8524-69FBB77BF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84316-7F25-5C77-E46F-F35763ECE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39FA3-0538-98D5-A2E9-9011C009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BFBB3-4EF7-AE8A-372A-8683DD7F0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93502-FBB7-4179-0412-851688CE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DAEBD1-B492-7A43-25C7-F59DE52D2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1C26E2-C022-7232-283C-EE3B1C62D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3C643-DA33-B282-E417-0DF6F3F16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E13F1-34D0-A21F-658D-A75E0AF87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BE8F3-9B2C-8E00-A907-F3D0A225A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9D068-D4AB-01F0-0B8E-1CAA0EC7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8B587-3793-F56E-92F1-BE434D025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D0759-3F3E-1A8A-4467-80F750CF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BD817-6683-DDC9-5CDE-20D6ECC3C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BDA4D-8F9C-B19D-93F3-D5FEB466F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9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9B7D7-EDE4-D513-D848-3B02D5B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6D709-A1D4-6B5B-268C-1D87AE47D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6D603-1DF3-AA3A-0B5D-F5ACED9EE2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75C16-61E0-9802-062F-1F22B25F4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480A9-4FA8-9DF1-3F62-3A05C91E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D8A3F-8D18-3664-FCF2-0A4C17F1D2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350B7-5DFD-C724-3E60-32DA2FBE3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E0954-7C95-85DB-BEB6-B6E4D7AE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F448E1-0EF4-40B9-B8A2-E6F18CA13179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DB987-6EA1-DF45-1B83-7F7DA519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664EF-8462-2511-9D81-8921EF540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AD8C51-5547-429A-A34A-966BAB4899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088821" y="-3160650"/>
            <a:ext cx="7193739" cy="130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DC114A-A91E-4DF9-BFE9-5F6489A1D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E28110-D2A2-413B-81F6-96F051834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A2DED67-3B77-44D9-9305-CF96D750C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BD5AEB-7DF3-48F4-A3A2-1132D86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E43695-E6D5-46A7-BF1C-3104B386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13623C-F357-494B-95B6-7A169F7B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F02924-33AF-43B9-9A4E-4D8F4E4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C0DE0F1-C06C-4351-A309-D641B9A2B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DAE7DD-346B-4FF1-9774-1ADEA17C0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7A85C1-8048-4314-B969-F8332ED0E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13060F-5CCA-4BCC-941E-C713F81A4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9F27895-A2E9-44C7-B73E-4DAB7567A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E1D5E7-0282-4CE4-9170-F1E008B94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2974AF-46A6-416A-88F4-4FD31FD05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2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DFFFBE-B3ED-4AB1-B337-0ABB2AFD0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97455D-F1F8-47DE-BAD9-801C1574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C45EC9A-8F1C-4362-8C5E-0E9D1ADFD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FD1CFA2-FAA4-4382-B717-329D23B9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千图网海量PPT模板www.58pic.com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06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170A63-E7C7-4B53-A212-9F97EC6A1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93A1E2-1538-4285-94F6-570757C3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189CD98-4736-4B92-A87F-4633658D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1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827EA8-AF91-4EA3-87FB-FCB566C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76DB50-1AA6-4D4C-BD33-8D284CF43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33692A-8D92-4539-9BE6-4AEC9B6E1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8CE732-D219-4CD0-91F1-F2C78572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8C729-B8A5-4B8D-BA6D-5AE061BB0DBD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FD5E56-C567-402A-98D9-BDE6E8873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6FD05-D99B-46F1-B340-5AC403E15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40D237-2A2B-4C32-B218-72E994CEDD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7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EFD39D7-BE34-B605-E0F5-F60B97AC7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F0E06E84-62BE-BBFF-64D6-8191884C524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0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94859D-724D-B244-0628-81CFD522CE0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456" y="133648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62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2.jpg"/><Relationship Id="rId10" Type="http://schemas.openxmlformats.org/officeDocument/2006/relationships/image" Target="../media/image21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5991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So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3 143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2 427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8892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Hàng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3 143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2 427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BF82A91-3F20-4C4A-BB9D-F1A7F1E28CE1}"/>
              </a:ext>
            </a:extLst>
          </p:cNvPr>
          <p:cNvSpPr txBox="1"/>
          <p:nvPr/>
        </p:nvSpPr>
        <p:spPr>
          <a:xfrm>
            <a:off x="3019426" y="260985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3 143 &gt; 2 427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 &gt; 2)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 hai số có cùng số các chữ số thì so sánh từng cặp chữ số ở cùng một hàng kể từ trái qua phải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48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B02F170C-BF03-434C-A712-EBE0C93E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34" y="5074070"/>
            <a:ext cx="1800224" cy="1669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CDD1C-410E-40CF-9282-5682775C71A4}"/>
              </a:ext>
            </a:extLst>
          </p:cNvPr>
          <p:cNvSpPr txBox="1"/>
          <p:nvPr/>
        </p:nvSpPr>
        <p:spPr>
          <a:xfrm>
            <a:off x="1209675" y="752475"/>
            <a:ext cx="9896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998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2 021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B5898D7-FD91-4372-B612-C498A5901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532663"/>
              </p:ext>
            </p:extLst>
          </p:nvPr>
        </p:nvGraphicFramePr>
        <p:xfrm>
          <a:off x="828675" y="1762125"/>
          <a:ext cx="8172450" cy="24513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34490">
                  <a:extLst>
                    <a:ext uri="{9D8B030D-6E8A-4147-A177-3AD203B41FA5}">
                      <a16:colId xmlns:a16="http://schemas.microsoft.com/office/drawing/2014/main" val="1966571110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758589067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2670115575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694492994"/>
                    </a:ext>
                  </a:extLst>
                </a:gridCol>
                <a:gridCol w="1634490">
                  <a:extLst>
                    <a:ext uri="{9D8B030D-6E8A-4147-A177-3AD203B41FA5}">
                      <a16:colId xmlns:a16="http://schemas.microsoft.com/office/drawing/2014/main" val="3433702222"/>
                    </a:ext>
                  </a:extLst>
                </a:gridCol>
              </a:tblGrid>
              <a:tr h="7909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3899706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326948"/>
                  </a:ext>
                </a:extLst>
              </a:tr>
              <a:tr h="814211">
                <a:tc>
                  <a:txBody>
                    <a:bodyPr/>
                    <a:lstStyle/>
                    <a:p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2 021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29322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B603152C-9BBD-4D3F-8C83-9972D11DD271}"/>
              </a:ext>
            </a:extLst>
          </p:cNvPr>
          <p:cNvSpPr txBox="1"/>
          <p:nvPr/>
        </p:nvSpPr>
        <p:spPr>
          <a:xfrm>
            <a:off x="4552951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CCE3C4-F1D1-46A3-9C07-3ED2CF91B56A}"/>
              </a:ext>
            </a:extLst>
          </p:cNvPr>
          <p:cNvSpPr txBox="1"/>
          <p:nvPr/>
        </p:nvSpPr>
        <p:spPr>
          <a:xfrm>
            <a:off x="6219826" y="26574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CA1437-7B56-4949-B261-A77B610CAC3E}"/>
              </a:ext>
            </a:extLst>
          </p:cNvPr>
          <p:cNvSpPr txBox="1"/>
          <p:nvPr/>
        </p:nvSpPr>
        <p:spPr>
          <a:xfrm>
            <a:off x="8020051" y="26193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77C2D-8E53-4544-813C-9269B0F2C265}"/>
              </a:ext>
            </a:extLst>
          </p:cNvPr>
          <p:cNvSpPr txBox="1"/>
          <p:nvPr/>
        </p:nvSpPr>
        <p:spPr>
          <a:xfrm>
            <a:off x="3057526" y="345757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CA960E-27A5-4FE9-898E-6DA1720F60CE}"/>
              </a:ext>
            </a:extLst>
          </p:cNvPr>
          <p:cNvSpPr txBox="1"/>
          <p:nvPr/>
        </p:nvSpPr>
        <p:spPr>
          <a:xfrm>
            <a:off x="4581526" y="34290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3D2ABC-C619-4341-BA80-56E1590EAABB}"/>
              </a:ext>
            </a:extLst>
          </p:cNvPr>
          <p:cNvSpPr txBox="1"/>
          <p:nvPr/>
        </p:nvSpPr>
        <p:spPr>
          <a:xfrm>
            <a:off x="6296026" y="3467100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D66FDB0-AEBF-4467-A8A4-7AA7DC4A7331}"/>
              </a:ext>
            </a:extLst>
          </p:cNvPr>
          <p:cNvSpPr txBox="1"/>
          <p:nvPr/>
        </p:nvSpPr>
        <p:spPr>
          <a:xfrm>
            <a:off x="8086726" y="3476625"/>
            <a:ext cx="803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9CF70B-514A-43AC-BA18-A0CEACB44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1687" y="2671762"/>
            <a:ext cx="1304925" cy="1552575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EC5B335-F02B-4E09-913E-9F8904DF04E2}"/>
              </a:ext>
            </a:extLst>
          </p:cNvPr>
          <p:cNvSpPr/>
          <p:nvPr/>
        </p:nvSpPr>
        <p:spPr>
          <a:xfrm>
            <a:off x="9153524" y="1371600"/>
            <a:ext cx="2933701" cy="1009650"/>
          </a:xfrm>
          <a:prstGeom prst="wedgeRoundRectCallout">
            <a:avLst>
              <a:gd name="adj1" fmla="val 8600"/>
              <a:gd name="adj2" fmla="val 7488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vi 1000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96374-C462-441B-AE75-C000AA9C36AD}"/>
              </a:ext>
            </a:extLst>
          </p:cNvPr>
          <p:cNvSpPr txBox="1"/>
          <p:nvPr/>
        </p:nvSpPr>
        <p:spPr>
          <a:xfrm>
            <a:off x="1933575" y="4371975"/>
            <a:ext cx="729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998 &lt;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021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998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C04C827-32BE-42A8-8908-5EAD0FB45A0B}"/>
              </a:ext>
            </a:extLst>
          </p:cNvPr>
          <p:cNvSpPr/>
          <p:nvPr/>
        </p:nvSpPr>
        <p:spPr>
          <a:xfrm>
            <a:off x="2466975" y="5019675"/>
            <a:ext cx="8153400" cy="981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hai số, số nào có ít chữ số hơn thì bé hơn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DFE9E-AA5F-827B-6C9D-A1E9AD083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D0EB59A-72BD-0DB0-CE37-C15BE411B3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1B52883-A84D-47D0-46C3-63C5EF690D0A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8F15CD5-69CA-4F89-C4BE-F7DAD23BB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6F8E5D1-9574-1F75-B658-3F7934BFDC10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1055614-5DFC-505A-49A6-A52BD20D2C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3768200-2D5D-508B-BC4E-C42D0EF9C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4" name="Picture 3" descr="A yellow and blue letters&#10;&#10;AI-generated content may be incorrect.">
            <a:extLst>
              <a:ext uri="{FF2B5EF4-FFF2-40B4-BE49-F238E27FC236}">
                <a16:creationId xmlns:a16="http://schemas.microsoft.com/office/drawing/2014/main" id="{C1A1768E-9A06-B935-B52B-8B9DF23EB6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29" y="1731413"/>
            <a:ext cx="6879265" cy="23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52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3E19E5-760C-4532-AF93-D5DE8BFD9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4" y="838200"/>
            <a:ext cx="2886489" cy="7810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0ED826-B16C-498A-A68D-34B17BA47B7D}"/>
              </a:ext>
            </a:extLst>
          </p:cNvPr>
          <p:cNvGrpSpPr/>
          <p:nvPr/>
        </p:nvGrpSpPr>
        <p:grpSpPr>
          <a:xfrm>
            <a:off x="1133475" y="1576685"/>
            <a:ext cx="4381500" cy="2232021"/>
            <a:chOff x="1133475" y="1576685"/>
            <a:chExt cx="4381500" cy="223202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B1C306C-5833-44AC-BBBB-179E078B64A9}"/>
                </a:ext>
              </a:extLst>
            </p:cNvPr>
            <p:cNvSpPr txBox="1"/>
            <p:nvPr/>
          </p:nvSpPr>
          <p:spPr>
            <a:xfrm>
              <a:off x="1133475" y="1576685"/>
              <a:ext cx="438150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856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7 560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5 831         5 381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9934DA7-D937-4043-AD97-EFE433B7B3D9}"/>
                </a:ext>
              </a:extLst>
            </p:cNvPr>
            <p:cNvSpPr/>
            <p:nvPr/>
          </p:nvSpPr>
          <p:spPr>
            <a:xfrm>
              <a:off x="2105025" y="236220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2D9A9D08-801A-4557-9428-7A1DA359A673}"/>
                </a:ext>
              </a:extLst>
            </p:cNvPr>
            <p:cNvSpPr/>
            <p:nvPr/>
          </p:nvSpPr>
          <p:spPr>
            <a:xfrm>
              <a:off x="2152650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4E2E430-782F-42F9-94DE-2208042A9D88}"/>
              </a:ext>
            </a:extLst>
          </p:cNvPr>
          <p:cNvGrpSpPr/>
          <p:nvPr/>
        </p:nvGrpSpPr>
        <p:grpSpPr>
          <a:xfrm>
            <a:off x="7372350" y="1652885"/>
            <a:ext cx="4248150" cy="2232021"/>
            <a:chOff x="1266825" y="1576685"/>
            <a:chExt cx="4248150" cy="2232021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73573AA-19B5-46B2-8942-8BD0F0D2121F}"/>
                </a:ext>
              </a:extLst>
            </p:cNvPr>
            <p:cNvSpPr txBox="1"/>
            <p:nvPr/>
          </p:nvSpPr>
          <p:spPr>
            <a:xfrm>
              <a:off x="1266825" y="1576685"/>
              <a:ext cx="4248150" cy="2232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 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6 742 </a:t>
              </a:r>
              <a:r>
                <a:rPr lang="pt-BR" sz="32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</a:t>
              </a: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7620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8 905           8 955</a:t>
              </a:r>
            </a:p>
          </p:txBody>
        </p:sp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00AADD53-5395-48A2-A599-B66B0B184DF5}"/>
                </a:ext>
              </a:extLst>
            </p:cNvPr>
            <p:cNvSpPr/>
            <p:nvPr/>
          </p:nvSpPr>
          <p:spPr>
            <a:xfrm>
              <a:off x="2381250" y="2371725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3F62B36-C3D4-42DC-AFFD-FD4F30E0F699}"/>
                </a:ext>
              </a:extLst>
            </p:cNvPr>
            <p:cNvSpPr/>
            <p:nvPr/>
          </p:nvSpPr>
          <p:spPr>
            <a:xfrm>
              <a:off x="2333625" y="3143250"/>
              <a:ext cx="771525" cy="600075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17C0A3A-2A09-4643-8371-917B6EE2BB57}"/>
              </a:ext>
            </a:extLst>
          </p:cNvPr>
          <p:cNvSpPr/>
          <p:nvPr/>
        </p:nvSpPr>
        <p:spPr>
          <a:xfrm>
            <a:off x="2076450" y="23431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1A295EC-3705-4BCC-9DBF-F5D8DF8CB826}"/>
              </a:ext>
            </a:extLst>
          </p:cNvPr>
          <p:cNvSpPr/>
          <p:nvPr/>
        </p:nvSpPr>
        <p:spPr>
          <a:xfrm>
            <a:off x="1447800" y="326707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7BF48D-23A8-4BD7-8E8F-C503510FB627}"/>
              </a:ext>
            </a:extLst>
          </p:cNvPr>
          <p:cNvSpPr/>
          <p:nvPr/>
        </p:nvSpPr>
        <p:spPr>
          <a:xfrm>
            <a:off x="3209926" y="3171825"/>
            <a:ext cx="285750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62D351-CDAD-4AC0-82C7-D23158B6F8C9}"/>
              </a:ext>
            </a:extLst>
          </p:cNvPr>
          <p:cNvSpPr/>
          <p:nvPr/>
        </p:nvSpPr>
        <p:spPr>
          <a:xfrm>
            <a:off x="2124075" y="315277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CC64A15-54F7-4AF6-93A0-792197DF0808}"/>
              </a:ext>
            </a:extLst>
          </p:cNvPr>
          <p:cNvSpPr/>
          <p:nvPr/>
        </p:nvSpPr>
        <p:spPr>
          <a:xfrm>
            <a:off x="7429500" y="2590800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81764F-D5C6-4231-B98A-C8F8485E0673}"/>
              </a:ext>
            </a:extLst>
          </p:cNvPr>
          <p:cNvSpPr/>
          <p:nvPr/>
        </p:nvSpPr>
        <p:spPr>
          <a:xfrm>
            <a:off x="9324975" y="2524125"/>
            <a:ext cx="3143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EEF61F4-A470-4E2A-8FAE-2929E05C741B}"/>
              </a:ext>
            </a:extLst>
          </p:cNvPr>
          <p:cNvSpPr/>
          <p:nvPr/>
        </p:nvSpPr>
        <p:spPr>
          <a:xfrm>
            <a:off x="8458200" y="2419350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71713B-5D33-4475-801C-551B4B8A6CEC}"/>
              </a:ext>
            </a:extLst>
          </p:cNvPr>
          <p:cNvSpPr/>
          <p:nvPr/>
        </p:nvSpPr>
        <p:spPr>
          <a:xfrm>
            <a:off x="7972425" y="3305175"/>
            <a:ext cx="21907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CDF9F1C-6F75-4C03-847C-572BF32EEFE9}"/>
              </a:ext>
            </a:extLst>
          </p:cNvPr>
          <p:cNvSpPr/>
          <p:nvPr/>
        </p:nvSpPr>
        <p:spPr>
          <a:xfrm>
            <a:off x="9877425" y="3276600"/>
            <a:ext cx="238125" cy="54292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4FB964E-AD7C-4BD8-9C62-7FA25C0FDF9A}"/>
              </a:ext>
            </a:extLst>
          </p:cNvPr>
          <p:cNvSpPr/>
          <p:nvPr/>
        </p:nvSpPr>
        <p:spPr>
          <a:xfrm>
            <a:off x="8410575" y="3171825"/>
            <a:ext cx="800100" cy="63817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76361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17E2C7-15EC-4F11-A831-7787B5479289}"/>
              </a:ext>
            </a:extLst>
          </p:cNvPr>
          <p:cNvSpPr txBox="1"/>
          <p:nvPr/>
        </p:nvSpPr>
        <p:spPr>
          <a:xfrm>
            <a:off x="754913" y="838200"/>
            <a:ext cx="10962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A392C-89C7-4D98-AE0B-E6E0ED457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962" y="1476375"/>
            <a:ext cx="4221742" cy="37840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F3D8A5-4F55-45A5-8B19-794D48EBCE98}"/>
              </a:ext>
            </a:extLst>
          </p:cNvPr>
          <p:cNvSpPr txBox="1"/>
          <p:nvPr/>
        </p:nvSpPr>
        <p:spPr>
          <a:xfrm>
            <a:off x="781050" y="1704975"/>
            <a:ext cx="6524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CC5F2-44C6-4653-9FEF-593848C13843}"/>
              </a:ext>
            </a:extLst>
          </p:cNvPr>
          <p:cNvSpPr/>
          <p:nvPr/>
        </p:nvSpPr>
        <p:spPr>
          <a:xfrm>
            <a:off x="7962900" y="4295775"/>
            <a:ext cx="2600325" cy="723900"/>
          </a:xfrm>
          <a:custGeom>
            <a:avLst/>
            <a:gdLst>
              <a:gd name="connsiteX0" fmla="*/ 0 w 2600325"/>
              <a:gd name="connsiteY0" fmla="*/ 0 h 723900"/>
              <a:gd name="connsiteX1" fmla="*/ 19050 w 2600325"/>
              <a:gd name="connsiteY1" fmla="*/ 47625 h 723900"/>
              <a:gd name="connsiteX2" fmla="*/ 28575 w 2600325"/>
              <a:gd name="connsiteY2" fmla="*/ 428625 h 723900"/>
              <a:gd name="connsiteX3" fmla="*/ 38100 w 2600325"/>
              <a:gd name="connsiteY3" fmla="*/ 485775 h 723900"/>
              <a:gd name="connsiteX4" fmla="*/ 57150 w 2600325"/>
              <a:gd name="connsiteY4" fmla="*/ 514350 h 723900"/>
              <a:gd name="connsiteX5" fmla="*/ 104775 w 2600325"/>
              <a:gd name="connsiteY5" fmla="*/ 581025 h 723900"/>
              <a:gd name="connsiteX6" fmla="*/ 161925 w 2600325"/>
              <a:gd name="connsiteY6" fmla="*/ 600075 h 723900"/>
              <a:gd name="connsiteX7" fmla="*/ 314325 w 2600325"/>
              <a:gd name="connsiteY7" fmla="*/ 638175 h 723900"/>
              <a:gd name="connsiteX8" fmla="*/ 485775 w 2600325"/>
              <a:gd name="connsiteY8" fmla="*/ 647700 h 723900"/>
              <a:gd name="connsiteX9" fmla="*/ 647700 w 2600325"/>
              <a:gd name="connsiteY9" fmla="*/ 666750 h 723900"/>
              <a:gd name="connsiteX10" fmla="*/ 1581150 w 2600325"/>
              <a:gd name="connsiteY10" fmla="*/ 685800 h 723900"/>
              <a:gd name="connsiteX11" fmla="*/ 1628775 w 2600325"/>
              <a:gd name="connsiteY11" fmla="*/ 695325 h 723900"/>
              <a:gd name="connsiteX12" fmla="*/ 1714500 w 2600325"/>
              <a:gd name="connsiteY12" fmla="*/ 714375 h 723900"/>
              <a:gd name="connsiteX13" fmla="*/ 2600325 w 2600325"/>
              <a:gd name="connsiteY13" fmla="*/ 72390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600325" h="723900">
                <a:moveTo>
                  <a:pt x="0" y="0"/>
                </a:moveTo>
                <a:cubicBezTo>
                  <a:pt x="6350" y="15875"/>
                  <a:pt x="17913" y="30565"/>
                  <a:pt x="19050" y="47625"/>
                </a:cubicBezTo>
                <a:cubicBezTo>
                  <a:pt x="27501" y="174383"/>
                  <a:pt x="23057" y="301705"/>
                  <a:pt x="28575" y="428625"/>
                </a:cubicBezTo>
                <a:cubicBezTo>
                  <a:pt x="29414" y="447920"/>
                  <a:pt x="31993" y="467453"/>
                  <a:pt x="38100" y="485775"/>
                </a:cubicBezTo>
                <a:cubicBezTo>
                  <a:pt x="41720" y="496635"/>
                  <a:pt x="51470" y="504411"/>
                  <a:pt x="57150" y="514350"/>
                </a:cubicBezTo>
                <a:cubicBezTo>
                  <a:pt x="72327" y="540909"/>
                  <a:pt x="75549" y="564789"/>
                  <a:pt x="104775" y="581025"/>
                </a:cubicBezTo>
                <a:cubicBezTo>
                  <a:pt x="122328" y="590777"/>
                  <a:pt x="142444" y="595205"/>
                  <a:pt x="161925" y="600075"/>
                </a:cubicBezTo>
                <a:cubicBezTo>
                  <a:pt x="212725" y="612775"/>
                  <a:pt x="262042" y="635270"/>
                  <a:pt x="314325" y="638175"/>
                </a:cubicBezTo>
                <a:lnTo>
                  <a:pt x="485775" y="647700"/>
                </a:lnTo>
                <a:cubicBezTo>
                  <a:pt x="539750" y="654050"/>
                  <a:pt x="593376" y="665152"/>
                  <a:pt x="647700" y="666750"/>
                </a:cubicBezTo>
                <a:lnTo>
                  <a:pt x="1581150" y="685800"/>
                </a:lnTo>
                <a:lnTo>
                  <a:pt x="1628775" y="695325"/>
                </a:lnTo>
                <a:cubicBezTo>
                  <a:pt x="1657397" y="701458"/>
                  <a:pt x="1685243" y="713451"/>
                  <a:pt x="1714500" y="714375"/>
                </a:cubicBezTo>
                <a:cubicBezTo>
                  <a:pt x="2024308" y="724158"/>
                  <a:pt x="2303846" y="723900"/>
                  <a:pt x="2600325" y="7239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894034-5E46-4E2E-ADF9-650EFAE68E3E}"/>
              </a:ext>
            </a:extLst>
          </p:cNvPr>
          <p:cNvSpPr txBox="1"/>
          <p:nvPr/>
        </p:nvSpPr>
        <p:spPr>
          <a:xfrm>
            <a:off x="876300" y="35433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Mai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1 420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5E14B1A-27C1-408E-9C24-D4257E278FF9}"/>
              </a:ext>
            </a:extLst>
          </p:cNvPr>
          <p:cNvSpPr/>
          <p:nvPr/>
        </p:nvSpPr>
        <p:spPr>
          <a:xfrm>
            <a:off x="8429625" y="3495675"/>
            <a:ext cx="1962150" cy="715082"/>
          </a:xfrm>
          <a:custGeom>
            <a:avLst/>
            <a:gdLst>
              <a:gd name="connsiteX0" fmla="*/ 0 w 1952625"/>
              <a:gd name="connsiteY0" fmla="*/ 28575 h 676982"/>
              <a:gd name="connsiteX1" fmla="*/ 47625 w 1952625"/>
              <a:gd name="connsiteY1" fmla="*/ 57150 h 676982"/>
              <a:gd name="connsiteX2" fmla="*/ 85725 w 1952625"/>
              <a:gd name="connsiteY2" fmla="*/ 76200 h 676982"/>
              <a:gd name="connsiteX3" fmla="*/ 142875 w 1952625"/>
              <a:gd name="connsiteY3" fmla="*/ 209550 h 676982"/>
              <a:gd name="connsiteX4" fmla="*/ 219075 w 1952625"/>
              <a:gd name="connsiteY4" fmla="*/ 257175 h 676982"/>
              <a:gd name="connsiteX5" fmla="*/ 285750 w 1952625"/>
              <a:gd name="connsiteY5" fmla="*/ 276225 h 676982"/>
              <a:gd name="connsiteX6" fmla="*/ 323850 w 1952625"/>
              <a:gd name="connsiteY6" fmla="*/ 295275 h 676982"/>
              <a:gd name="connsiteX7" fmla="*/ 352425 w 1952625"/>
              <a:gd name="connsiteY7" fmla="*/ 323850 h 676982"/>
              <a:gd name="connsiteX8" fmla="*/ 381000 w 1952625"/>
              <a:gd name="connsiteY8" fmla="*/ 409575 h 676982"/>
              <a:gd name="connsiteX9" fmla="*/ 400050 w 1952625"/>
              <a:gd name="connsiteY9" fmla="*/ 447675 h 676982"/>
              <a:gd name="connsiteX10" fmla="*/ 409575 w 1952625"/>
              <a:gd name="connsiteY10" fmla="*/ 476250 h 676982"/>
              <a:gd name="connsiteX11" fmla="*/ 438150 w 1952625"/>
              <a:gd name="connsiteY11" fmla="*/ 523875 h 676982"/>
              <a:gd name="connsiteX12" fmla="*/ 457200 w 1952625"/>
              <a:gd name="connsiteY12" fmla="*/ 561975 h 676982"/>
              <a:gd name="connsiteX13" fmla="*/ 466725 w 1952625"/>
              <a:gd name="connsiteY13" fmla="*/ 600075 h 676982"/>
              <a:gd name="connsiteX14" fmla="*/ 495300 w 1952625"/>
              <a:gd name="connsiteY14" fmla="*/ 619125 h 676982"/>
              <a:gd name="connsiteX15" fmla="*/ 638175 w 1952625"/>
              <a:gd name="connsiteY15" fmla="*/ 638175 h 676982"/>
              <a:gd name="connsiteX16" fmla="*/ 1190625 w 1952625"/>
              <a:gd name="connsiteY16" fmla="*/ 666750 h 676982"/>
              <a:gd name="connsiteX17" fmla="*/ 1247775 w 1952625"/>
              <a:gd name="connsiteY17" fmla="*/ 676275 h 676982"/>
              <a:gd name="connsiteX18" fmla="*/ 1457325 w 1952625"/>
              <a:gd name="connsiteY18" fmla="*/ 647700 h 676982"/>
              <a:gd name="connsiteX19" fmla="*/ 1485900 w 1952625"/>
              <a:gd name="connsiteY19" fmla="*/ 619125 h 676982"/>
              <a:gd name="connsiteX20" fmla="*/ 1504950 w 1952625"/>
              <a:gd name="connsiteY20" fmla="*/ 561975 h 676982"/>
              <a:gd name="connsiteX21" fmla="*/ 1514475 w 1952625"/>
              <a:gd name="connsiteY21" fmla="*/ 514350 h 676982"/>
              <a:gd name="connsiteX22" fmla="*/ 1533525 w 1952625"/>
              <a:gd name="connsiteY22" fmla="*/ 466725 h 676982"/>
              <a:gd name="connsiteX23" fmla="*/ 1571625 w 1952625"/>
              <a:gd name="connsiteY23" fmla="*/ 238125 h 676982"/>
              <a:gd name="connsiteX24" fmla="*/ 1609725 w 1952625"/>
              <a:gd name="connsiteY24" fmla="*/ 228600 h 676982"/>
              <a:gd name="connsiteX25" fmla="*/ 1809750 w 1952625"/>
              <a:gd name="connsiteY25" fmla="*/ 123825 h 676982"/>
              <a:gd name="connsiteX26" fmla="*/ 1857375 w 1952625"/>
              <a:gd name="connsiteY26" fmla="*/ 85725 h 676982"/>
              <a:gd name="connsiteX27" fmla="*/ 1914525 w 1952625"/>
              <a:gd name="connsiteY27" fmla="*/ 28575 h 676982"/>
              <a:gd name="connsiteX28" fmla="*/ 1952625 w 1952625"/>
              <a:gd name="connsiteY28" fmla="*/ 0 h 67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52625" h="676982">
                <a:moveTo>
                  <a:pt x="0" y="28575"/>
                </a:moveTo>
                <a:cubicBezTo>
                  <a:pt x="15875" y="38100"/>
                  <a:pt x="31441" y="48159"/>
                  <a:pt x="47625" y="57150"/>
                </a:cubicBezTo>
                <a:cubicBezTo>
                  <a:pt x="60037" y="64046"/>
                  <a:pt x="78102" y="64221"/>
                  <a:pt x="85725" y="76200"/>
                </a:cubicBezTo>
                <a:cubicBezTo>
                  <a:pt x="112399" y="118117"/>
                  <a:pt x="103570" y="173818"/>
                  <a:pt x="142875" y="209550"/>
                </a:cubicBezTo>
                <a:cubicBezTo>
                  <a:pt x="165038" y="229698"/>
                  <a:pt x="190016" y="249910"/>
                  <a:pt x="219075" y="257175"/>
                </a:cubicBezTo>
                <a:cubicBezTo>
                  <a:pt x="238409" y="262008"/>
                  <a:pt x="266619" y="268026"/>
                  <a:pt x="285750" y="276225"/>
                </a:cubicBezTo>
                <a:cubicBezTo>
                  <a:pt x="298801" y="281818"/>
                  <a:pt x="312296" y="287022"/>
                  <a:pt x="323850" y="295275"/>
                </a:cubicBezTo>
                <a:cubicBezTo>
                  <a:pt x="334811" y="303105"/>
                  <a:pt x="342900" y="314325"/>
                  <a:pt x="352425" y="323850"/>
                </a:cubicBezTo>
                <a:cubicBezTo>
                  <a:pt x="363481" y="368076"/>
                  <a:pt x="360504" y="363459"/>
                  <a:pt x="381000" y="409575"/>
                </a:cubicBezTo>
                <a:cubicBezTo>
                  <a:pt x="386767" y="422550"/>
                  <a:pt x="394457" y="434624"/>
                  <a:pt x="400050" y="447675"/>
                </a:cubicBezTo>
                <a:cubicBezTo>
                  <a:pt x="404005" y="456903"/>
                  <a:pt x="405085" y="467270"/>
                  <a:pt x="409575" y="476250"/>
                </a:cubicBezTo>
                <a:cubicBezTo>
                  <a:pt x="417854" y="492809"/>
                  <a:pt x="429159" y="507691"/>
                  <a:pt x="438150" y="523875"/>
                </a:cubicBezTo>
                <a:cubicBezTo>
                  <a:pt x="445046" y="536287"/>
                  <a:pt x="452214" y="548680"/>
                  <a:pt x="457200" y="561975"/>
                </a:cubicBezTo>
                <a:cubicBezTo>
                  <a:pt x="461797" y="574232"/>
                  <a:pt x="459463" y="589183"/>
                  <a:pt x="466725" y="600075"/>
                </a:cubicBezTo>
                <a:cubicBezTo>
                  <a:pt x="473075" y="609600"/>
                  <a:pt x="484778" y="614616"/>
                  <a:pt x="495300" y="619125"/>
                </a:cubicBezTo>
                <a:cubicBezTo>
                  <a:pt x="529281" y="633688"/>
                  <a:pt x="622540" y="636754"/>
                  <a:pt x="638175" y="638175"/>
                </a:cubicBezTo>
                <a:cubicBezTo>
                  <a:pt x="845328" y="689963"/>
                  <a:pt x="629008" y="638669"/>
                  <a:pt x="1190625" y="666750"/>
                </a:cubicBezTo>
                <a:cubicBezTo>
                  <a:pt x="1209914" y="667714"/>
                  <a:pt x="1228725" y="673100"/>
                  <a:pt x="1247775" y="676275"/>
                </a:cubicBezTo>
                <a:cubicBezTo>
                  <a:pt x="1316306" y="672468"/>
                  <a:pt x="1397078" y="690734"/>
                  <a:pt x="1457325" y="647700"/>
                </a:cubicBezTo>
                <a:cubicBezTo>
                  <a:pt x="1468286" y="639870"/>
                  <a:pt x="1476375" y="628650"/>
                  <a:pt x="1485900" y="619125"/>
                </a:cubicBezTo>
                <a:cubicBezTo>
                  <a:pt x="1492250" y="600075"/>
                  <a:pt x="1499666" y="581348"/>
                  <a:pt x="1504950" y="561975"/>
                </a:cubicBezTo>
                <a:cubicBezTo>
                  <a:pt x="1509210" y="546356"/>
                  <a:pt x="1509823" y="529857"/>
                  <a:pt x="1514475" y="514350"/>
                </a:cubicBezTo>
                <a:cubicBezTo>
                  <a:pt x="1519388" y="497973"/>
                  <a:pt x="1527175" y="482600"/>
                  <a:pt x="1533525" y="466725"/>
                </a:cubicBezTo>
                <a:cubicBezTo>
                  <a:pt x="1539623" y="405741"/>
                  <a:pt x="1547690" y="289413"/>
                  <a:pt x="1571625" y="238125"/>
                </a:cubicBezTo>
                <a:cubicBezTo>
                  <a:pt x="1577161" y="226262"/>
                  <a:pt x="1597468" y="233197"/>
                  <a:pt x="1609725" y="228600"/>
                </a:cubicBezTo>
                <a:cubicBezTo>
                  <a:pt x="1717543" y="188168"/>
                  <a:pt x="1721452" y="186895"/>
                  <a:pt x="1809750" y="123825"/>
                </a:cubicBezTo>
                <a:cubicBezTo>
                  <a:pt x="1826293" y="112008"/>
                  <a:pt x="1842332" y="99400"/>
                  <a:pt x="1857375" y="85725"/>
                </a:cubicBezTo>
                <a:cubicBezTo>
                  <a:pt x="1877310" y="67603"/>
                  <a:pt x="1892972" y="44739"/>
                  <a:pt x="1914525" y="28575"/>
                </a:cubicBezTo>
                <a:lnTo>
                  <a:pt x="1952625" y="0"/>
                </a:ln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E8D0B96-9CA1-437A-9F12-C680E917B553}"/>
              </a:ext>
            </a:extLst>
          </p:cNvPr>
          <p:cNvSpPr txBox="1"/>
          <p:nvPr/>
        </p:nvSpPr>
        <p:spPr>
          <a:xfrm>
            <a:off x="895350" y="4038600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2 401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333C043-32F1-48E8-A89E-0102D91BF65F}"/>
              </a:ext>
            </a:extLst>
          </p:cNvPr>
          <p:cNvSpPr/>
          <p:nvPr/>
        </p:nvSpPr>
        <p:spPr>
          <a:xfrm>
            <a:off x="9172575" y="2066925"/>
            <a:ext cx="1095375" cy="942975"/>
          </a:xfrm>
          <a:custGeom>
            <a:avLst/>
            <a:gdLst>
              <a:gd name="connsiteX0" fmla="*/ 0 w 1095375"/>
              <a:gd name="connsiteY0" fmla="*/ 838200 h 942975"/>
              <a:gd name="connsiteX1" fmla="*/ 38100 w 1095375"/>
              <a:gd name="connsiteY1" fmla="*/ 885825 h 942975"/>
              <a:gd name="connsiteX2" fmla="*/ 104775 w 1095375"/>
              <a:gd name="connsiteY2" fmla="*/ 904875 h 942975"/>
              <a:gd name="connsiteX3" fmla="*/ 200025 w 1095375"/>
              <a:gd name="connsiteY3" fmla="*/ 923925 h 942975"/>
              <a:gd name="connsiteX4" fmla="*/ 304800 w 1095375"/>
              <a:gd name="connsiteY4" fmla="*/ 933450 h 942975"/>
              <a:gd name="connsiteX5" fmla="*/ 390525 w 1095375"/>
              <a:gd name="connsiteY5" fmla="*/ 942975 h 942975"/>
              <a:gd name="connsiteX6" fmla="*/ 428625 w 1095375"/>
              <a:gd name="connsiteY6" fmla="*/ 923925 h 942975"/>
              <a:gd name="connsiteX7" fmla="*/ 438150 w 1095375"/>
              <a:gd name="connsiteY7" fmla="*/ 876300 h 942975"/>
              <a:gd name="connsiteX8" fmla="*/ 447675 w 1095375"/>
              <a:gd name="connsiteY8" fmla="*/ 647700 h 942975"/>
              <a:gd name="connsiteX9" fmla="*/ 466725 w 1095375"/>
              <a:gd name="connsiteY9" fmla="*/ 609600 h 942975"/>
              <a:gd name="connsiteX10" fmla="*/ 619125 w 1095375"/>
              <a:gd name="connsiteY10" fmla="*/ 581025 h 942975"/>
              <a:gd name="connsiteX11" fmla="*/ 1057275 w 1095375"/>
              <a:gd name="connsiteY11" fmla="*/ 590550 h 942975"/>
              <a:gd name="connsiteX12" fmla="*/ 1085850 w 1095375"/>
              <a:gd name="connsiteY12" fmla="*/ 552450 h 942975"/>
              <a:gd name="connsiteX13" fmla="*/ 1095375 w 1095375"/>
              <a:gd name="connsiteY13" fmla="*/ 485775 h 942975"/>
              <a:gd name="connsiteX14" fmla="*/ 1085850 w 1095375"/>
              <a:gd name="connsiteY14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5375" h="942975">
                <a:moveTo>
                  <a:pt x="0" y="838200"/>
                </a:moveTo>
                <a:cubicBezTo>
                  <a:pt x="12700" y="854075"/>
                  <a:pt x="20948" y="874910"/>
                  <a:pt x="38100" y="885825"/>
                </a:cubicBezTo>
                <a:cubicBezTo>
                  <a:pt x="57601" y="898235"/>
                  <a:pt x="82275" y="899581"/>
                  <a:pt x="104775" y="904875"/>
                </a:cubicBezTo>
                <a:cubicBezTo>
                  <a:pt x="136293" y="912291"/>
                  <a:pt x="167972" y="919346"/>
                  <a:pt x="200025" y="923925"/>
                </a:cubicBezTo>
                <a:cubicBezTo>
                  <a:pt x="234742" y="928885"/>
                  <a:pt x="269905" y="929961"/>
                  <a:pt x="304800" y="933450"/>
                </a:cubicBezTo>
                <a:cubicBezTo>
                  <a:pt x="333408" y="936311"/>
                  <a:pt x="361950" y="939800"/>
                  <a:pt x="390525" y="942975"/>
                </a:cubicBezTo>
                <a:cubicBezTo>
                  <a:pt x="403225" y="936625"/>
                  <a:pt x="420372" y="935479"/>
                  <a:pt x="428625" y="923925"/>
                </a:cubicBezTo>
                <a:cubicBezTo>
                  <a:pt x="438035" y="910751"/>
                  <a:pt x="437036" y="892451"/>
                  <a:pt x="438150" y="876300"/>
                </a:cubicBezTo>
                <a:cubicBezTo>
                  <a:pt x="443397" y="800215"/>
                  <a:pt x="439550" y="723532"/>
                  <a:pt x="447675" y="647700"/>
                </a:cubicBezTo>
                <a:cubicBezTo>
                  <a:pt x="449188" y="633582"/>
                  <a:pt x="453491" y="614746"/>
                  <a:pt x="466725" y="609600"/>
                </a:cubicBezTo>
                <a:cubicBezTo>
                  <a:pt x="514896" y="590867"/>
                  <a:pt x="568325" y="590550"/>
                  <a:pt x="619125" y="581025"/>
                </a:cubicBezTo>
                <a:cubicBezTo>
                  <a:pt x="689361" y="585869"/>
                  <a:pt x="955490" y="615996"/>
                  <a:pt x="1057275" y="590550"/>
                </a:cubicBezTo>
                <a:cubicBezTo>
                  <a:pt x="1072676" y="586700"/>
                  <a:pt x="1076325" y="565150"/>
                  <a:pt x="1085850" y="552450"/>
                </a:cubicBezTo>
                <a:cubicBezTo>
                  <a:pt x="1089025" y="530225"/>
                  <a:pt x="1095375" y="508226"/>
                  <a:pt x="1095375" y="485775"/>
                </a:cubicBezTo>
                <a:cubicBezTo>
                  <a:pt x="1095375" y="323819"/>
                  <a:pt x="1085850" y="161956"/>
                  <a:pt x="1085850" y="0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073EBF-7973-4292-9E44-BA41294773CE}"/>
              </a:ext>
            </a:extLst>
          </p:cNvPr>
          <p:cNvSpPr txBox="1"/>
          <p:nvPr/>
        </p:nvSpPr>
        <p:spPr>
          <a:xfrm>
            <a:off x="942975" y="4600575"/>
            <a:ext cx="6562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1 240</a:t>
            </a:r>
          </a:p>
        </p:txBody>
      </p:sp>
    </p:spTree>
    <p:extLst>
      <p:ext uri="{BB962C8B-B14F-4D97-AF65-F5344CB8AC3E}">
        <p14:creationId xmlns:p14="http://schemas.microsoft.com/office/powerpoint/2010/main" val="29027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BB80F506-481A-4547-9BB4-532750E0B479}"/>
              </a:ext>
            </a:extLst>
          </p:cNvPr>
          <p:cNvSpPr txBox="1"/>
          <p:nvPr/>
        </p:nvSpPr>
        <p:spPr>
          <a:xfrm>
            <a:off x="1038224" y="695325"/>
            <a:ext cx="1004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bạn Mai, Nam và Việt đang ở trong mê cung (như hình vẽ):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05D5A9-3F77-4FE5-B4D4-000E571DCBBD}"/>
              </a:ext>
            </a:extLst>
          </p:cNvPr>
          <p:cNvSpPr txBox="1"/>
          <p:nvPr/>
        </p:nvSpPr>
        <p:spPr>
          <a:xfrm>
            <a:off x="581026" y="17049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480DD6-D477-4793-87D3-577688F02E89}"/>
              </a:ext>
            </a:extLst>
          </p:cNvPr>
          <p:cNvSpPr txBox="1"/>
          <p:nvPr/>
        </p:nvSpPr>
        <p:spPr>
          <a:xfrm>
            <a:off x="1400175" y="2695575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sánh: 1 240 &lt; 1 420 &lt;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2941004-B1E3-4ABA-8231-BB4C4B2D161F}"/>
              </a:ext>
            </a:extLst>
          </p:cNvPr>
          <p:cNvSpPr txBox="1"/>
          <p:nvPr/>
        </p:nvSpPr>
        <p:spPr>
          <a:xfrm>
            <a:off x="657224" y="3390900"/>
            <a:ext cx="6467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Nam ra khỏi mê cung qua cửa ghi số lớn nhất: 2 401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5DD2A38-0894-47B2-B471-ABDFC70C6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257300"/>
            <a:ext cx="4133850" cy="38671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D120B78-DA76-4252-AEDE-9A10E1DD2844}"/>
              </a:ext>
            </a:extLst>
          </p:cNvPr>
          <p:cNvSpPr txBox="1"/>
          <p:nvPr/>
        </p:nvSpPr>
        <p:spPr>
          <a:xfrm>
            <a:off x="542926" y="4600575"/>
            <a:ext cx="6724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mê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28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3E611E5-EB89-4565-967B-D402B516B099}"/>
              </a:ext>
            </a:extLst>
          </p:cNvPr>
          <p:cNvSpPr txBox="1"/>
          <p:nvPr/>
        </p:nvSpPr>
        <p:spPr>
          <a:xfrm>
            <a:off x="790574" y="5438775"/>
            <a:ext cx="71532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Bạn Việt ra khỏi mê cung qua cửa ghi số bé nhất: 1 240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0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3C15F0-903F-4DFD-8BA3-452E2923B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014" y="6234854"/>
            <a:ext cx="2640753" cy="264414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4EF1581-7181-4E67-8A1C-3BF6233E9E1D}"/>
              </a:ext>
            </a:extLst>
          </p:cNvPr>
          <p:cNvSpPr/>
          <p:nvPr/>
        </p:nvSpPr>
        <p:spPr>
          <a:xfrm>
            <a:off x="740834" y="403014"/>
            <a:ext cx="586740" cy="58843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F2B72A5F-3AF6-457B-8AD8-BFDDDE14BDDA}"/>
              </a:ext>
            </a:extLst>
          </p:cNvPr>
          <p:cNvSpPr txBox="1"/>
          <p:nvPr/>
        </p:nvSpPr>
        <p:spPr>
          <a:xfrm>
            <a:off x="1361863" y="439632"/>
            <a:ext cx="964184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 – bốt từng đi qua bốn cây cầu có chiều dài như sau: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B988CB7E-44B2-47A2-AFC8-E9150422B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1047750"/>
            <a:ext cx="6718165" cy="38862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B4081252-DEE4-42B8-8DCB-1B416CC428D7}"/>
              </a:ext>
            </a:extLst>
          </p:cNvPr>
          <p:cNvSpPr txBox="1"/>
          <p:nvPr/>
        </p:nvSpPr>
        <p:spPr>
          <a:xfrm>
            <a:off x="7373015" y="1148095"/>
            <a:ext cx="42386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747059F-BCF5-49ED-95C9-DCEFB85B5968}"/>
              </a:ext>
            </a:extLst>
          </p:cNvPr>
          <p:cNvSpPr txBox="1"/>
          <p:nvPr/>
        </p:nvSpPr>
        <p:spPr>
          <a:xfrm>
            <a:off x="7448550" y="2572858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So sánh: 2 750 &lt; 3 900 &lt; </a:t>
            </a:r>
          </a:p>
          <a:p>
            <a:pPr algn="just"/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4 480 &lt; 5 440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4158F1B-A447-488E-A346-2FEC382B0E91}"/>
              </a:ext>
            </a:extLst>
          </p:cNvPr>
          <p:cNvSpPr txBox="1"/>
          <p:nvPr/>
        </p:nvSpPr>
        <p:spPr>
          <a:xfrm>
            <a:off x="7248525" y="3505200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dài nhất là cầu Đình Vũ – Cát Hải.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7CA8A7C-935D-4F96-A3C1-77D6AB76438C}"/>
              </a:ext>
            </a:extLst>
          </p:cNvPr>
          <p:cNvSpPr txBox="1"/>
          <p:nvPr/>
        </p:nvSpPr>
        <p:spPr>
          <a:xfrm>
            <a:off x="7267575" y="4391025"/>
            <a:ext cx="4743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 cầu ngắn nhất là cầu Cần Thơ.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15F77F-9C41-40F1-941C-ACA7343C0638}"/>
              </a:ext>
            </a:extLst>
          </p:cNvPr>
          <p:cNvSpPr txBox="1"/>
          <p:nvPr/>
        </p:nvSpPr>
        <p:spPr>
          <a:xfrm>
            <a:off x="676275" y="4953000"/>
            <a:ext cx="6124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thứ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ngắn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1AAF835-68A9-49C7-9BF1-82CB6D81236A}"/>
              </a:ext>
            </a:extLst>
          </p:cNvPr>
          <p:cNvSpPr txBox="1"/>
          <p:nvPr/>
        </p:nvSpPr>
        <p:spPr>
          <a:xfrm>
            <a:off x="627321" y="5988954"/>
            <a:ext cx="10978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ầu Đình Vũ – Cát Hải, cầu Vĩnh Thịnh, cầu Nhật Tân, cầu Cần Thơ.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3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464C2-5951-D54C-5204-EBD500E99C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0"/>
          <a:stretch/>
        </p:blipFill>
        <p:spPr>
          <a:xfrm>
            <a:off x="0" y="0"/>
            <a:ext cx="12192000" cy="69625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3754B4-63C5-FF54-DD49-6D3B59702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7" y="366189"/>
            <a:ext cx="869974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2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C19233-9296-286F-D5B3-1075E3182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859A7BF4-81FF-6123-1783-BE85CBF4DD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881725" y="1366439"/>
            <a:ext cx="3241467" cy="376066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B105F00D-CE09-0651-0221-C13782FEB2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4123192" y="1359907"/>
            <a:ext cx="3471161" cy="360143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BA2B4FFB-72CF-7DD4-DC69-F4E999115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8127768" y="2076032"/>
            <a:ext cx="2976661" cy="27059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CBC296-7D7A-7D01-F2C0-F3CB93E90F5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701" r="47101"/>
          <a:stretch/>
        </p:blipFill>
        <p:spPr>
          <a:xfrm>
            <a:off x="4327363" y="4445857"/>
            <a:ext cx="3655212" cy="2488476"/>
          </a:xfrm>
          <a:prstGeom prst="rect">
            <a:avLst/>
          </a:prstGeom>
        </p:spPr>
      </p:pic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66BB9785-FC25-2834-3A43-52EED38328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4565" y="6113265"/>
            <a:ext cx="1255885" cy="7498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55A1C-9C40-D5F0-48F0-E8249260F4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084" y="-280494"/>
            <a:ext cx="1032142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0.24414 0.343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14" y="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62 L 0.25703 0.3807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497B0D1-5C8F-37EE-1265-9F88231B346C}"/>
              </a:ext>
            </a:extLst>
          </p:cNvPr>
          <p:cNvGrpSpPr/>
          <p:nvPr/>
        </p:nvGrpSpPr>
        <p:grpSpPr>
          <a:xfrm>
            <a:off x="1866244" y="582830"/>
            <a:ext cx="9707535" cy="1613020"/>
            <a:chOff x="226633" y="62178"/>
            <a:chExt cx="13891547" cy="2106760"/>
          </a:xfrm>
        </p:grpSpPr>
        <p:sp>
          <p:nvSpPr>
            <p:cNvPr id="28" name="Rectangle 1">
              <a:extLst>
                <a:ext uri="{FF2B5EF4-FFF2-40B4-BE49-F238E27FC236}">
                  <a16:creationId xmlns:a16="http://schemas.microsoft.com/office/drawing/2014/main" id="{96FF4CD7-8A8C-6765-64DF-CE6412A7227A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  <a:gd name="csX0" fmla="*/ 0 w 13830686"/>
                <a:gd name="csY0" fmla="*/ 0 h 2021573"/>
                <a:gd name="csX1" fmla="*/ 13830686 w 13830686"/>
                <a:gd name="csY1" fmla="*/ 0 h 2021573"/>
                <a:gd name="csX2" fmla="*/ 13830686 w 13830686"/>
                <a:gd name="csY2" fmla="*/ 2021573 h 2021573"/>
                <a:gd name="csX3" fmla="*/ 0 w 13830686"/>
                <a:gd name="csY3" fmla="*/ 2021573 h 2021573"/>
                <a:gd name="csX4" fmla="*/ 0 w 13830686"/>
                <a:gd name="csY4" fmla="*/ 0 h 20215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1933774" y="-133017"/>
                    <a:pt x="10022419" y="-123057"/>
                    <a:pt x="13830686" y="0"/>
                  </a:cubicBezTo>
                  <a:cubicBezTo>
                    <a:pt x="13544696" y="498240"/>
                    <a:pt x="13704212" y="1418057"/>
                    <a:pt x="13830686" y="2021573"/>
                  </a:cubicBezTo>
                  <a:cubicBezTo>
                    <a:pt x="7935255" y="1584223"/>
                    <a:pt x="3153886" y="1507892"/>
                    <a:pt x="0" y="2021573"/>
                  </a:cubicBezTo>
                  <a:cubicBezTo>
                    <a:pt x="95603" y="1327528"/>
                    <a:pt x="87717" y="472938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2109190" y="10798"/>
                    <a:pt x="9633234" y="94379"/>
                    <a:pt x="13830686" y="0"/>
                  </a:cubicBezTo>
                  <a:cubicBezTo>
                    <a:pt x="13665150" y="197261"/>
                    <a:pt x="13908270" y="1259817"/>
                    <a:pt x="13830686" y="2021573"/>
                  </a:cubicBezTo>
                  <a:cubicBezTo>
                    <a:pt x="9612298" y="1972771"/>
                    <a:pt x="3466699" y="2420207"/>
                    <a:pt x="0" y="2021573"/>
                  </a:cubicBezTo>
                  <a:cubicBezTo>
                    <a:pt x="18977" y="1431888"/>
                    <a:pt x="119428" y="10689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624581" y="-325344"/>
                    <a:pt x="8865777" y="555802"/>
                    <a:pt x="13830686" y="0"/>
                  </a:cubicBezTo>
                  <a:cubicBezTo>
                    <a:pt x="13645212" y="451837"/>
                    <a:pt x="13830906" y="1449556"/>
                    <a:pt x="13830686" y="2021573"/>
                  </a:cubicBezTo>
                  <a:cubicBezTo>
                    <a:pt x="7041053" y="1907530"/>
                    <a:pt x="3663421" y="1818682"/>
                    <a:pt x="0" y="2021573"/>
                  </a:cubicBezTo>
                  <a:cubicBezTo>
                    <a:pt x="91538" y="1300071"/>
                    <a:pt x="-15572" y="398978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035627" y="-157587"/>
                    <a:pt x="11063389" y="-63908"/>
                    <a:pt x="13830686" y="0"/>
                  </a:cubicBezTo>
                  <a:cubicBezTo>
                    <a:pt x="13574983" y="444225"/>
                    <a:pt x="13712129" y="1480797"/>
                    <a:pt x="13830686" y="2021573"/>
                  </a:cubicBezTo>
                  <a:cubicBezTo>
                    <a:pt x="7460225" y="1496515"/>
                    <a:pt x="3273941" y="1695204"/>
                    <a:pt x="0" y="2021573"/>
                  </a:cubicBezTo>
                  <a:cubicBezTo>
                    <a:pt x="108338" y="1307689"/>
                    <a:pt x="51242" y="421937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  <a:gd name="connsiteX0" fmla="*/ 0 w 9665004"/>
                        <a:gd name="connsiteY0" fmla="*/ 0 h 1547797"/>
                        <a:gd name="connsiteX1" fmla="*/ 9665004 w 9665004"/>
                        <a:gd name="connsiteY1" fmla="*/ 0 h 1547797"/>
                        <a:gd name="connsiteX2" fmla="*/ 9665004 w 9665004"/>
                        <a:gd name="connsiteY2" fmla="*/ 1547797 h 1547797"/>
                        <a:gd name="connsiteX3" fmla="*/ 0 w 9665004"/>
                        <a:gd name="connsiteY3" fmla="*/ 1547797 h 1547797"/>
                        <a:gd name="connsiteX4" fmla="*/ 0 w 9665004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665004" h="1547797" fill="none" extrusionOk="0">
                          <a:moveTo>
                            <a:pt x="0" y="0"/>
                          </a:moveTo>
                          <a:cubicBezTo>
                            <a:pt x="3328998" y="-22651"/>
                            <a:pt x="5541897" y="40298"/>
                            <a:pt x="9665004" y="0"/>
                          </a:cubicBezTo>
                          <a:cubicBezTo>
                            <a:pt x="9493584" y="340935"/>
                            <a:pt x="9584496" y="1088128"/>
                            <a:pt x="9665004" y="1547797"/>
                          </a:cubicBezTo>
                          <a:cubicBezTo>
                            <a:pt x="5307006" y="1346136"/>
                            <a:pt x="2274119" y="1339406"/>
                            <a:pt x="0" y="1547797"/>
                          </a:cubicBezTo>
                          <a:cubicBezTo>
                            <a:pt x="61731" y="1033067"/>
                            <a:pt x="36482" y="331570"/>
                            <a:pt x="0" y="0"/>
                          </a:cubicBezTo>
                          <a:close/>
                        </a:path>
                        <a:path w="9665004" h="1547797" stroke="0" extrusionOk="0">
                          <a:moveTo>
                            <a:pt x="0" y="0"/>
                          </a:moveTo>
                          <a:cubicBezTo>
                            <a:pt x="4638615" y="-30695"/>
                            <a:pt x="7294110" y="-77305"/>
                            <a:pt x="9665004" y="0"/>
                          </a:cubicBezTo>
                          <a:cubicBezTo>
                            <a:pt x="9592468" y="195484"/>
                            <a:pt x="9670690" y="1041995"/>
                            <a:pt x="9665004" y="1547797"/>
                          </a:cubicBezTo>
                          <a:cubicBezTo>
                            <a:pt x="6314338" y="1475440"/>
                            <a:pt x="2296119" y="1776457"/>
                            <a:pt x="0" y="1547797"/>
                          </a:cubicBezTo>
                          <a:cubicBezTo>
                            <a:pt x="72113" y="1112515"/>
                            <a:pt x="83181" y="751180"/>
                            <a:pt x="0" y="0"/>
                          </a:cubicBezTo>
                          <a:close/>
                        </a:path>
                        <a:path w="9665004" h="1547797" fill="none" stroke="0" extrusionOk="0">
                          <a:moveTo>
                            <a:pt x="0" y="0"/>
                          </a:moveTo>
                          <a:cubicBezTo>
                            <a:pt x="3383172" y="-106912"/>
                            <a:pt x="5866077" y="232534"/>
                            <a:pt x="9665004" y="0"/>
                          </a:cubicBezTo>
                          <a:cubicBezTo>
                            <a:pt x="9511291" y="273862"/>
                            <a:pt x="9664910" y="1154234"/>
                            <a:pt x="9665004" y="1547797"/>
                          </a:cubicBezTo>
                          <a:cubicBezTo>
                            <a:pt x="4902529" y="1520045"/>
                            <a:pt x="2389389" y="1216938"/>
                            <a:pt x="0" y="1547797"/>
                          </a:cubicBezTo>
                          <a:cubicBezTo>
                            <a:pt x="78507" y="1005724"/>
                            <a:pt x="27359" y="31201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258E409-4DCE-350E-793D-496F66EEC073}"/>
                </a:ext>
              </a:extLst>
            </p:cNvPr>
            <p:cNvSpPr txBox="1"/>
            <p:nvPr/>
          </p:nvSpPr>
          <p:spPr>
            <a:xfrm>
              <a:off x="496100" y="62178"/>
              <a:ext cx="13622080" cy="17285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 số rồi đọc số, biết số đó gồm: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Tám nghìn, chín trăm, sáu chục, ba đơn vị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8F2A3F9-DF18-E83A-EBF6-B7B35025367B}"/>
              </a:ext>
            </a:extLst>
          </p:cNvPr>
          <p:cNvGrpSpPr/>
          <p:nvPr/>
        </p:nvGrpSpPr>
        <p:grpSpPr>
          <a:xfrm>
            <a:off x="1273547" y="2735313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B353A7D-6F66-1025-EA24-6D44FEE8C456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4E6A76-6AF1-0AED-BC64-8177E1B67F5B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8963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539C6E-7134-5477-6DBE-92E806411499}"/>
              </a:ext>
            </a:extLst>
          </p:cNvPr>
          <p:cNvGrpSpPr/>
          <p:nvPr/>
        </p:nvGrpSpPr>
        <p:grpSpPr>
          <a:xfrm>
            <a:off x="6994141" y="2700277"/>
            <a:ext cx="4537107" cy="1129886"/>
            <a:chOff x="981375" y="2864057"/>
            <a:chExt cx="4537107" cy="1129886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F6636DD1-789D-8873-045F-9A266498DED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4B990DF-6068-48DE-11D7-4364A70449A1}"/>
                </a:ext>
              </a:extLst>
            </p:cNvPr>
            <p:cNvSpPr txBox="1"/>
            <p:nvPr/>
          </p:nvSpPr>
          <p:spPr>
            <a:xfrm>
              <a:off x="1526890" y="300712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8369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796AA4A-F415-9650-21A8-9FD63EB7B0D7}"/>
              </a:ext>
            </a:extLst>
          </p:cNvPr>
          <p:cNvGrpSpPr/>
          <p:nvPr/>
        </p:nvGrpSpPr>
        <p:grpSpPr>
          <a:xfrm>
            <a:off x="1184782" y="4640334"/>
            <a:ext cx="4537107" cy="1129886"/>
            <a:chOff x="981375" y="4872764"/>
            <a:chExt cx="4537107" cy="112988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F22FC68-6EAC-B9BC-50D7-81BFDA57F87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B134D9-D75F-7633-7CB9-1B60A43ABD24}"/>
                </a:ext>
              </a:extLst>
            </p:cNvPr>
            <p:cNvSpPr txBox="1"/>
            <p:nvPr/>
          </p:nvSpPr>
          <p:spPr>
            <a:xfrm>
              <a:off x="1431708" y="5049685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8693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1C5692A-E06D-4FB1-35A9-B014C04F034B}"/>
              </a:ext>
            </a:extLst>
          </p:cNvPr>
          <p:cNvGrpSpPr/>
          <p:nvPr/>
        </p:nvGrpSpPr>
        <p:grpSpPr>
          <a:xfrm>
            <a:off x="6977963" y="456864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DFC39D20-DD60-9192-F701-53577D4A675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356527-32F6-BFC9-3AC3-396A6FA1DA49}"/>
                </a:ext>
              </a:extLst>
            </p:cNvPr>
            <p:cNvSpPr txBox="1"/>
            <p:nvPr/>
          </p:nvSpPr>
          <p:spPr>
            <a:xfrm>
              <a:off x="8372967" y="4843518"/>
              <a:ext cx="273827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8936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E5EE02F0-A2FC-AF49-3A84-25EA816184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05604" y="2939327"/>
            <a:ext cx="953350" cy="8575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13E942C-84A6-4F8B-3B71-2BD159C4F9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71036" y="2753475"/>
            <a:ext cx="891076" cy="89646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A5F7F3C-D85C-19A9-5704-64E404486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56263" y="4770895"/>
            <a:ext cx="891076" cy="8964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1262017-1DA5-2B36-F383-7325A3EAF9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86360" y="4685358"/>
            <a:ext cx="891076" cy="8964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4E70F48-D079-CEF3-0464-A921018044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66" y="2622077"/>
            <a:ext cx="1475271" cy="14920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4DF1B0-9518-C559-1ABF-E3B7306260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9428" y="2599826"/>
            <a:ext cx="1385564" cy="14008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947DFBB-5F15-CD1C-9B8D-9D3071F39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50703"/>
          <a:stretch/>
        </p:blipFill>
        <p:spPr>
          <a:xfrm>
            <a:off x="289152" y="4433734"/>
            <a:ext cx="1487889" cy="15707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EA91B6E-4A35-D12F-E205-0EB505E2C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9806" y="4366743"/>
            <a:ext cx="1365186" cy="157078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32D785E-8865-524D-D98D-F7E48C0E7E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1" t="2717" r="28122" b="38173"/>
          <a:stretch/>
        </p:blipFill>
        <p:spPr>
          <a:xfrm>
            <a:off x="550930" y="82247"/>
            <a:ext cx="2384135" cy="2766011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84C256EF-05AE-ABAE-C326-6768E594A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9836" r="8438" b="21274"/>
          <a:stretch/>
        </p:blipFill>
        <p:spPr>
          <a:xfrm>
            <a:off x="10324972" y="6004520"/>
            <a:ext cx="1867028" cy="8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0BEFB59-A759-908C-2968-71FE8E21C4C6}"/>
              </a:ext>
            </a:extLst>
          </p:cNvPr>
          <p:cNvGrpSpPr/>
          <p:nvPr/>
        </p:nvGrpSpPr>
        <p:grpSpPr>
          <a:xfrm>
            <a:off x="1776827" y="441728"/>
            <a:ext cx="9941179" cy="1831955"/>
            <a:chOff x="226633" y="-47311"/>
            <a:chExt cx="13830686" cy="2392709"/>
          </a:xfrm>
        </p:grpSpPr>
        <p:sp>
          <p:nvSpPr>
            <p:cNvPr id="4" name="Rectangle 1">
              <a:extLst>
                <a:ext uri="{FF2B5EF4-FFF2-40B4-BE49-F238E27FC236}">
                  <a16:creationId xmlns:a16="http://schemas.microsoft.com/office/drawing/2014/main" id="{EE531DC2-ACB8-C9B8-D414-E8BFD635A3E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C78512-A372-3ADD-BCB1-1F22B6A7D240}"/>
                </a:ext>
              </a:extLst>
            </p:cNvPr>
            <p:cNvSpPr txBox="1"/>
            <p:nvPr/>
          </p:nvSpPr>
          <p:spPr>
            <a:xfrm>
              <a:off x="330935" y="202992"/>
              <a:ext cx="13622080" cy="1808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tổng sau:</a:t>
              </a:r>
              <a:br>
                <a:rPr kumimoji="0" lang="en-US" altLang="en-US" sz="2800" b="1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5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000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10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+</a:t>
              </a:r>
              <a: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5</a:t>
              </a:r>
              <a:br>
                <a:rPr kumimoji="0" lang="en-US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</a:br>
              <a:r>
                <a:rPr kumimoji="0" lang="vi-VN" altLang="en-US" sz="28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 được tạo thành là:</a:t>
              </a:r>
              <a:endParaRPr kumimoji="0" lang="en-US" altLang="en-US" sz="2800" i="0" u="none" strike="noStrike" kern="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5E6FD6-D092-EC19-B4B7-5F4CB47AA145}"/>
              </a:ext>
            </a:extLst>
          </p:cNvPr>
          <p:cNvGrpSpPr/>
          <p:nvPr/>
        </p:nvGrpSpPr>
        <p:grpSpPr>
          <a:xfrm>
            <a:off x="7158658" y="2751447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6854CBD-1C23-DF6F-D95D-FB5F5B16830F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04D577-E5E9-2507-F6FE-558C6A37E15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5015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1A1EEF-E5DB-962F-42A8-59CF7CF73BC1}"/>
              </a:ext>
            </a:extLst>
          </p:cNvPr>
          <p:cNvGrpSpPr/>
          <p:nvPr/>
        </p:nvGrpSpPr>
        <p:grpSpPr>
          <a:xfrm>
            <a:off x="1338844" y="2805928"/>
            <a:ext cx="4894215" cy="1129886"/>
            <a:chOff x="981375" y="2864057"/>
            <a:chExt cx="4894215" cy="112988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2555043-0239-008E-E924-BFE6F43738B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1423A9-A047-6B5E-4BB9-D0C0F840806B}"/>
                </a:ext>
              </a:extLst>
            </p:cNvPr>
            <p:cNvSpPr txBox="1"/>
            <p:nvPr/>
          </p:nvSpPr>
          <p:spPr>
            <a:xfrm>
              <a:off x="2124761" y="3028763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5051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39A6CC-A4C1-E3A1-2820-82BAAE694FB6}"/>
              </a:ext>
            </a:extLst>
          </p:cNvPr>
          <p:cNvGrpSpPr/>
          <p:nvPr/>
        </p:nvGrpSpPr>
        <p:grpSpPr>
          <a:xfrm>
            <a:off x="1230293" y="4632765"/>
            <a:ext cx="4630996" cy="1129886"/>
            <a:chOff x="887486" y="4872764"/>
            <a:chExt cx="4630996" cy="11298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C272AA-7427-3061-F236-098CDB30F16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49E024-4EF7-ADC6-ACB8-06986EEE0BAB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5105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0648D7-E1EA-4558-1B20-6B4A8A5BF06F}"/>
              </a:ext>
            </a:extLst>
          </p:cNvPr>
          <p:cNvGrpSpPr/>
          <p:nvPr/>
        </p:nvGrpSpPr>
        <p:grpSpPr>
          <a:xfrm>
            <a:off x="7080972" y="4533949"/>
            <a:ext cx="4899473" cy="1129886"/>
            <a:chOff x="6830721" y="4714800"/>
            <a:chExt cx="4899473" cy="1129886"/>
          </a:xfrm>
          <a:solidFill>
            <a:schemeClr val="bg1"/>
          </a:solidFill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5637EBD-7D16-1F70-B514-7969EB1FEC1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1A4F25-0FF1-D0C7-FF12-28F741563E02}"/>
                </a:ext>
              </a:extLst>
            </p:cNvPr>
            <p:cNvSpPr txBox="1"/>
            <p:nvPr/>
          </p:nvSpPr>
          <p:spPr>
            <a:xfrm>
              <a:off x="8270170" y="4850158"/>
              <a:ext cx="3460024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5005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8937A78-AA3E-15B6-DA4F-15F4AAF05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9090" y="2939396"/>
            <a:ext cx="953350" cy="857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DE964-0797-404C-E478-D79529893A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315739" y="2859126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DC7C1-2DB1-AF36-5086-EB12EB4A7F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49598" y="474947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0BC3799-B944-FD03-E826-3025A1FE9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89369" y="465066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D1F232-0F45-76B7-A775-4A8672F4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1" y="2600658"/>
            <a:ext cx="1475271" cy="14920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F0771D-EC98-3A84-06C4-0025B031B8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94600" y="2647417"/>
            <a:ext cx="1385564" cy="14008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7210E01-3559-FF77-014C-90EC74A9F2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282487" y="4412315"/>
            <a:ext cx="1487889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65280A-047A-6E19-D95A-452FF442D7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2815" y="4332045"/>
            <a:ext cx="1365186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F9F67E-7E3F-7A8A-8BDA-EF6D9E15461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1" t="-3412" r="-4836" b="53187"/>
          <a:stretch/>
        </p:blipFill>
        <p:spPr>
          <a:xfrm>
            <a:off x="-29556" y="155233"/>
            <a:ext cx="2405196" cy="249546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55F6A8E0-59B3-528D-CB9E-63BA8444A6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277728" y="5983101"/>
            <a:ext cx="1914272" cy="86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5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D71EEE-48B8-577F-FE29-3DA4C7204C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022665-6C12-FE8A-2EC1-7232260F8518}"/>
              </a:ext>
            </a:extLst>
          </p:cNvPr>
          <p:cNvGrpSpPr/>
          <p:nvPr/>
        </p:nvGrpSpPr>
        <p:grpSpPr>
          <a:xfrm>
            <a:off x="1532188" y="615441"/>
            <a:ext cx="9941179" cy="1831954"/>
            <a:chOff x="226633" y="-47311"/>
            <a:chExt cx="13830686" cy="2392709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B06FC9D6-866A-BA31-C4EF-32ACEAEA45A3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  <a:gd name="csX0" fmla="*/ 0 w 13830686"/>
                <a:gd name="csY0" fmla="*/ 0 h 2392709"/>
                <a:gd name="csX1" fmla="*/ 13830686 w 13830686"/>
                <a:gd name="csY1" fmla="*/ 0 h 2392709"/>
                <a:gd name="csX2" fmla="*/ 13830686 w 13830686"/>
                <a:gd name="csY2" fmla="*/ 2392709 h 2392709"/>
                <a:gd name="csX3" fmla="*/ 0 w 13830686"/>
                <a:gd name="csY3" fmla="*/ 2392709 h 2392709"/>
                <a:gd name="csX4" fmla="*/ 0 w 13830686"/>
                <a:gd name="csY4" fmla="*/ 0 h 239270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D36D4F-9E51-5545-5CC2-AA5D71C375A1}"/>
                </a:ext>
              </a:extLst>
            </p:cNvPr>
            <p:cNvSpPr txBox="1"/>
            <p:nvPr/>
          </p:nvSpPr>
          <p:spPr>
            <a:xfrm>
              <a:off x="461490" y="169675"/>
              <a:ext cx="13516922" cy="17285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Cho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9768,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chữ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hàng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nghìn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của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số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này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 </a:t>
              </a:r>
              <a:r>
                <a:rPr kumimoji="0" lang="en-US" altLang="en-US" sz="4000" i="0" u="none" strike="noStrike" kern="0" normalizeH="0" baseline="0" noProof="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là</a:t>
              </a:r>
              <a:r>
                <a:rPr kumimoji="0" lang="en-US" altLang="en-US" sz="4000" i="0" u="none" strike="noStrike" kern="0" normalizeH="0" baseline="0" noProof="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235549F-7742-B82C-77FD-C136E2FF5A1B}"/>
              </a:ext>
            </a:extLst>
          </p:cNvPr>
          <p:cNvGrpSpPr/>
          <p:nvPr/>
        </p:nvGrpSpPr>
        <p:grpSpPr>
          <a:xfrm>
            <a:off x="7334924" y="4437783"/>
            <a:ext cx="4317145" cy="1129886"/>
            <a:chOff x="6830721" y="2864057"/>
            <a:chExt cx="4317145" cy="1129886"/>
          </a:xfrm>
          <a:solidFill>
            <a:schemeClr val="bg1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5752DD0-1F7C-DB8A-9402-F43E1B526483}"/>
                </a:ext>
              </a:extLst>
            </p:cNvPr>
            <p:cNvSpPr/>
            <p:nvPr/>
          </p:nvSpPr>
          <p:spPr>
            <a:xfrm>
              <a:off x="6830721" y="2864057"/>
              <a:ext cx="4317145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996F734-5171-AD3C-69F7-03806CEAE091}"/>
                </a:ext>
              </a:extLst>
            </p:cNvPr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96DB91-68C9-FCF9-8268-1F5EDD0F53EA}"/>
              </a:ext>
            </a:extLst>
          </p:cNvPr>
          <p:cNvGrpSpPr/>
          <p:nvPr/>
        </p:nvGrpSpPr>
        <p:grpSpPr>
          <a:xfrm>
            <a:off x="6991979" y="2822557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E383CE1-B30B-219E-8A7C-FEA210B3291C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DBAE32-1ECA-F525-9771-194418864513}"/>
                </a:ext>
              </a:extLst>
            </p:cNvPr>
            <p:cNvSpPr txBox="1"/>
            <p:nvPr/>
          </p:nvSpPr>
          <p:spPr>
            <a:xfrm>
              <a:off x="1607829" y="300535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C9135B-3476-A75D-03D5-FB5B70DEBFBB}"/>
              </a:ext>
            </a:extLst>
          </p:cNvPr>
          <p:cNvGrpSpPr/>
          <p:nvPr/>
        </p:nvGrpSpPr>
        <p:grpSpPr>
          <a:xfrm>
            <a:off x="1044182" y="4650432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91C326C-C186-EE22-9074-6C84AF74026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788522-914A-228B-DC1D-949341EDF3C1}"/>
                </a:ext>
              </a:extLst>
            </p:cNvPr>
            <p:cNvSpPr txBox="1"/>
            <p:nvPr/>
          </p:nvSpPr>
          <p:spPr>
            <a:xfrm>
              <a:off x="1223479" y="5020560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B36EC4-6AD2-B1C6-0933-FBA70DCA09AA}"/>
              </a:ext>
            </a:extLst>
          </p:cNvPr>
          <p:cNvGrpSpPr/>
          <p:nvPr/>
        </p:nvGrpSpPr>
        <p:grpSpPr>
          <a:xfrm>
            <a:off x="1170402" y="2808844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5DB2FC9-F877-359B-29EE-E7ACB6B3217E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4729E2-F56E-CA0F-0443-4F6EBC3847BB}"/>
                </a:ext>
              </a:extLst>
            </p:cNvPr>
            <p:cNvSpPr txBox="1"/>
            <p:nvPr/>
          </p:nvSpPr>
          <p:spPr>
            <a:xfrm>
              <a:off x="7930665" y="4895022"/>
              <a:ext cx="2729757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B574EE9F-9D3D-E0F6-7B38-02F5FF4F15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47818" y="46200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CE68F9-C27B-0371-A4B8-2DB0DFD98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68874" y="2875755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D72BF7-CA18-7318-4639-8032ABDB1B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15663" y="4780993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6197AD-F5A5-CB61-6967-AFE2BED7C4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78799" y="29255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2A02815-105A-2EA6-8099-A29023E7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77" y="2631815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A203DDB-90E2-0E4E-4182-9F282EFE9B9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27266" y="2722106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580CB0B-673F-D367-B716-9E78382CEF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48552" y="4443832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135EBC-86B5-D9F1-6116-DC2EEAD9B6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90135" y="4353718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FFFE22-01D4-37B2-0446-54FFD5E5F5B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4" t="59574" r="13621" b="-3579"/>
          <a:stretch/>
        </p:blipFill>
        <p:spPr>
          <a:xfrm>
            <a:off x="-88425" y="800313"/>
            <a:ext cx="1910698" cy="1736921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  <a:extLst>
              <a:ext uri="{FF2B5EF4-FFF2-40B4-BE49-F238E27FC236}">
                <a16:creationId xmlns:a16="http://schemas.microsoft.com/office/drawing/2014/main" id="{230E6D00-22FF-DEF6-6D00-A6929C159A4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9836" r="8438" b="21274"/>
          <a:stretch/>
        </p:blipFill>
        <p:spPr>
          <a:xfrm>
            <a:off x="10148479" y="5924504"/>
            <a:ext cx="2043521" cy="9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565213C0-F7FF-B551-759E-22944805F50E}"/>
              </a:ext>
            </a:extLst>
          </p:cNvPr>
          <p:cNvGrpSpPr/>
          <p:nvPr/>
        </p:nvGrpSpPr>
        <p:grpSpPr>
          <a:xfrm>
            <a:off x="6385617" y="1542504"/>
            <a:ext cx="1689904" cy="570719"/>
            <a:chOff x="3587697" y="3958134"/>
            <a:chExt cx="1374735" cy="483228"/>
          </a:xfrm>
          <a:noFill/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324C1376-AC16-ED44-0951-3D5D06D056A8}"/>
                </a:ext>
              </a:extLst>
            </p:cNvPr>
            <p:cNvSpPr/>
            <p:nvPr/>
          </p:nvSpPr>
          <p:spPr>
            <a:xfrm>
              <a:off x="3587697" y="3965411"/>
              <a:ext cx="1374735" cy="475951"/>
            </a:xfrm>
            <a:prstGeom prst="roundRect">
              <a:avLst>
                <a:gd name="adj" fmla="val 50000"/>
              </a:avLst>
            </a:prstGeom>
            <a:solidFill>
              <a:srgbClr val="AE7637"/>
            </a:solidFill>
            <a:ln w="19050">
              <a:solidFill>
                <a:srgbClr val="6853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88984202-ADC9-E352-1E12-D0BF95DC6F5B}"/>
                </a:ext>
              </a:extLst>
            </p:cNvPr>
            <p:cNvSpPr txBox="1"/>
            <p:nvPr/>
          </p:nvSpPr>
          <p:spPr>
            <a:xfrm>
              <a:off x="4565482" y="3958134"/>
              <a:ext cx="173390" cy="338235"/>
            </a:xfrm>
            <a:prstGeom prst="rect">
              <a:avLst/>
            </a:prstGeom>
            <a:grp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744" y="4100467"/>
            <a:ext cx="2996431" cy="2996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A2948C-5F30-CC1B-43EC-C6E3B63E7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91" y="-104046"/>
            <a:ext cx="1406027" cy="140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151F29-962A-3C0D-0533-BD710AC3ADEB}"/>
              </a:ext>
            </a:extLst>
          </p:cNvPr>
          <p:cNvSpPr txBox="1"/>
          <p:nvPr/>
        </p:nvSpPr>
        <p:spPr>
          <a:xfrm>
            <a:off x="6485860" y="2401186"/>
            <a:ext cx="3391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9BB018-E6CD-1C28-7D3A-2E410F626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3171" y="3356742"/>
            <a:ext cx="7641563" cy="18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6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530605835689430290_v2">
            <a:hlinkClick r:id="" action="ppaction://media"/>
            <a:extLst>
              <a:ext uri="{FF2B5EF4-FFF2-40B4-BE49-F238E27FC236}">
                <a16:creationId xmlns:a16="http://schemas.microsoft.com/office/drawing/2014/main" id="{FB04F47A-4A5C-3F1F-DFDD-4DF3F46E2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52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6DC67A-6703-4EFF-93E1-F0E9CED2E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4" y="2981324"/>
            <a:ext cx="5629275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C291AFFC-E558-4C2B-8291-0BCB225EF12F}"/>
              </a:ext>
            </a:extLst>
          </p:cNvPr>
          <p:cNvSpPr/>
          <p:nvPr/>
        </p:nvSpPr>
        <p:spPr>
          <a:xfrm>
            <a:off x="2905125" y="1666875"/>
            <a:ext cx="2171700" cy="1009650"/>
          </a:xfrm>
          <a:prstGeom prst="wedgeRoundRectCallout">
            <a:avLst>
              <a:gd name="adj1" fmla="val 22381"/>
              <a:gd name="adj2" fmla="val 6922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Phan-xi-</a:t>
            </a:r>
            <a:r>
              <a:rPr lang="en-US" b="1" dirty="0" err="1"/>
              <a:t>păng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3 143.</a:t>
            </a: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206F0D6D-9241-4910-8688-3EF1062A9D06}"/>
              </a:ext>
            </a:extLst>
          </p:cNvPr>
          <p:cNvSpPr/>
          <p:nvPr/>
        </p:nvSpPr>
        <p:spPr>
          <a:xfrm>
            <a:off x="5381624" y="1628775"/>
            <a:ext cx="2295525" cy="1009650"/>
          </a:xfrm>
          <a:prstGeom prst="wedgeRoundRectCallout">
            <a:avLst>
              <a:gd name="adj1" fmla="val -1303"/>
              <a:gd name="adj2" fmla="val 7677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Quê</a:t>
            </a:r>
            <a:r>
              <a:rPr lang="en-US" b="1" dirty="0"/>
              <a:t> </a:t>
            </a:r>
            <a:r>
              <a:rPr lang="en-US" b="1" dirty="0" err="1"/>
              <a:t>tớ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  <a:r>
              <a:rPr lang="en-US" b="1" dirty="0" err="1"/>
              <a:t>Tây</a:t>
            </a:r>
            <a:r>
              <a:rPr lang="en-US" b="1" dirty="0"/>
              <a:t> </a:t>
            </a:r>
            <a:r>
              <a:rPr lang="en-US" b="1" dirty="0" err="1"/>
              <a:t>Côn</a:t>
            </a:r>
            <a:r>
              <a:rPr lang="en-US" b="1" dirty="0"/>
              <a:t> </a:t>
            </a:r>
            <a:r>
              <a:rPr lang="en-US" b="1" dirty="0" err="1"/>
              <a:t>Lĩnh</a:t>
            </a:r>
            <a:r>
              <a:rPr lang="en-US" b="1" dirty="0"/>
              <a:t>, </a:t>
            </a:r>
            <a:r>
              <a:rPr lang="en-US" b="1" dirty="0" err="1"/>
              <a:t>cao</a:t>
            </a:r>
            <a:r>
              <a:rPr lang="en-US" b="1" dirty="0"/>
              <a:t> 2 427 m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BF421D16-3071-46FC-ACC1-8852125D9FD0}"/>
              </a:ext>
            </a:extLst>
          </p:cNvPr>
          <p:cNvSpPr/>
          <p:nvPr/>
        </p:nvSpPr>
        <p:spPr>
          <a:xfrm>
            <a:off x="8220074" y="1800225"/>
            <a:ext cx="2476501" cy="1009650"/>
          </a:xfrm>
          <a:prstGeom prst="wedgeRoundRectCallout">
            <a:avLst>
              <a:gd name="adj1" fmla="val -39477"/>
              <a:gd name="adj2" fmla="val 7771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Thế</a:t>
            </a:r>
            <a:r>
              <a:rPr lang="en-US" b="1" dirty="0"/>
              <a:t> </a:t>
            </a:r>
            <a:r>
              <a:rPr lang="en-US" b="1" dirty="0" err="1"/>
              <a:t>đỉnh</a:t>
            </a:r>
            <a:r>
              <a:rPr lang="en-US" b="1" dirty="0"/>
              <a:t> </a:t>
            </a:r>
          </a:p>
          <a:p>
            <a:pPr algn="ctr"/>
            <a:r>
              <a:rPr lang="en-US" b="1" dirty="0"/>
              <a:t>Phan-xi-</a:t>
            </a:r>
            <a:r>
              <a:rPr lang="en-US" b="1" dirty="0" err="1"/>
              <a:t>păng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/>
              <a:t> </a:t>
            </a:r>
            <a:r>
              <a:rPr lang="en-US" b="1" dirty="0" err="1"/>
              <a:t>hơn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ạ?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67657-D4C3-4309-A2D8-4737C30BC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842962"/>
            <a:ext cx="18669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1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569</Words>
  <Application>Microsoft Office PowerPoint</Application>
  <PresentationFormat>Widescreen</PresentationFormat>
  <Paragraphs>103</Paragraphs>
  <Slides>17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Cambria</vt:lpstr>
      <vt:lpstr>Vogue-ExtraBold</vt:lpstr>
      <vt:lpstr>字魂107号-萌趣欢乐体</vt:lpstr>
      <vt:lpstr>阿里巴巴普惠体</vt:lpstr>
      <vt:lpstr>1_Office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56</cp:revision>
  <dcterms:created xsi:type="dcterms:W3CDTF">2022-10-10T00:08:19Z</dcterms:created>
  <dcterms:modified xsi:type="dcterms:W3CDTF">2026-02-08T12:43:50Z</dcterms:modified>
</cp:coreProperties>
</file>