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75" r:id="rId2"/>
    <p:sldId id="264" r:id="rId3"/>
    <p:sldId id="276" r:id="rId4"/>
    <p:sldId id="301" r:id="rId5"/>
    <p:sldId id="277" r:id="rId6"/>
    <p:sldId id="309" r:id="rId7"/>
    <p:sldId id="291" r:id="rId8"/>
    <p:sldId id="306" r:id="rId9"/>
    <p:sldId id="281" r:id="rId10"/>
    <p:sldId id="308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54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76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13: An toàn trên đường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0"/>
          <a:stretch/>
        </p:blipFill>
        <p:spPr>
          <a:xfrm>
            <a:off x="96252" y="304800"/>
            <a:ext cx="9015664" cy="63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Chuẩn bị bài ôn tập.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Em đi qua ngã tư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Khám phá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09601"/>
            <a:ext cx="327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ể những tình huống trong từng hình? 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Điều gì có thể xảy ra trong mỗi tình huống đó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+ Hậu quả của mỗi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6411" r="9399" b="11007"/>
          <a:stretch/>
        </p:blipFill>
        <p:spPr>
          <a:xfrm>
            <a:off x="3272589" y="660975"/>
            <a:ext cx="5871411" cy="6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-76200" y="685800"/>
            <a:ext cx="9472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4: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biển báo trong hình 5,6,7,8 nói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12178" r="8945" b="44732"/>
          <a:stretch/>
        </p:blipFill>
        <p:spPr>
          <a:xfrm>
            <a:off x="0" y="1742965"/>
            <a:ext cx="9144000" cy="5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867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luận: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Khi đi trên đường có nhiều tình huống nguy hiểm có thể xảy ra. Để đảm bảo an toàn chúng ta cần làm theo các biển báo  giao thông.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57079" r="8266" b="-169"/>
          <a:stretch/>
        </p:blipFill>
        <p:spPr>
          <a:xfrm>
            <a:off x="228600" y="228600"/>
            <a:ext cx="85624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 </a:t>
            </a:r>
            <a:endParaRPr lang="en-US" sz="5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-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Trò chơi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Giao thông an toàn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77"/>
          <a:stretch/>
        </p:blipFill>
        <p:spPr>
          <a:xfrm>
            <a:off x="0" y="2133600"/>
            <a:ext cx="4279212" cy="472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40644"/>
          <a:stretch/>
        </p:blipFill>
        <p:spPr>
          <a:xfrm>
            <a:off x="4279212" y="2133600"/>
            <a:ext cx="486478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59986" r="19951" b="8362"/>
          <a:stretch/>
        </p:blipFill>
        <p:spPr>
          <a:xfrm>
            <a:off x="152400" y="1227220"/>
            <a:ext cx="8758135" cy="5630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đôi: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149</Words>
  <Application>Microsoft Office PowerPoint</Application>
  <PresentationFormat>On-screen Show (4:3)</PresentationFormat>
  <Paragraphs>23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72</cp:revision>
  <dcterms:created xsi:type="dcterms:W3CDTF">2020-08-08T13:30:12Z</dcterms:created>
  <dcterms:modified xsi:type="dcterms:W3CDTF">2020-08-27T15:02:16Z</dcterms:modified>
</cp:coreProperties>
</file>