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392" r:id="rId3"/>
    <p:sldId id="386" r:id="rId4"/>
    <p:sldId id="360" r:id="rId5"/>
    <p:sldId id="387" r:id="rId6"/>
    <p:sldId id="388" r:id="rId7"/>
    <p:sldId id="389" r:id="rId8"/>
    <p:sldId id="256" r:id="rId9"/>
    <p:sldId id="376" r:id="rId10"/>
    <p:sldId id="377" r:id="rId11"/>
    <p:sldId id="378" r:id="rId12"/>
    <p:sldId id="390" r:id="rId13"/>
    <p:sldId id="391" r:id="rId14"/>
    <p:sldId id="371"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66"/>
    <a:srgbClr val="3333CC"/>
    <a:srgbClr val="ADEAFF"/>
    <a:srgbClr val="FEF9E5"/>
    <a:srgbClr val="FF00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524" autoAdjust="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3A0C5-4E64-4718-8565-55103F785067}" type="datetimeFigureOut">
              <a:rPr lang="vi-VN" smtClean="0"/>
              <a:t>06/02/2025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1991E4-0786-411B-8D08-EA9E768D2B69}" type="slidenum">
              <a:rPr lang="vi-VN" smtClean="0"/>
              <a:t>‹#›</a:t>
            </a:fld>
            <a:endParaRPr lang="vi-VN"/>
          </a:p>
        </p:txBody>
      </p:sp>
    </p:spTree>
    <p:extLst>
      <p:ext uri="{BB962C8B-B14F-4D97-AF65-F5344CB8AC3E}">
        <p14:creationId xmlns:p14="http://schemas.microsoft.com/office/powerpoint/2010/main" val="170676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C1991E4-0786-411B-8D08-EA9E768D2B69}" type="slidenum">
              <a:rPr lang="vi-VN" smtClean="0"/>
              <a:t>8</a:t>
            </a:fld>
            <a:endParaRPr lang="vi-VN"/>
          </a:p>
        </p:txBody>
      </p:sp>
    </p:spTree>
    <p:extLst>
      <p:ext uri="{BB962C8B-B14F-4D97-AF65-F5344CB8AC3E}">
        <p14:creationId xmlns:p14="http://schemas.microsoft.com/office/powerpoint/2010/main" val="4271614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0AAA9-49CD-3724-3375-3E8CF1AF4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17AA1-ECAA-A755-6869-0129B1C3E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91FFB-E771-0F96-0565-983C1FADFD28}"/>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A84626A2-E051-685E-9E46-C2094D084BB7}"/>
              </a:ext>
            </a:extLst>
          </p:cNvPr>
          <p:cNvSpPr>
            <a:spLocks noGrp="1"/>
          </p:cNvSpPr>
          <p:nvPr>
            <p:ph type="sldNum" sz="quarter" idx="5"/>
          </p:nvPr>
        </p:nvSpPr>
        <p:spPr/>
        <p:txBody>
          <a:bodyPr/>
          <a:lstStyle/>
          <a:p>
            <a:fld id="{DC1991E4-0786-411B-8D08-EA9E768D2B69}" type="slidenum">
              <a:rPr lang="vi-VN" smtClean="0"/>
              <a:t>9</a:t>
            </a:fld>
            <a:endParaRPr lang="vi-VN"/>
          </a:p>
        </p:txBody>
      </p:sp>
    </p:spTree>
    <p:extLst>
      <p:ext uri="{BB962C8B-B14F-4D97-AF65-F5344CB8AC3E}">
        <p14:creationId xmlns:p14="http://schemas.microsoft.com/office/powerpoint/2010/main" val="955504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2BCFC-D234-277A-5A17-14140689D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1EDC5B-43D6-2B34-6791-787B3980CA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BC60F-2AF1-09C2-9DE4-99933BDD4F6E}"/>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89667354-0CD4-4803-657B-FD7D4161C2E1}"/>
              </a:ext>
            </a:extLst>
          </p:cNvPr>
          <p:cNvSpPr>
            <a:spLocks noGrp="1"/>
          </p:cNvSpPr>
          <p:nvPr>
            <p:ph type="sldNum" sz="quarter" idx="5"/>
          </p:nvPr>
        </p:nvSpPr>
        <p:spPr/>
        <p:txBody>
          <a:bodyPr/>
          <a:lstStyle/>
          <a:p>
            <a:fld id="{DC1991E4-0786-411B-8D08-EA9E768D2B69}" type="slidenum">
              <a:rPr lang="vi-VN" smtClean="0"/>
              <a:t>10</a:t>
            </a:fld>
            <a:endParaRPr lang="vi-VN"/>
          </a:p>
        </p:txBody>
      </p:sp>
    </p:spTree>
    <p:extLst>
      <p:ext uri="{BB962C8B-B14F-4D97-AF65-F5344CB8AC3E}">
        <p14:creationId xmlns:p14="http://schemas.microsoft.com/office/powerpoint/2010/main" val="70033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6694-D515-F877-C81E-2C58247C2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9AB740E-F77A-5F17-60A6-5781A48326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B19D9F4-AC9F-299F-284E-718736A0B473}"/>
              </a:ext>
            </a:extLst>
          </p:cNvPr>
          <p:cNvSpPr>
            <a:spLocks noGrp="1"/>
          </p:cNvSpPr>
          <p:nvPr>
            <p:ph type="dt" sz="half" idx="10"/>
          </p:nvPr>
        </p:nvSpPr>
        <p:spPr/>
        <p:txBody>
          <a:bodyPr/>
          <a:lstStyle/>
          <a:p>
            <a:fld id="{63097485-EF48-42A3-8B7C-563FFFEE82E9}" type="datetimeFigureOut">
              <a:rPr lang="vi-VN" smtClean="0"/>
              <a:t>06/02/2025</a:t>
            </a:fld>
            <a:endParaRPr lang="vi-VN"/>
          </a:p>
        </p:txBody>
      </p:sp>
      <p:sp>
        <p:nvSpPr>
          <p:cNvPr id="5" name="Footer Placeholder 4">
            <a:extLst>
              <a:ext uri="{FF2B5EF4-FFF2-40B4-BE49-F238E27FC236}">
                <a16:creationId xmlns:a16="http://schemas.microsoft.com/office/drawing/2014/main" id="{BD4D040E-45E7-9E9D-4855-BB33A79D53C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D8D0A4-2156-3C08-AE40-F3CC1F794D2C}"/>
              </a:ext>
            </a:extLst>
          </p:cNvPr>
          <p:cNvSpPr>
            <a:spLocks noGrp="1"/>
          </p:cNvSpPr>
          <p:nvPr>
            <p:ph type="sldNum" sz="quarter" idx="12"/>
          </p:nvPr>
        </p:nvSpPr>
        <p:spPr/>
        <p:txBody>
          <a:bodyPr/>
          <a:lstStyle/>
          <a:p>
            <a:fld id="{6FDB16B6-0711-43D4-8D38-C61C14BD88CA}" type="slidenum">
              <a:rPr lang="vi-VN" smtClean="0"/>
              <a:t>‹#›</a:t>
            </a:fld>
            <a:endParaRPr lang="vi-VN"/>
          </a:p>
        </p:txBody>
      </p:sp>
    </p:spTree>
    <p:extLst>
      <p:ext uri="{BB962C8B-B14F-4D97-AF65-F5344CB8AC3E}">
        <p14:creationId xmlns:p14="http://schemas.microsoft.com/office/powerpoint/2010/main" val="798107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288F4-BA35-2644-9030-ADC70514917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48C38D1-1A27-1A35-F9EC-7BD53ED5A2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EFBC98-8A7F-5DE3-D12C-2CBB3F9B802F}"/>
              </a:ext>
            </a:extLst>
          </p:cNvPr>
          <p:cNvSpPr>
            <a:spLocks noGrp="1"/>
          </p:cNvSpPr>
          <p:nvPr>
            <p:ph type="dt" sz="half" idx="10"/>
          </p:nvPr>
        </p:nvSpPr>
        <p:spPr/>
        <p:txBody>
          <a:bodyPr/>
          <a:lstStyle/>
          <a:p>
            <a:fld id="{63097485-EF48-42A3-8B7C-563FFFEE82E9}" type="datetimeFigureOut">
              <a:rPr lang="vi-VN" smtClean="0"/>
              <a:t>06/02/2025</a:t>
            </a:fld>
            <a:endParaRPr lang="vi-VN"/>
          </a:p>
        </p:txBody>
      </p:sp>
      <p:sp>
        <p:nvSpPr>
          <p:cNvPr id="5" name="Footer Placeholder 4">
            <a:extLst>
              <a:ext uri="{FF2B5EF4-FFF2-40B4-BE49-F238E27FC236}">
                <a16:creationId xmlns:a16="http://schemas.microsoft.com/office/drawing/2014/main" id="{E5F36C44-C751-7109-8776-C374C0F230A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95D9FA0-7124-763A-17F5-48ABF8851134}"/>
              </a:ext>
            </a:extLst>
          </p:cNvPr>
          <p:cNvSpPr>
            <a:spLocks noGrp="1"/>
          </p:cNvSpPr>
          <p:nvPr>
            <p:ph type="sldNum" sz="quarter" idx="12"/>
          </p:nvPr>
        </p:nvSpPr>
        <p:spPr/>
        <p:txBody>
          <a:bodyPr/>
          <a:lstStyle/>
          <a:p>
            <a:fld id="{6FDB16B6-0711-43D4-8D38-C61C14BD88CA}" type="slidenum">
              <a:rPr lang="vi-VN" smtClean="0"/>
              <a:t>‹#›</a:t>
            </a:fld>
            <a:endParaRPr lang="vi-VN"/>
          </a:p>
        </p:txBody>
      </p:sp>
    </p:spTree>
    <p:extLst>
      <p:ext uri="{BB962C8B-B14F-4D97-AF65-F5344CB8AC3E}">
        <p14:creationId xmlns:p14="http://schemas.microsoft.com/office/powerpoint/2010/main" val="1098004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7DBD6E-9B68-7553-8912-6B89C21973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8E1AD7E-87A2-4DCF-E015-6761A4B3BB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442AAD9-A55F-FFFF-8339-6F956EC06F11}"/>
              </a:ext>
            </a:extLst>
          </p:cNvPr>
          <p:cNvSpPr>
            <a:spLocks noGrp="1"/>
          </p:cNvSpPr>
          <p:nvPr>
            <p:ph type="dt" sz="half" idx="10"/>
          </p:nvPr>
        </p:nvSpPr>
        <p:spPr/>
        <p:txBody>
          <a:bodyPr/>
          <a:lstStyle/>
          <a:p>
            <a:fld id="{63097485-EF48-42A3-8B7C-563FFFEE82E9}" type="datetimeFigureOut">
              <a:rPr lang="vi-VN" smtClean="0"/>
              <a:t>06/02/2025</a:t>
            </a:fld>
            <a:endParaRPr lang="vi-VN"/>
          </a:p>
        </p:txBody>
      </p:sp>
      <p:sp>
        <p:nvSpPr>
          <p:cNvPr id="5" name="Footer Placeholder 4">
            <a:extLst>
              <a:ext uri="{FF2B5EF4-FFF2-40B4-BE49-F238E27FC236}">
                <a16:creationId xmlns:a16="http://schemas.microsoft.com/office/drawing/2014/main" id="{933059F6-A078-3912-34C7-D4C65B62307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AA8394A-2434-91EA-D4F5-CE820D8F33E4}"/>
              </a:ext>
            </a:extLst>
          </p:cNvPr>
          <p:cNvSpPr>
            <a:spLocks noGrp="1"/>
          </p:cNvSpPr>
          <p:nvPr>
            <p:ph type="sldNum" sz="quarter" idx="12"/>
          </p:nvPr>
        </p:nvSpPr>
        <p:spPr/>
        <p:txBody>
          <a:bodyPr/>
          <a:lstStyle/>
          <a:p>
            <a:fld id="{6FDB16B6-0711-43D4-8D38-C61C14BD88CA}" type="slidenum">
              <a:rPr lang="vi-VN" smtClean="0"/>
              <a:t>‹#›</a:t>
            </a:fld>
            <a:endParaRPr lang="vi-VN"/>
          </a:p>
        </p:txBody>
      </p:sp>
    </p:spTree>
    <p:extLst>
      <p:ext uri="{BB962C8B-B14F-4D97-AF65-F5344CB8AC3E}">
        <p14:creationId xmlns:p14="http://schemas.microsoft.com/office/powerpoint/2010/main" val="2695785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5932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1984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576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419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401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142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02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3002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D2A1-8654-69D9-FC3D-03BCC279B91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3C67A00-C32F-EE97-6168-1A70A9335B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0E4897-4183-64C6-E020-9AF101CF62E7}"/>
              </a:ext>
            </a:extLst>
          </p:cNvPr>
          <p:cNvSpPr>
            <a:spLocks noGrp="1"/>
          </p:cNvSpPr>
          <p:nvPr>
            <p:ph type="dt" sz="half" idx="10"/>
          </p:nvPr>
        </p:nvSpPr>
        <p:spPr/>
        <p:txBody>
          <a:bodyPr/>
          <a:lstStyle/>
          <a:p>
            <a:fld id="{63097485-EF48-42A3-8B7C-563FFFEE82E9}" type="datetimeFigureOut">
              <a:rPr lang="vi-VN" smtClean="0"/>
              <a:t>06/02/2025</a:t>
            </a:fld>
            <a:endParaRPr lang="vi-VN"/>
          </a:p>
        </p:txBody>
      </p:sp>
      <p:sp>
        <p:nvSpPr>
          <p:cNvPr id="5" name="Footer Placeholder 4">
            <a:extLst>
              <a:ext uri="{FF2B5EF4-FFF2-40B4-BE49-F238E27FC236}">
                <a16:creationId xmlns:a16="http://schemas.microsoft.com/office/drawing/2014/main" id="{D7D4083C-5574-608C-F72D-6BC91AFC643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B14B8EF-757F-DC6D-6CDC-81ABECB6A39B}"/>
              </a:ext>
            </a:extLst>
          </p:cNvPr>
          <p:cNvSpPr>
            <a:spLocks noGrp="1"/>
          </p:cNvSpPr>
          <p:nvPr>
            <p:ph type="sldNum" sz="quarter" idx="12"/>
          </p:nvPr>
        </p:nvSpPr>
        <p:spPr/>
        <p:txBody>
          <a:bodyPr/>
          <a:lstStyle/>
          <a:p>
            <a:fld id="{6FDB16B6-0711-43D4-8D38-C61C14BD88CA}" type="slidenum">
              <a:rPr lang="vi-VN" smtClean="0"/>
              <a:t>‹#›</a:t>
            </a:fld>
            <a:endParaRPr lang="vi-VN"/>
          </a:p>
        </p:txBody>
      </p:sp>
    </p:spTree>
    <p:extLst>
      <p:ext uri="{BB962C8B-B14F-4D97-AF65-F5344CB8AC3E}">
        <p14:creationId xmlns:p14="http://schemas.microsoft.com/office/powerpoint/2010/main" val="655221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0607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872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435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D2AD7-0861-DEB1-6A7B-3540560798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8AD7547-E4F7-B62B-9A10-3DF06A238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CA63F3-721A-EF4A-0800-5830C07F6F98}"/>
              </a:ext>
            </a:extLst>
          </p:cNvPr>
          <p:cNvSpPr>
            <a:spLocks noGrp="1"/>
          </p:cNvSpPr>
          <p:nvPr>
            <p:ph type="dt" sz="half" idx="10"/>
          </p:nvPr>
        </p:nvSpPr>
        <p:spPr/>
        <p:txBody>
          <a:bodyPr/>
          <a:lstStyle/>
          <a:p>
            <a:fld id="{63097485-EF48-42A3-8B7C-563FFFEE82E9}" type="datetimeFigureOut">
              <a:rPr lang="vi-VN" smtClean="0"/>
              <a:t>06/02/2025</a:t>
            </a:fld>
            <a:endParaRPr lang="vi-VN"/>
          </a:p>
        </p:txBody>
      </p:sp>
      <p:sp>
        <p:nvSpPr>
          <p:cNvPr id="5" name="Footer Placeholder 4">
            <a:extLst>
              <a:ext uri="{FF2B5EF4-FFF2-40B4-BE49-F238E27FC236}">
                <a16:creationId xmlns:a16="http://schemas.microsoft.com/office/drawing/2014/main" id="{738BE584-0C19-0F55-3043-DB4CEC52E65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4B17317-B55B-8CDA-62C7-A6679A1C1120}"/>
              </a:ext>
            </a:extLst>
          </p:cNvPr>
          <p:cNvSpPr>
            <a:spLocks noGrp="1"/>
          </p:cNvSpPr>
          <p:nvPr>
            <p:ph type="sldNum" sz="quarter" idx="12"/>
          </p:nvPr>
        </p:nvSpPr>
        <p:spPr/>
        <p:txBody>
          <a:bodyPr/>
          <a:lstStyle/>
          <a:p>
            <a:fld id="{6FDB16B6-0711-43D4-8D38-C61C14BD88CA}" type="slidenum">
              <a:rPr lang="vi-VN" smtClean="0"/>
              <a:t>‹#›</a:t>
            </a:fld>
            <a:endParaRPr lang="vi-VN"/>
          </a:p>
        </p:txBody>
      </p:sp>
    </p:spTree>
    <p:extLst>
      <p:ext uri="{BB962C8B-B14F-4D97-AF65-F5344CB8AC3E}">
        <p14:creationId xmlns:p14="http://schemas.microsoft.com/office/powerpoint/2010/main" val="3748676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BA52-4088-7BD6-C0B7-CE737F43F3E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9F1FBB5-0B7B-88A8-0CC5-D24FA226BA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0701FEF-EA3A-D366-15ED-484D65D5AD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0B243D1-4FD6-D580-94CA-E13ED20A5D20}"/>
              </a:ext>
            </a:extLst>
          </p:cNvPr>
          <p:cNvSpPr>
            <a:spLocks noGrp="1"/>
          </p:cNvSpPr>
          <p:nvPr>
            <p:ph type="dt" sz="half" idx="10"/>
          </p:nvPr>
        </p:nvSpPr>
        <p:spPr/>
        <p:txBody>
          <a:bodyPr/>
          <a:lstStyle/>
          <a:p>
            <a:fld id="{63097485-EF48-42A3-8B7C-563FFFEE82E9}" type="datetimeFigureOut">
              <a:rPr lang="vi-VN" smtClean="0"/>
              <a:t>06/02/2025</a:t>
            </a:fld>
            <a:endParaRPr lang="vi-VN"/>
          </a:p>
        </p:txBody>
      </p:sp>
      <p:sp>
        <p:nvSpPr>
          <p:cNvPr id="6" name="Footer Placeholder 5">
            <a:extLst>
              <a:ext uri="{FF2B5EF4-FFF2-40B4-BE49-F238E27FC236}">
                <a16:creationId xmlns:a16="http://schemas.microsoft.com/office/drawing/2014/main" id="{6613553D-D04B-4C0E-1E5A-5246D619CC5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4FE57D4-CE1C-F423-133C-8E43BE766D81}"/>
              </a:ext>
            </a:extLst>
          </p:cNvPr>
          <p:cNvSpPr>
            <a:spLocks noGrp="1"/>
          </p:cNvSpPr>
          <p:nvPr>
            <p:ph type="sldNum" sz="quarter" idx="12"/>
          </p:nvPr>
        </p:nvSpPr>
        <p:spPr/>
        <p:txBody>
          <a:bodyPr/>
          <a:lstStyle/>
          <a:p>
            <a:fld id="{6FDB16B6-0711-43D4-8D38-C61C14BD88CA}" type="slidenum">
              <a:rPr lang="vi-VN" smtClean="0"/>
              <a:t>‹#›</a:t>
            </a:fld>
            <a:endParaRPr lang="vi-VN"/>
          </a:p>
        </p:txBody>
      </p:sp>
    </p:spTree>
    <p:extLst>
      <p:ext uri="{BB962C8B-B14F-4D97-AF65-F5344CB8AC3E}">
        <p14:creationId xmlns:p14="http://schemas.microsoft.com/office/powerpoint/2010/main" val="1134773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3C52-D768-0233-C80D-2C9806BB684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72108EC-CBE3-90D9-DCFA-5CA74AAE16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A3E2BE-68FE-DE04-837E-AE3F6A8EA0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4C430F6-2310-B3E6-B30A-D36E426201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150E9B-A4B3-5814-7B41-E982D9148D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69CE4EF-A3DB-7E04-CCAB-6CA21BCBEC91}"/>
              </a:ext>
            </a:extLst>
          </p:cNvPr>
          <p:cNvSpPr>
            <a:spLocks noGrp="1"/>
          </p:cNvSpPr>
          <p:nvPr>
            <p:ph type="dt" sz="half" idx="10"/>
          </p:nvPr>
        </p:nvSpPr>
        <p:spPr/>
        <p:txBody>
          <a:bodyPr/>
          <a:lstStyle/>
          <a:p>
            <a:fld id="{63097485-EF48-42A3-8B7C-563FFFEE82E9}" type="datetimeFigureOut">
              <a:rPr lang="vi-VN" smtClean="0"/>
              <a:t>06/02/2025</a:t>
            </a:fld>
            <a:endParaRPr lang="vi-VN"/>
          </a:p>
        </p:txBody>
      </p:sp>
      <p:sp>
        <p:nvSpPr>
          <p:cNvPr id="8" name="Footer Placeholder 7">
            <a:extLst>
              <a:ext uri="{FF2B5EF4-FFF2-40B4-BE49-F238E27FC236}">
                <a16:creationId xmlns:a16="http://schemas.microsoft.com/office/drawing/2014/main" id="{5E3ADA1E-3089-05EF-F949-29A0C62B59D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9086F03-970B-5FDF-A199-5B6561F04833}"/>
              </a:ext>
            </a:extLst>
          </p:cNvPr>
          <p:cNvSpPr>
            <a:spLocks noGrp="1"/>
          </p:cNvSpPr>
          <p:nvPr>
            <p:ph type="sldNum" sz="quarter" idx="12"/>
          </p:nvPr>
        </p:nvSpPr>
        <p:spPr/>
        <p:txBody>
          <a:bodyPr/>
          <a:lstStyle/>
          <a:p>
            <a:fld id="{6FDB16B6-0711-43D4-8D38-C61C14BD88CA}" type="slidenum">
              <a:rPr lang="vi-VN" smtClean="0"/>
              <a:t>‹#›</a:t>
            </a:fld>
            <a:endParaRPr lang="vi-VN"/>
          </a:p>
        </p:txBody>
      </p:sp>
    </p:spTree>
    <p:extLst>
      <p:ext uri="{BB962C8B-B14F-4D97-AF65-F5344CB8AC3E}">
        <p14:creationId xmlns:p14="http://schemas.microsoft.com/office/powerpoint/2010/main" val="1920398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C46B6-9CA5-B9F5-2D65-29B8F975D40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527B9BB-48FB-47A9-53E0-97A7B3331E7D}"/>
              </a:ext>
            </a:extLst>
          </p:cNvPr>
          <p:cNvSpPr>
            <a:spLocks noGrp="1"/>
          </p:cNvSpPr>
          <p:nvPr>
            <p:ph type="dt" sz="half" idx="10"/>
          </p:nvPr>
        </p:nvSpPr>
        <p:spPr/>
        <p:txBody>
          <a:bodyPr/>
          <a:lstStyle/>
          <a:p>
            <a:fld id="{63097485-EF48-42A3-8B7C-563FFFEE82E9}" type="datetimeFigureOut">
              <a:rPr lang="vi-VN" smtClean="0"/>
              <a:t>06/02/2025</a:t>
            </a:fld>
            <a:endParaRPr lang="vi-VN"/>
          </a:p>
        </p:txBody>
      </p:sp>
      <p:sp>
        <p:nvSpPr>
          <p:cNvPr id="4" name="Footer Placeholder 3">
            <a:extLst>
              <a:ext uri="{FF2B5EF4-FFF2-40B4-BE49-F238E27FC236}">
                <a16:creationId xmlns:a16="http://schemas.microsoft.com/office/drawing/2014/main" id="{2C13C600-8AC7-1776-E1BC-FB12A430A1A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BD9255C9-F638-7216-A61B-534AC015B982}"/>
              </a:ext>
            </a:extLst>
          </p:cNvPr>
          <p:cNvSpPr>
            <a:spLocks noGrp="1"/>
          </p:cNvSpPr>
          <p:nvPr>
            <p:ph type="sldNum" sz="quarter" idx="12"/>
          </p:nvPr>
        </p:nvSpPr>
        <p:spPr/>
        <p:txBody>
          <a:bodyPr/>
          <a:lstStyle/>
          <a:p>
            <a:fld id="{6FDB16B6-0711-43D4-8D38-C61C14BD88CA}" type="slidenum">
              <a:rPr lang="vi-VN" smtClean="0"/>
              <a:t>‹#›</a:t>
            </a:fld>
            <a:endParaRPr lang="vi-VN"/>
          </a:p>
        </p:txBody>
      </p:sp>
    </p:spTree>
    <p:extLst>
      <p:ext uri="{BB962C8B-B14F-4D97-AF65-F5344CB8AC3E}">
        <p14:creationId xmlns:p14="http://schemas.microsoft.com/office/powerpoint/2010/main" val="177745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19A81B-DB53-6E2F-388A-926E1B25A8B2}"/>
              </a:ext>
            </a:extLst>
          </p:cNvPr>
          <p:cNvSpPr>
            <a:spLocks noGrp="1"/>
          </p:cNvSpPr>
          <p:nvPr>
            <p:ph type="dt" sz="half" idx="10"/>
          </p:nvPr>
        </p:nvSpPr>
        <p:spPr/>
        <p:txBody>
          <a:bodyPr/>
          <a:lstStyle/>
          <a:p>
            <a:fld id="{63097485-EF48-42A3-8B7C-563FFFEE82E9}" type="datetimeFigureOut">
              <a:rPr lang="vi-VN" smtClean="0"/>
              <a:t>06/02/2025</a:t>
            </a:fld>
            <a:endParaRPr lang="vi-VN"/>
          </a:p>
        </p:txBody>
      </p:sp>
      <p:sp>
        <p:nvSpPr>
          <p:cNvPr id="3" name="Footer Placeholder 2">
            <a:extLst>
              <a:ext uri="{FF2B5EF4-FFF2-40B4-BE49-F238E27FC236}">
                <a16:creationId xmlns:a16="http://schemas.microsoft.com/office/drawing/2014/main" id="{928DE006-9FD7-E798-348E-E713E246623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60AEFE7-1609-68E7-471B-49F1384BFF86}"/>
              </a:ext>
            </a:extLst>
          </p:cNvPr>
          <p:cNvSpPr>
            <a:spLocks noGrp="1"/>
          </p:cNvSpPr>
          <p:nvPr>
            <p:ph type="sldNum" sz="quarter" idx="12"/>
          </p:nvPr>
        </p:nvSpPr>
        <p:spPr/>
        <p:txBody>
          <a:bodyPr/>
          <a:lstStyle/>
          <a:p>
            <a:fld id="{6FDB16B6-0711-43D4-8D38-C61C14BD88CA}" type="slidenum">
              <a:rPr lang="vi-VN" smtClean="0"/>
              <a:t>‹#›</a:t>
            </a:fld>
            <a:endParaRPr lang="vi-VN"/>
          </a:p>
        </p:txBody>
      </p:sp>
    </p:spTree>
    <p:extLst>
      <p:ext uri="{BB962C8B-B14F-4D97-AF65-F5344CB8AC3E}">
        <p14:creationId xmlns:p14="http://schemas.microsoft.com/office/powerpoint/2010/main" val="3301466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DA26-2710-A570-ABB9-85A4AE6616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2E2E763-C7E5-ED49-F22E-B228540282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D386CF9-D19A-236D-C236-86E65BA35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68E85D-ADCB-998D-7FDA-33A6C38575FB}"/>
              </a:ext>
            </a:extLst>
          </p:cNvPr>
          <p:cNvSpPr>
            <a:spLocks noGrp="1"/>
          </p:cNvSpPr>
          <p:nvPr>
            <p:ph type="dt" sz="half" idx="10"/>
          </p:nvPr>
        </p:nvSpPr>
        <p:spPr/>
        <p:txBody>
          <a:bodyPr/>
          <a:lstStyle/>
          <a:p>
            <a:fld id="{63097485-EF48-42A3-8B7C-563FFFEE82E9}" type="datetimeFigureOut">
              <a:rPr lang="vi-VN" smtClean="0"/>
              <a:t>06/02/2025</a:t>
            </a:fld>
            <a:endParaRPr lang="vi-VN"/>
          </a:p>
        </p:txBody>
      </p:sp>
      <p:sp>
        <p:nvSpPr>
          <p:cNvPr id="6" name="Footer Placeholder 5">
            <a:extLst>
              <a:ext uri="{FF2B5EF4-FFF2-40B4-BE49-F238E27FC236}">
                <a16:creationId xmlns:a16="http://schemas.microsoft.com/office/drawing/2014/main" id="{5BC04944-7BA5-B431-B961-859094956A5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048B2C6-11C3-5152-680B-93071AC88A15}"/>
              </a:ext>
            </a:extLst>
          </p:cNvPr>
          <p:cNvSpPr>
            <a:spLocks noGrp="1"/>
          </p:cNvSpPr>
          <p:nvPr>
            <p:ph type="sldNum" sz="quarter" idx="12"/>
          </p:nvPr>
        </p:nvSpPr>
        <p:spPr/>
        <p:txBody>
          <a:bodyPr/>
          <a:lstStyle/>
          <a:p>
            <a:fld id="{6FDB16B6-0711-43D4-8D38-C61C14BD88CA}" type="slidenum">
              <a:rPr lang="vi-VN" smtClean="0"/>
              <a:t>‹#›</a:t>
            </a:fld>
            <a:endParaRPr lang="vi-VN"/>
          </a:p>
        </p:txBody>
      </p:sp>
    </p:spTree>
    <p:extLst>
      <p:ext uri="{BB962C8B-B14F-4D97-AF65-F5344CB8AC3E}">
        <p14:creationId xmlns:p14="http://schemas.microsoft.com/office/powerpoint/2010/main" val="315110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B0D7A-2416-16F6-F344-37C3519F2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8B740A5-2004-CBE2-1AC0-48634CB0A3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EF3D665-2C2E-A16B-45D7-E2B2E21FD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1F544-95EA-1EDC-6FC6-3FFBF02F7AF3}"/>
              </a:ext>
            </a:extLst>
          </p:cNvPr>
          <p:cNvSpPr>
            <a:spLocks noGrp="1"/>
          </p:cNvSpPr>
          <p:nvPr>
            <p:ph type="dt" sz="half" idx="10"/>
          </p:nvPr>
        </p:nvSpPr>
        <p:spPr/>
        <p:txBody>
          <a:bodyPr/>
          <a:lstStyle/>
          <a:p>
            <a:fld id="{63097485-EF48-42A3-8B7C-563FFFEE82E9}" type="datetimeFigureOut">
              <a:rPr lang="vi-VN" smtClean="0"/>
              <a:t>06/02/2025</a:t>
            </a:fld>
            <a:endParaRPr lang="vi-VN"/>
          </a:p>
        </p:txBody>
      </p:sp>
      <p:sp>
        <p:nvSpPr>
          <p:cNvPr id="6" name="Footer Placeholder 5">
            <a:extLst>
              <a:ext uri="{FF2B5EF4-FFF2-40B4-BE49-F238E27FC236}">
                <a16:creationId xmlns:a16="http://schemas.microsoft.com/office/drawing/2014/main" id="{A1AB685C-E25E-F0D8-0C80-BB2DC8B1D5F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D52611C-D006-E35D-AB3A-E7DC9E1753BD}"/>
              </a:ext>
            </a:extLst>
          </p:cNvPr>
          <p:cNvSpPr>
            <a:spLocks noGrp="1"/>
          </p:cNvSpPr>
          <p:nvPr>
            <p:ph type="sldNum" sz="quarter" idx="12"/>
          </p:nvPr>
        </p:nvSpPr>
        <p:spPr/>
        <p:txBody>
          <a:bodyPr/>
          <a:lstStyle/>
          <a:p>
            <a:fld id="{6FDB16B6-0711-43D4-8D38-C61C14BD88CA}" type="slidenum">
              <a:rPr lang="vi-VN" smtClean="0"/>
              <a:t>‹#›</a:t>
            </a:fld>
            <a:endParaRPr lang="vi-VN"/>
          </a:p>
        </p:txBody>
      </p:sp>
    </p:spTree>
    <p:extLst>
      <p:ext uri="{BB962C8B-B14F-4D97-AF65-F5344CB8AC3E}">
        <p14:creationId xmlns:p14="http://schemas.microsoft.com/office/powerpoint/2010/main" val="2077197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8883D-7019-4DE2-0B39-2EDD9480BA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2BE4D6F-2DEE-14A8-DA2D-6C57EDAEE3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A98E92-EFAB-2B9B-6A31-CDD91E1124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97485-EF48-42A3-8B7C-563FFFEE82E9}" type="datetimeFigureOut">
              <a:rPr lang="vi-VN" smtClean="0"/>
              <a:t>06/02/2025</a:t>
            </a:fld>
            <a:endParaRPr lang="vi-VN"/>
          </a:p>
        </p:txBody>
      </p:sp>
      <p:sp>
        <p:nvSpPr>
          <p:cNvPr id="5" name="Footer Placeholder 4">
            <a:extLst>
              <a:ext uri="{FF2B5EF4-FFF2-40B4-BE49-F238E27FC236}">
                <a16:creationId xmlns:a16="http://schemas.microsoft.com/office/drawing/2014/main" id="{AA706789-440D-5BB0-3269-997F3E3D3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B776C5F-B5B4-7EE7-AE13-916DF4F00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B16B6-0711-43D4-8D38-C61C14BD88CA}" type="slidenum">
              <a:rPr lang="vi-VN" smtClean="0"/>
              <a:t>‹#›</a:t>
            </a:fld>
            <a:endParaRPr lang="vi-VN"/>
          </a:p>
        </p:txBody>
      </p:sp>
    </p:spTree>
    <p:extLst>
      <p:ext uri="{BB962C8B-B14F-4D97-AF65-F5344CB8AC3E}">
        <p14:creationId xmlns:p14="http://schemas.microsoft.com/office/powerpoint/2010/main" val="2776556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44355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wmf"/><Relationship Id="rId5" Type="http://schemas.openxmlformats.org/officeDocument/2006/relationships/image" Target="../media/image18.pn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gif"/><Relationship Id="rId3" Type="http://schemas.openxmlformats.org/officeDocument/2006/relationships/slideLayout" Target="../slideLayouts/slideLayout18.xml"/><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audio" Target="../media/media2.mp3"/><Relationship Id="rId16" Type="http://schemas.openxmlformats.org/officeDocument/2006/relationships/image" Target="../media/image17.gif"/><Relationship Id="rId1" Type="http://schemas.microsoft.com/office/2007/relationships/media" Target="../media/media2.mp3"/><Relationship Id="rId6" Type="http://schemas.openxmlformats.org/officeDocument/2006/relationships/image" Target="../media/image7.gif"/><Relationship Id="rId11" Type="http://schemas.openxmlformats.org/officeDocument/2006/relationships/image" Target="../media/image12.gif"/><Relationship Id="rId5" Type="http://schemas.openxmlformats.org/officeDocument/2006/relationships/image" Target="../media/image6.png"/><Relationship Id="rId15" Type="http://schemas.openxmlformats.org/officeDocument/2006/relationships/image" Target="../media/image16.gif"/><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gif"/><Relationship Id="rId14"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LONG PHỤNG SUM VẦY (REMAKE 2022) - NGUYỄN ĐÌNH VŨ --LIVE LOOPING">
            <a:hlinkClick r:id="" action="ppaction://media"/>
            <a:extLst>
              <a:ext uri="{FF2B5EF4-FFF2-40B4-BE49-F238E27FC236}">
                <a16:creationId xmlns:a16="http://schemas.microsoft.com/office/drawing/2014/main" id="{B478CE5E-19C6-948C-D5CD-B710FE105B34}"/>
              </a:ext>
            </a:extLst>
          </p:cNvPr>
          <p:cNvPicPr>
            <a:picLocks noChangeAspect="1"/>
          </p:cNvPicPr>
          <p:nvPr>
            <a:videoFile r:link="rId1"/>
            <p:extLst>
              <p:ext uri="{DAA4B4D4-6D71-4841-9C94-3DE7FCFB9230}">
                <p14:media xmlns:p14="http://schemas.microsoft.com/office/powerpoint/2010/main" r:embed="rId2">
                  <p14:trim st="9440" end="15024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9742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45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9EB84-50DB-CC01-7D20-3A778C77F3E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5676FBD-3591-639D-1822-17456EA0B8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44CA78F-FF94-2D8C-80FC-42555F84BB36}"/>
              </a:ext>
            </a:extLst>
          </p:cNvPr>
          <p:cNvSpPr txBox="1"/>
          <p:nvPr/>
        </p:nvSpPr>
        <p:spPr>
          <a:xfrm>
            <a:off x="336394" y="175400"/>
            <a:ext cx="11519211" cy="4062176"/>
          </a:xfrm>
          <a:prstGeom prst="roundRect">
            <a:avLst/>
          </a:prstGeom>
          <a:noFill/>
          <a:ln>
            <a:noFill/>
          </a:ln>
        </p:spPr>
        <p:txBody>
          <a:bodyPr wrap="square" rtlCol="0">
            <a:spAutoFit/>
          </a:bodyPr>
          <a:lstStyle/>
          <a:p>
            <a:pPr algn="just" fontAlgn="base">
              <a:lnSpc>
                <a:spcPct val="150000"/>
              </a:lnSpc>
              <a:spcBef>
                <a:spcPct val="0"/>
              </a:spcBef>
              <a:spcAft>
                <a:spcPct val="0"/>
              </a:spcAft>
            </a:pPr>
            <a:r>
              <a:rPr lang="en-US" sz="4000" dirty="0" err="1">
                <a:latin typeface="Arial" charset="0"/>
              </a:rPr>
              <a:t>Câu</a:t>
            </a:r>
            <a:r>
              <a:rPr lang="en-US" sz="4000" dirty="0">
                <a:latin typeface="Arial" charset="0"/>
              </a:rPr>
              <a:t> 3:</a:t>
            </a:r>
            <a:r>
              <a:rPr lang="vi-VN" sz="4000" dirty="0">
                <a:latin typeface="Arial" charset="0"/>
              </a:rPr>
              <a:t> Đúng chọn Đ, sai chọn S:</a:t>
            </a:r>
          </a:p>
          <a:p>
            <a:pPr algn="just" fontAlgn="base">
              <a:lnSpc>
                <a:spcPct val="150000"/>
              </a:lnSpc>
              <a:spcBef>
                <a:spcPct val="0"/>
              </a:spcBef>
              <a:spcAft>
                <a:spcPct val="0"/>
              </a:spcAft>
            </a:pPr>
            <a:r>
              <a:rPr lang="vi-VN" sz="4000" dirty="0">
                <a:latin typeface="Arial" charset="0"/>
              </a:rPr>
              <a:t>Bộ phận in đậm trong câu “</a:t>
            </a:r>
            <a:r>
              <a:rPr lang="vi-VN" sz="4000" b="1" dirty="0">
                <a:latin typeface="Arial" charset="0"/>
              </a:rPr>
              <a:t>Một chú bộ đội</a:t>
            </a:r>
            <a:r>
              <a:rPr lang="vi-VN" sz="4000" dirty="0">
                <a:latin typeface="Arial" charset="0"/>
              </a:rPr>
              <a:t> đang đứng gác trước cổng.” trả lời cho câu hỏi: </a:t>
            </a:r>
          </a:p>
          <a:p>
            <a:pPr algn="ctr" fontAlgn="base">
              <a:lnSpc>
                <a:spcPct val="150000"/>
              </a:lnSpc>
              <a:spcBef>
                <a:spcPct val="0"/>
              </a:spcBef>
              <a:spcAft>
                <a:spcPct val="0"/>
              </a:spcAft>
            </a:pPr>
            <a:r>
              <a:rPr lang="vi-VN" sz="4000" dirty="0">
                <a:latin typeface="Arial" charset="0"/>
              </a:rPr>
              <a:t>Ai đang đứng gác trước cổng?</a:t>
            </a:r>
          </a:p>
        </p:txBody>
      </p:sp>
      <p:pic>
        <p:nvPicPr>
          <p:cNvPr id="21" name="Picture 115" descr="ALRMCLOK">
            <a:extLst>
              <a:ext uri="{FF2B5EF4-FFF2-40B4-BE49-F238E27FC236}">
                <a16:creationId xmlns:a16="http://schemas.microsoft.com/office/drawing/2014/main" id="{BC18901F-6828-7851-07D7-DE22571DFE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378" y="4658197"/>
            <a:ext cx="1602075" cy="193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a:extLst>
              <a:ext uri="{FF2B5EF4-FFF2-40B4-BE49-F238E27FC236}">
                <a16:creationId xmlns:a16="http://schemas.microsoft.com/office/drawing/2014/main" id="{C9813785-0B24-30C0-9184-7BA224BF482E}"/>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5</a:t>
            </a:r>
          </a:p>
        </p:txBody>
      </p:sp>
      <p:sp>
        <p:nvSpPr>
          <p:cNvPr id="35" name="Oval 34">
            <a:extLst>
              <a:ext uri="{FF2B5EF4-FFF2-40B4-BE49-F238E27FC236}">
                <a16:creationId xmlns:a16="http://schemas.microsoft.com/office/drawing/2014/main" id="{29A3FB3D-3424-0DCC-FDF2-3752B35FAF13}"/>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a:t>
            </a:r>
          </a:p>
        </p:txBody>
      </p:sp>
      <p:sp>
        <p:nvSpPr>
          <p:cNvPr id="36" name="Oval 35">
            <a:extLst>
              <a:ext uri="{FF2B5EF4-FFF2-40B4-BE49-F238E27FC236}">
                <a16:creationId xmlns:a16="http://schemas.microsoft.com/office/drawing/2014/main" id="{1C25F26C-6112-634A-D266-3F549175AE8A}"/>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p>
        </p:txBody>
      </p:sp>
      <p:sp>
        <p:nvSpPr>
          <p:cNvPr id="37" name="Oval 36">
            <a:extLst>
              <a:ext uri="{FF2B5EF4-FFF2-40B4-BE49-F238E27FC236}">
                <a16:creationId xmlns:a16="http://schemas.microsoft.com/office/drawing/2014/main" id="{5D455728-DC5E-93C7-27B4-2BB2334DE65E}"/>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sp>
        <p:nvSpPr>
          <p:cNvPr id="38" name="Oval 37">
            <a:extLst>
              <a:ext uri="{FF2B5EF4-FFF2-40B4-BE49-F238E27FC236}">
                <a16:creationId xmlns:a16="http://schemas.microsoft.com/office/drawing/2014/main" id="{AA9E05C3-2333-7A41-AB49-48AF79E20B20}"/>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a:t>
            </a:r>
          </a:p>
        </p:txBody>
      </p:sp>
      <p:sp>
        <p:nvSpPr>
          <p:cNvPr id="39" name="Oval 38">
            <a:extLst>
              <a:ext uri="{FF2B5EF4-FFF2-40B4-BE49-F238E27FC236}">
                <a16:creationId xmlns:a16="http://schemas.microsoft.com/office/drawing/2014/main" id="{56EBBF8B-D9FF-063D-076D-57CFBD6D8A31}"/>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Hết</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giờ</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0" name="AutoShape 25">
            <a:extLst>
              <a:ext uri="{FF2B5EF4-FFF2-40B4-BE49-F238E27FC236}">
                <a16:creationId xmlns:a16="http://schemas.microsoft.com/office/drawing/2014/main" id="{9B10FE24-5339-BDA2-AC93-DA1D0861CAF7}"/>
              </a:ext>
            </a:extLst>
          </p:cNvPr>
          <p:cNvSpPr>
            <a:spLocks noChangeArrowheads="1"/>
          </p:cNvSpPr>
          <p:nvPr/>
        </p:nvSpPr>
        <p:spPr bwMode="auto">
          <a:xfrm>
            <a:off x="-1676753" y="5751513"/>
            <a:ext cx="684212" cy="1106487"/>
          </a:xfrm>
          <a:prstGeom prst="octagon">
            <a:avLst>
              <a:gd name="adj" fmla="val 29287"/>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Hết giờ</a:t>
            </a:r>
          </a:p>
        </p:txBody>
      </p:sp>
      <p:sp>
        <p:nvSpPr>
          <p:cNvPr id="2" name="TextBox 1">
            <a:extLst>
              <a:ext uri="{FF2B5EF4-FFF2-40B4-BE49-F238E27FC236}">
                <a16:creationId xmlns:a16="http://schemas.microsoft.com/office/drawing/2014/main" id="{839E739B-3B95-0291-89A4-8711333BAD34}"/>
              </a:ext>
            </a:extLst>
          </p:cNvPr>
          <p:cNvSpPr txBox="1"/>
          <p:nvPr/>
        </p:nvSpPr>
        <p:spPr>
          <a:xfrm>
            <a:off x="7533943" y="3926081"/>
            <a:ext cx="1033114" cy="1464231"/>
          </a:xfrm>
          <a:prstGeom prst="roundRect">
            <a:avLst/>
          </a:prstGeom>
          <a:noFill/>
          <a:ln>
            <a:noFill/>
          </a:ln>
        </p:spPr>
        <p:txBody>
          <a:bodyPr wrap="square" rtlCol="0">
            <a:spAutoFit/>
          </a:bodyPr>
          <a:lstStyle/>
          <a:p>
            <a:pPr algn="just" fontAlgn="base">
              <a:spcBef>
                <a:spcPct val="0"/>
              </a:spcBef>
              <a:spcAft>
                <a:spcPct val="0"/>
              </a:spcAft>
            </a:pPr>
            <a:r>
              <a:rPr lang="en-US" sz="8000" b="1" dirty="0">
                <a:solidFill>
                  <a:srgbClr val="FF0000"/>
                </a:solidFill>
                <a:latin typeface="Arial" charset="0"/>
              </a:rPr>
              <a:t>Đ</a:t>
            </a:r>
            <a:endParaRPr lang="vi-VN" sz="8000" b="1" dirty="0">
              <a:solidFill>
                <a:srgbClr val="0033CC"/>
              </a:solidFill>
              <a:latin typeface="Arial" charset="0"/>
            </a:endParaRPr>
          </a:p>
        </p:txBody>
      </p:sp>
    </p:spTree>
    <p:extLst>
      <p:ext uri="{BB962C8B-B14F-4D97-AF65-F5344CB8AC3E}">
        <p14:creationId xmlns:p14="http://schemas.microsoft.com/office/powerpoint/2010/main" val="312989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heel(1)">
                                      <p:cBhvr>
                                        <p:cTn id="12"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bg1"/>
                                      </p:to>
                                    </p:animClr>
                                    <p:audio>
                                      <p:cMediaNode>
                                        <p:cTn display="0" masterRel="sameClick">
                                          <p:stCondLst>
                                            <p:cond evt="begin" delay="0">
                                              <p:tn val="10"/>
                                            </p:cond>
                                          </p:stCondLst>
                                          <p:endCondLst>
                                            <p:cond evt="onStopAudio" delay="0">
                                              <p:tgtEl>
                                                <p:sldTgt/>
                                              </p:tgtEl>
                                            </p:cond>
                                          </p:endCondLst>
                                        </p:cTn>
                                        <p:tgtEl>
                                          <p:sndTgt r:embed="rId3" name="hammer.wav"/>
                                        </p:tgtEl>
                                      </p:cMediaNode>
                                    </p:audio>
                                  </p:sub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heel(1)">
                                      <p:cBhvr>
                                        <p:cTn id="16"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bg1"/>
                                      </p:to>
                                    </p:animClr>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childTnLst>
                          </p:cTn>
                        </p:par>
                        <p:par>
                          <p:cTn id="17" fill="hold">
                            <p:stCondLst>
                              <p:cond delay="2000"/>
                            </p:stCondLst>
                            <p:childTnLst>
                              <p:par>
                                <p:cTn id="18" presetID="21" presetClass="entr" presetSubtype="1"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heel(1)">
                                      <p:cBhvr>
                                        <p:cTn id="20"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bg1"/>
                                      </p:to>
                                    </p:animClr>
                                    <p:audio>
                                      <p:cMediaNode>
                                        <p:cTn display="0" masterRel="sameClick">
                                          <p:stCondLst>
                                            <p:cond evt="begin" delay="0">
                                              <p:tn val="18"/>
                                            </p:cond>
                                          </p:stCondLst>
                                          <p:endCondLst>
                                            <p:cond evt="onStopAudio" delay="0">
                                              <p:tgtEl>
                                                <p:sldTgt/>
                                              </p:tgtEl>
                                            </p:cond>
                                          </p:endCondLst>
                                        </p:cTn>
                                        <p:tgtEl>
                                          <p:sndTgt r:embed="rId3" name="hammer.wav"/>
                                        </p:tgtEl>
                                      </p:cMediaNode>
                                    </p:audio>
                                  </p:subTnLst>
                                </p:cTn>
                              </p:par>
                            </p:childTnLst>
                          </p:cTn>
                        </p:par>
                        <p:par>
                          <p:cTn id="21" fill="hold">
                            <p:stCondLst>
                              <p:cond delay="3000"/>
                            </p:stCondLst>
                            <p:childTnLst>
                              <p:par>
                                <p:cTn id="22" presetID="21" presetClass="entr" presetSubtype="1"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heel(1)">
                                      <p:cBhvr>
                                        <p:cTn id="24"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bg1"/>
                                      </p:to>
                                    </p:animClr>
                                    <p:audio>
                                      <p:cMediaNode>
                                        <p:cTn display="0" masterRel="sameClick">
                                          <p:stCondLst>
                                            <p:cond evt="begin" delay="0">
                                              <p:tn val="22"/>
                                            </p:cond>
                                          </p:stCondLst>
                                          <p:endCondLst>
                                            <p:cond evt="onStopAudio" delay="0">
                                              <p:tgtEl>
                                                <p:sldTgt/>
                                              </p:tgtEl>
                                            </p:cond>
                                          </p:endCondLst>
                                        </p:cTn>
                                        <p:tgtEl>
                                          <p:sndTgt r:embed="rId3" name="hammer.wav"/>
                                        </p:tgtEl>
                                      </p:cMediaNode>
                                    </p:audio>
                                  </p:subTnLst>
                                </p:cTn>
                              </p:par>
                            </p:childTnLst>
                          </p:cTn>
                        </p:par>
                        <p:par>
                          <p:cTn id="25" fill="hold">
                            <p:stCondLst>
                              <p:cond delay="4000"/>
                            </p:stCondLst>
                            <p:childTnLst>
                              <p:par>
                                <p:cTn id="26" presetID="21" presetClass="entr" presetSubtype="1"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heel(1)">
                                      <p:cBhvr>
                                        <p:cTn id="28"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bg1"/>
                                      </p:to>
                                    </p:animClr>
                                    <p:audio>
                                      <p:cMediaNode>
                                        <p:cTn display="0" masterRel="sameClick">
                                          <p:stCondLst>
                                            <p:cond evt="begin" delay="0">
                                              <p:tn val="26"/>
                                            </p:cond>
                                          </p:stCondLst>
                                          <p:endCondLst>
                                            <p:cond evt="onStopAudio" delay="0">
                                              <p:tgtEl>
                                                <p:sldTgt/>
                                              </p:tgtEl>
                                            </p:cond>
                                          </p:endCondLst>
                                        </p:cTn>
                                        <p:tgtEl>
                                          <p:sndTgt r:embed="rId3" name="hammer.wav"/>
                                        </p:tgtEl>
                                      </p:cMediaNode>
                                    </p:audio>
                                  </p:subTnLst>
                                </p:cTn>
                              </p:par>
                            </p:childTnLst>
                          </p:cTn>
                        </p:par>
                        <p:par>
                          <p:cTn id="29" fill="hold">
                            <p:stCondLst>
                              <p:cond delay="5000"/>
                            </p:stCondLst>
                            <p:childTnLst>
                              <p:par>
                                <p:cTn id="30" presetID="21" presetClass="entr" presetSubtype="1"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heel(1)">
                                      <p:cBhvr>
                                        <p:cTn id="32" dur="1000"/>
                                        <p:tgtEl>
                                          <p:spTgt spid="39"/>
                                        </p:tgtEl>
                                      </p:cBhvr>
                                    </p:animEffect>
                                  </p:childTnLst>
                                </p:cTn>
                              </p:par>
                              <p:par>
                                <p:cTn id="33" presetID="4" presetClass="entr" presetSubtype="16"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ox(in)">
                                      <p:cBhvr>
                                        <p:cTn id="35" dur="2000"/>
                                        <p:tgtEl>
                                          <p:spTgt spid="40"/>
                                        </p:tgtEl>
                                      </p:cBhvr>
                                    </p:animEffect>
                                  </p:childTnLst>
                                  <p:subTnLst>
                                    <p:audio>
                                      <p:cMediaNode>
                                        <p:cTn display="0" masterRel="sameClick">
                                          <p:stCondLst>
                                            <p:cond evt="begin" delay="0">
                                              <p:tn val="33"/>
                                            </p:cond>
                                          </p:stCondLst>
                                          <p:endCondLst>
                                            <p:cond evt="onStopAudio" delay="0">
                                              <p:tgtEl>
                                                <p:sldTgt/>
                                              </p:tgtEl>
                                            </p:cond>
                                          </p:endCondLst>
                                        </p:cTn>
                                        <p:tgtEl>
                                          <p:sndTgt r:embed="rId4" name="Chuong Dong Ho=convert.wav"/>
                                        </p:tgtEl>
                                      </p:cMediaNode>
                                    </p:audio>
                                  </p:subTnLst>
                                </p:cTn>
                              </p:par>
                              <p:par>
                                <p:cTn id="36" presetID="10"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animBg="1"/>
      <p:bldP spid="35" grpId="0" animBg="1"/>
      <p:bldP spid="36" grpId="0" animBg="1"/>
      <p:bldP spid="37" grpId="0" animBg="1"/>
      <p:bldP spid="38" grpId="0" animBg="1"/>
      <p:bldP spid="39" grpId="0" animBg="1"/>
      <p:bldP spid="40"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CEAFE-65B8-244F-C016-CDDCEEF30AF5}"/>
            </a:ext>
          </a:extLst>
        </p:cNvPr>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86190E82-B2A3-9D3A-4E55-62E9209C7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F4516C52-CB97-9297-D8BC-F6F193DB962B}"/>
              </a:ext>
            </a:extLst>
          </p:cNvPr>
          <p:cNvSpPr/>
          <p:nvPr/>
        </p:nvSpPr>
        <p:spPr>
          <a:xfrm>
            <a:off x="165253" y="143219"/>
            <a:ext cx="11843133" cy="659910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0299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4760F-5A54-D38E-48FB-2B8C029141FD}"/>
            </a:ext>
          </a:extLst>
        </p:cNvPr>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599D63B4-A56D-99BC-CC68-425596321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3F494D47-F1AC-0743-98A7-A8ED5B856C12}"/>
              </a:ext>
            </a:extLst>
          </p:cNvPr>
          <p:cNvSpPr/>
          <p:nvPr/>
        </p:nvSpPr>
        <p:spPr>
          <a:xfrm>
            <a:off x="165253" y="143219"/>
            <a:ext cx="11843133" cy="659910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cxnSp>
        <p:nvCxnSpPr>
          <p:cNvPr id="14" name="Straight Connector 13">
            <a:extLst>
              <a:ext uri="{FF2B5EF4-FFF2-40B4-BE49-F238E27FC236}">
                <a16:creationId xmlns:a16="http://schemas.microsoft.com/office/drawing/2014/main" id="{E9967447-3462-4349-0AEA-B08287DD6837}"/>
              </a:ext>
            </a:extLst>
          </p:cNvPr>
          <p:cNvCxnSpPr>
            <a:cxnSpLocks/>
          </p:cNvCxnSpPr>
          <p:nvPr/>
        </p:nvCxnSpPr>
        <p:spPr>
          <a:xfrm>
            <a:off x="3810003" y="1188208"/>
            <a:ext cx="39732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5C83CAD-8DF4-AA80-0750-19D6C27D84F6}"/>
              </a:ext>
            </a:extLst>
          </p:cNvPr>
          <p:cNvPicPr>
            <a:picLocks noChangeAspect="1"/>
          </p:cNvPicPr>
          <p:nvPr/>
        </p:nvPicPr>
        <p:blipFill>
          <a:blip r:embed="rId3"/>
          <a:stretch>
            <a:fillRect/>
          </a:stretch>
        </p:blipFill>
        <p:spPr>
          <a:xfrm>
            <a:off x="4918732" y="2982688"/>
            <a:ext cx="6596133" cy="3353342"/>
          </a:xfrm>
          <a:prstGeom prst="rect">
            <a:avLst/>
          </a:prstGeom>
        </p:spPr>
      </p:pic>
      <p:sp>
        <p:nvSpPr>
          <p:cNvPr id="24" name="Rectangle 23">
            <a:extLst>
              <a:ext uri="{FF2B5EF4-FFF2-40B4-BE49-F238E27FC236}">
                <a16:creationId xmlns:a16="http://schemas.microsoft.com/office/drawing/2014/main" id="{2F3B8E3B-B7A8-0197-C984-E801E1D2B3B9}"/>
              </a:ext>
            </a:extLst>
          </p:cNvPr>
          <p:cNvSpPr/>
          <p:nvPr/>
        </p:nvSpPr>
        <p:spPr>
          <a:xfrm>
            <a:off x="315686" y="411249"/>
            <a:ext cx="11473543" cy="2955746"/>
          </a:xfrm>
          <a:prstGeom prst="rect">
            <a:avLst/>
          </a:prstGeom>
        </p:spPr>
        <p:txBody>
          <a:bodyPr wrap="square">
            <a:spAutoFit/>
          </a:bodyPr>
          <a:lstStyle/>
          <a:p>
            <a:pPr algn="just">
              <a:lnSpc>
                <a:spcPct val="150000"/>
              </a:lnSpc>
            </a:pPr>
            <a:r>
              <a:rPr lang="en-US" sz="3200" b="1" dirty="0">
                <a:solidFill>
                  <a:srgbClr val="0000CC"/>
                </a:solidFill>
                <a:latin typeface="Arial" panose="020B0604020202020204" pitchFamily="34" charset="0"/>
                <a:cs typeface="Arial" panose="020B0604020202020204" pitchFamily="34" charset="0"/>
              </a:rPr>
              <a:t>4. </a:t>
            </a:r>
            <a:r>
              <a:rPr lang="vi-VN" sz="3200" b="1" dirty="0">
                <a:solidFill>
                  <a:srgbClr val="0000CC"/>
                </a:solidFill>
                <a:latin typeface="Arial" panose="020B0604020202020204" pitchFamily="34" charset="0"/>
                <a:cs typeface="Arial" panose="020B0604020202020204" pitchFamily="34" charset="0"/>
              </a:rPr>
              <a:t>Dựa vào tranh, đặt câu theo yêu cầu sau:</a:t>
            </a:r>
          </a:p>
          <a:p>
            <a:pPr algn="just">
              <a:lnSpc>
                <a:spcPct val="150000"/>
              </a:lnSpc>
            </a:pPr>
            <a:r>
              <a:rPr lang="vi-VN" sz="3200" b="1" dirty="0">
                <a:solidFill>
                  <a:srgbClr val="0000CC"/>
                </a:solidFill>
                <a:latin typeface="Arial" panose="020B0604020202020204" pitchFamily="34" charset="0"/>
                <a:cs typeface="Arial" panose="020B0604020202020204" pitchFamily="34" charset="0"/>
              </a:rPr>
              <a:t>a) Chủ ngữ là danh từ chỉ người.</a:t>
            </a:r>
          </a:p>
          <a:p>
            <a:pPr algn="just">
              <a:lnSpc>
                <a:spcPct val="150000"/>
              </a:lnSpc>
            </a:pPr>
            <a:r>
              <a:rPr lang="vi-VN" sz="3200" b="1" dirty="0">
                <a:solidFill>
                  <a:srgbClr val="0000CC"/>
                </a:solidFill>
                <a:latin typeface="Arial" panose="020B0604020202020204" pitchFamily="34" charset="0"/>
                <a:cs typeface="Arial" panose="020B0604020202020204" pitchFamily="34" charset="0"/>
              </a:rPr>
              <a:t>b) Chủ ngữ là danh từ chỉ vật.</a:t>
            </a:r>
          </a:p>
          <a:p>
            <a:pPr algn="just">
              <a:lnSpc>
                <a:spcPct val="150000"/>
              </a:lnSpc>
            </a:pPr>
            <a:r>
              <a:rPr lang="vi-VN" sz="3200" b="1" dirty="0">
                <a:solidFill>
                  <a:srgbClr val="0000CC"/>
                </a:solidFill>
                <a:latin typeface="Arial" panose="020B0604020202020204" pitchFamily="34" charset="0"/>
                <a:cs typeface="Arial" panose="020B0604020202020204" pitchFamily="34" charset="0"/>
              </a:rPr>
              <a:t>c) Chủ ngữ là danh từ chỉ hiện tượng tự nhiên.</a:t>
            </a:r>
          </a:p>
        </p:txBody>
      </p:sp>
    </p:spTree>
    <p:extLst>
      <p:ext uri="{BB962C8B-B14F-4D97-AF65-F5344CB8AC3E}">
        <p14:creationId xmlns:p14="http://schemas.microsoft.com/office/powerpoint/2010/main" val="191858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347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12BC3-B366-7D23-6C4C-17F651CE0064}"/>
            </a:ext>
          </a:extLst>
        </p:cNvPr>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E5575769-677C-8591-769B-D99DB688D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270F6A92-D50D-8F17-3989-A5A14231519C}"/>
              </a:ext>
            </a:extLst>
          </p:cNvPr>
          <p:cNvSpPr/>
          <p:nvPr/>
        </p:nvSpPr>
        <p:spPr>
          <a:xfrm>
            <a:off x="165253" y="143219"/>
            <a:ext cx="11843133" cy="659910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732553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0E899-9FC9-B78F-F5AA-518467D0EDD3}"/>
            </a:ext>
          </a:extLst>
        </p:cNvPr>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D064BFB0-138F-02B6-33DE-A9B924AAD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9A715936-192A-69D0-F713-62EAAFF84991}"/>
              </a:ext>
            </a:extLst>
          </p:cNvPr>
          <p:cNvSpPr/>
          <p:nvPr/>
        </p:nvSpPr>
        <p:spPr>
          <a:xfrm>
            <a:off x="165253" y="143219"/>
            <a:ext cx="11843133" cy="659910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4" name="Rectangle 23">
            <a:extLst>
              <a:ext uri="{FF2B5EF4-FFF2-40B4-BE49-F238E27FC236}">
                <a16:creationId xmlns:a16="http://schemas.microsoft.com/office/drawing/2014/main" id="{B46BCB86-3858-10D0-EBF5-8C6F434CC839}"/>
              </a:ext>
            </a:extLst>
          </p:cNvPr>
          <p:cNvSpPr/>
          <p:nvPr/>
        </p:nvSpPr>
        <p:spPr>
          <a:xfrm>
            <a:off x="315686" y="411249"/>
            <a:ext cx="11473543" cy="1305165"/>
          </a:xfrm>
          <a:prstGeom prst="rect">
            <a:avLst/>
          </a:prstGeom>
        </p:spPr>
        <p:txBody>
          <a:bodyPr wrap="square">
            <a:spAutoFit/>
          </a:bodyPr>
          <a:lstStyle/>
          <a:p>
            <a:pPr algn="just">
              <a:lnSpc>
                <a:spcPct val="150000"/>
              </a:lnSpc>
            </a:pPr>
            <a:r>
              <a:rPr lang="en-US" sz="2800" b="1" dirty="0">
                <a:solidFill>
                  <a:srgbClr val="0000CC"/>
                </a:solidFill>
                <a:latin typeface="Arial" panose="020B0604020202020204" pitchFamily="34" charset="0"/>
                <a:cs typeface="Arial" panose="020B0604020202020204" pitchFamily="34" charset="0"/>
              </a:rPr>
              <a:t>1. </a:t>
            </a:r>
            <a:r>
              <a:rPr lang="vi-VN" sz="2800" b="1" dirty="0">
                <a:solidFill>
                  <a:srgbClr val="0000CC"/>
                </a:solidFill>
                <a:latin typeface="Arial" panose="020B0604020202020204" pitchFamily="34" charset="0"/>
                <a:cs typeface="Arial" panose="020B0604020202020204" pitchFamily="34" charset="0"/>
              </a:rPr>
              <a:t>Tìm chủ ngữ thích hợp thay cho bông hoa trong đoạn văn:</a:t>
            </a:r>
          </a:p>
          <a:p>
            <a:pPr algn="ctr">
              <a:lnSpc>
                <a:spcPct val="150000"/>
              </a:lnSpc>
            </a:pPr>
            <a:r>
              <a:rPr lang="vi-VN" sz="2800" b="1" i="1" dirty="0">
                <a:solidFill>
                  <a:srgbClr val="0000CC"/>
                </a:solidFill>
                <a:latin typeface="Arial" panose="020B0604020202020204" pitchFamily="34" charset="0"/>
                <a:cs typeface="Arial" panose="020B0604020202020204" pitchFamily="34" charset="0"/>
              </a:rPr>
              <a:t>(cô bé, Na, bầu trời, cả dãy phố, người và xe)</a:t>
            </a:r>
          </a:p>
        </p:txBody>
      </p:sp>
      <p:sp>
        <p:nvSpPr>
          <p:cNvPr id="2" name="Rectangle 1">
            <a:extLst>
              <a:ext uri="{FF2B5EF4-FFF2-40B4-BE49-F238E27FC236}">
                <a16:creationId xmlns:a16="http://schemas.microsoft.com/office/drawing/2014/main" id="{17C81692-E3A5-D439-2A80-4F4EB2744B12}"/>
              </a:ext>
            </a:extLst>
          </p:cNvPr>
          <p:cNvSpPr/>
          <p:nvPr/>
        </p:nvSpPr>
        <p:spPr>
          <a:xfrm>
            <a:off x="350047" y="1834333"/>
            <a:ext cx="11473543" cy="4536819"/>
          </a:xfrm>
          <a:prstGeom prst="rect">
            <a:avLst/>
          </a:prstGeom>
        </p:spPr>
        <p:txBody>
          <a:bodyPr wrap="square">
            <a:spAutoFit/>
          </a:bodyPr>
          <a:lstStyle/>
          <a:p>
            <a:pPr algn="just">
              <a:lnSpc>
                <a:spcPct val="150000"/>
              </a:lnSpc>
            </a:pPr>
            <a:r>
              <a:rPr lang="vi-VN" sz="2800" b="1" dirty="0">
                <a:cs typeface="Arial" panose="020B0604020202020204" pitchFamily="34" charset="0"/>
              </a:rPr>
              <a:t>	Chiều hôm ấy, trời mưa như trút nước.    đầy mây đen và chớp giật loé từng đợt.     đã học bài xong và đang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nhà bảo mẹ kéo mái hiên ra phía ngoài đường để người đi đường có chỗ trú mưa... </a:t>
            </a:r>
            <a:endParaRPr lang="vi-VN" sz="2800" b="1" i="1" dirty="0">
              <a:latin typeface="Arial" panose="020B0604020202020204" pitchFamily="34" charset="0"/>
              <a:cs typeface="Arial" panose="020B0604020202020204" pitchFamily="34" charset="0"/>
            </a:endParaRPr>
          </a:p>
        </p:txBody>
      </p:sp>
      <p:pic>
        <p:nvPicPr>
          <p:cNvPr id="9" name="Graphic 8" descr="Flower without stem">
            <a:extLst>
              <a:ext uri="{FF2B5EF4-FFF2-40B4-BE49-F238E27FC236}">
                <a16:creationId xmlns:a16="http://schemas.microsoft.com/office/drawing/2014/main" id="{3DF7D91B-A9CB-7E9A-61FE-8CDD8DA049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1098" y="3792338"/>
            <a:ext cx="720000" cy="720000"/>
          </a:xfrm>
          <a:prstGeom prst="rect">
            <a:avLst/>
          </a:prstGeom>
        </p:spPr>
      </p:pic>
      <p:pic>
        <p:nvPicPr>
          <p:cNvPr id="10" name="Graphic 9" descr="Flower without stem">
            <a:extLst>
              <a:ext uri="{FF2B5EF4-FFF2-40B4-BE49-F238E27FC236}">
                <a16:creationId xmlns:a16="http://schemas.microsoft.com/office/drawing/2014/main" id="{AD805B6A-061C-7B08-495A-2113B99BF1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2262" y="2480610"/>
            <a:ext cx="720000" cy="720000"/>
          </a:xfrm>
          <a:prstGeom prst="rect">
            <a:avLst/>
          </a:prstGeom>
        </p:spPr>
      </p:pic>
      <p:pic>
        <p:nvPicPr>
          <p:cNvPr id="11" name="Graphic 10" descr="Flower without stem">
            <a:extLst>
              <a:ext uri="{FF2B5EF4-FFF2-40B4-BE49-F238E27FC236}">
                <a16:creationId xmlns:a16="http://schemas.microsoft.com/office/drawing/2014/main" id="{48EC5296-F540-F2C5-5A83-B5C2CA8DD4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9060" y="3102636"/>
            <a:ext cx="720000" cy="720000"/>
          </a:xfrm>
          <a:prstGeom prst="rect">
            <a:avLst/>
          </a:prstGeom>
        </p:spPr>
      </p:pic>
      <p:pic>
        <p:nvPicPr>
          <p:cNvPr id="12" name="Graphic 11" descr="Flower without stem">
            <a:extLst>
              <a:ext uri="{FF2B5EF4-FFF2-40B4-BE49-F238E27FC236}">
                <a16:creationId xmlns:a16="http://schemas.microsoft.com/office/drawing/2014/main" id="{72967E6E-5485-421B-EB0A-2F4F4324CA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9606" y="3781452"/>
            <a:ext cx="720000" cy="720000"/>
          </a:xfrm>
          <a:prstGeom prst="rect">
            <a:avLst/>
          </a:prstGeom>
        </p:spPr>
      </p:pic>
      <p:pic>
        <p:nvPicPr>
          <p:cNvPr id="13" name="Graphic 12" descr="Flower without stem">
            <a:extLst>
              <a:ext uri="{FF2B5EF4-FFF2-40B4-BE49-F238E27FC236}">
                <a16:creationId xmlns:a16="http://schemas.microsoft.com/office/drawing/2014/main" id="{FFC53375-8A9E-D333-25B5-B4205E86DF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3" y="1848747"/>
            <a:ext cx="720000" cy="720000"/>
          </a:xfrm>
          <a:prstGeom prst="rect">
            <a:avLst/>
          </a:prstGeom>
        </p:spPr>
      </p:pic>
      <p:cxnSp>
        <p:nvCxnSpPr>
          <p:cNvPr id="14" name="Straight Connector 13">
            <a:extLst>
              <a:ext uri="{FF2B5EF4-FFF2-40B4-BE49-F238E27FC236}">
                <a16:creationId xmlns:a16="http://schemas.microsoft.com/office/drawing/2014/main" id="{7C086120-7C57-EF1F-3AB4-2727B7DD41D1}"/>
              </a:ext>
            </a:extLst>
          </p:cNvPr>
          <p:cNvCxnSpPr>
            <a:cxnSpLocks/>
          </p:cNvCxnSpPr>
          <p:nvPr/>
        </p:nvCxnSpPr>
        <p:spPr>
          <a:xfrm>
            <a:off x="1524003" y="1068464"/>
            <a:ext cx="65096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05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40535-4115-9DB7-5D36-AD587932CEC7}"/>
            </a:ext>
          </a:extLst>
        </p:cNvPr>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C2D30362-0F7C-3A33-B53A-EF9FB2A05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77A5BB8C-BEA8-D9A7-6277-B882F49DD745}"/>
              </a:ext>
            </a:extLst>
          </p:cNvPr>
          <p:cNvSpPr/>
          <p:nvPr/>
        </p:nvSpPr>
        <p:spPr>
          <a:xfrm>
            <a:off x="165253" y="143219"/>
            <a:ext cx="11843133" cy="659910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860241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A6FF4-6CA8-D3B5-E7CF-6AFA2D61BCEB}"/>
            </a:ext>
          </a:extLst>
        </p:cNvPr>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7725594F-2347-9446-2782-5AA415506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4D703115-9BAC-F316-4A7F-9F1D586E0C41}"/>
              </a:ext>
            </a:extLst>
          </p:cNvPr>
          <p:cNvSpPr/>
          <p:nvPr/>
        </p:nvSpPr>
        <p:spPr>
          <a:xfrm>
            <a:off x="165253" y="143219"/>
            <a:ext cx="11843133" cy="659910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4" name="Rectangle 23">
            <a:extLst>
              <a:ext uri="{FF2B5EF4-FFF2-40B4-BE49-F238E27FC236}">
                <a16:creationId xmlns:a16="http://schemas.microsoft.com/office/drawing/2014/main" id="{4291B2AC-1324-BD56-EA9F-C5C74DD11967}"/>
              </a:ext>
            </a:extLst>
          </p:cNvPr>
          <p:cNvSpPr/>
          <p:nvPr/>
        </p:nvSpPr>
        <p:spPr>
          <a:xfrm>
            <a:off x="315686" y="411249"/>
            <a:ext cx="11473543" cy="3278911"/>
          </a:xfrm>
          <a:prstGeom prst="rect">
            <a:avLst/>
          </a:prstGeom>
        </p:spPr>
        <p:txBody>
          <a:bodyPr wrap="square">
            <a:spAutoFit/>
          </a:bodyPr>
          <a:lstStyle/>
          <a:p>
            <a:pPr algn="just">
              <a:lnSpc>
                <a:spcPct val="150000"/>
              </a:lnSpc>
            </a:pPr>
            <a:r>
              <a:rPr lang="en-US" sz="3200" b="1" dirty="0">
                <a:solidFill>
                  <a:srgbClr val="0000CC"/>
                </a:solidFill>
                <a:latin typeface="Arial" panose="020B0604020202020204" pitchFamily="34" charset="0"/>
                <a:cs typeface="Arial" panose="020B0604020202020204" pitchFamily="34" charset="0"/>
              </a:rPr>
              <a:t>2. </a:t>
            </a:r>
            <a:r>
              <a:rPr lang="vi-VN" sz="3200" b="1" dirty="0">
                <a:solidFill>
                  <a:srgbClr val="0000CC"/>
                </a:solidFill>
                <a:latin typeface="Arial" panose="020B0604020202020204" pitchFamily="34" charset="0"/>
                <a:cs typeface="Arial" panose="020B0604020202020204" pitchFamily="34" charset="0"/>
              </a:rPr>
              <a:t>Tìm chủ ngữ thích hợp để hoàn thành câu.</a:t>
            </a:r>
          </a:p>
          <a:p>
            <a:pPr algn="just">
              <a:lnSpc>
                <a:spcPct val="150000"/>
              </a:lnSpc>
            </a:pPr>
            <a:endParaRPr lang="vi-VN" sz="1400" b="1" dirty="0">
              <a:solidFill>
                <a:srgbClr val="0000CC"/>
              </a:solidFill>
              <a:latin typeface="Arial" panose="020B0604020202020204" pitchFamily="34" charset="0"/>
              <a:cs typeface="Arial" panose="020B0604020202020204" pitchFamily="34" charset="0"/>
            </a:endParaRPr>
          </a:p>
          <a:p>
            <a:pPr algn="just">
              <a:lnSpc>
                <a:spcPct val="150000"/>
              </a:lnSpc>
            </a:pPr>
            <a:r>
              <a:rPr lang="vi-VN" sz="3200" b="1" dirty="0">
                <a:latin typeface="Arial" panose="020B0604020202020204" pitchFamily="34" charset="0"/>
                <a:cs typeface="Arial" panose="020B0604020202020204" pitchFamily="34" charset="0"/>
              </a:rPr>
              <a:t>a)       thích giúp đỡ bạn bè trong lớp.</a:t>
            </a:r>
          </a:p>
          <a:p>
            <a:pPr algn="just">
              <a:lnSpc>
                <a:spcPct val="150000"/>
              </a:lnSpc>
            </a:pPr>
            <a:r>
              <a:rPr lang="vi-VN" sz="3200" b="1" dirty="0">
                <a:latin typeface="Arial" panose="020B0604020202020204" pitchFamily="34" charset="0"/>
                <a:cs typeface="Arial" panose="020B0604020202020204" pitchFamily="34" charset="0"/>
              </a:rPr>
              <a:t>b)       nhảy nhót, chuyền từ cành này sang cành khác.</a:t>
            </a:r>
          </a:p>
          <a:p>
            <a:pPr algn="just">
              <a:lnSpc>
                <a:spcPct val="150000"/>
              </a:lnSpc>
            </a:pPr>
            <a:r>
              <a:rPr lang="vi-VN" sz="3200" b="1" dirty="0">
                <a:latin typeface="Arial" panose="020B0604020202020204" pitchFamily="34" charset="0"/>
                <a:cs typeface="Arial" panose="020B0604020202020204" pitchFamily="34" charset="0"/>
              </a:rPr>
              <a:t>c)       thích giúp đỡ bạn bè trong lớp.</a:t>
            </a:r>
          </a:p>
        </p:txBody>
      </p:sp>
      <p:cxnSp>
        <p:nvCxnSpPr>
          <p:cNvPr id="14" name="Straight Connector 13">
            <a:extLst>
              <a:ext uri="{FF2B5EF4-FFF2-40B4-BE49-F238E27FC236}">
                <a16:creationId xmlns:a16="http://schemas.microsoft.com/office/drawing/2014/main" id="{3E52D721-E161-BE88-2EA2-4AFE7B20D7DB}"/>
              </a:ext>
            </a:extLst>
          </p:cNvPr>
          <p:cNvCxnSpPr>
            <a:cxnSpLocks/>
          </p:cNvCxnSpPr>
          <p:nvPr/>
        </p:nvCxnSpPr>
        <p:spPr>
          <a:xfrm>
            <a:off x="827317" y="1155550"/>
            <a:ext cx="38644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1196C82-D125-DDD1-44A1-1FF13F04A3E0}"/>
              </a:ext>
            </a:extLst>
          </p:cNvPr>
          <p:cNvSpPr/>
          <p:nvPr/>
        </p:nvSpPr>
        <p:spPr>
          <a:xfrm>
            <a:off x="940526" y="1634701"/>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7" name="Rectangle 6">
            <a:extLst>
              <a:ext uri="{FF2B5EF4-FFF2-40B4-BE49-F238E27FC236}">
                <a16:creationId xmlns:a16="http://schemas.microsoft.com/office/drawing/2014/main" id="{DD136F28-94B7-1712-46EB-40FD9DC83EFA}"/>
              </a:ext>
            </a:extLst>
          </p:cNvPr>
          <p:cNvSpPr/>
          <p:nvPr/>
        </p:nvSpPr>
        <p:spPr>
          <a:xfrm>
            <a:off x="940526" y="2301788"/>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8" name="Rectangle 7">
            <a:extLst>
              <a:ext uri="{FF2B5EF4-FFF2-40B4-BE49-F238E27FC236}">
                <a16:creationId xmlns:a16="http://schemas.microsoft.com/office/drawing/2014/main" id="{B16D1F3B-B191-FF24-7A30-D1B95C0D1A02}"/>
              </a:ext>
            </a:extLst>
          </p:cNvPr>
          <p:cNvSpPr/>
          <p:nvPr/>
        </p:nvSpPr>
        <p:spPr>
          <a:xfrm>
            <a:off x="940526" y="2968875"/>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Tree>
    <p:extLst>
      <p:ext uri="{BB962C8B-B14F-4D97-AF65-F5344CB8AC3E}">
        <p14:creationId xmlns:p14="http://schemas.microsoft.com/office/powerpoint/2010/main" val="336723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D3E52-41A2-1C11-2A29-7D19427D91EC}"/>
            </a:ext>
          </a:extLst>
        </p:cNvPr>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AB80B263-E14D-3DD6-EAB1-71A3F3C32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1BA8561D-5BBB-BDF2-3ACA-56EF99317665}"/>
              </a:ext>
            </a:extLst>
          </p:cNvPr>
          <p:cNvSpPr/>
          <p:nvPr/>
        </p:nvSpPr>
        <p:spPr>
          <a:xfrm>
            <a:off x="165253" y="143219"/>
            <a:ext cx="11843133" cy="659910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4" name="Rectangle 23">
            <a:extLst>
              <a:ext uri="{FF2B5EF4-FFF2-40B4-BE49-F238E27FC236}">
                <a16:creationId xmlns:a16="http://schemas.microsoft.com/office/drawing/2014/main" id="{D1E2559F-D33C-679B-901A-2B3DEB538F12}"/>
              </a:ext>
            </a:extLst>
          </p:cNvPr>
          <p:cNvSpPr/>
          <p:nvPr/>
        </p:nvSpPr>
        <p:spPr>
          <a:xfrm>
            <a:off x="315686" y="411249"/>
            <a:ext cx="11473543" cy="3278911"/>
          </a:xfrm>
          <a:prstGeom prst="rect">
            <a:avLst/>
          </a:prstGeom>
        </p:spPr>
        <p:txBody>
          <a:bodyPr wrap="square">
            <a:spAutoFit/>
          </a:bodyPr>
          <a:lstStyle/>
          <a:p>
            <a:pPr algn="just">
              <a:lnSpc>
                <a:spcPct val="150000"/>
              </a:lnSpc>
            </a:pPr>
            <a:r>
              <a:rPr lang="en-US" sz="3200" b="1" dirty="0">
                <a:solidFill>
                  <a:srgbClr val="0000CC"/>
                </a:solidFill>
                <a:latin typeface="Arial" panose="020B0604020202020204" pitchFamily="34" charset="0"/>
                <a:cs typeface="Arial" panose="020B0604020202020204" pitchFamily="34" charset="0"/>
              </a:rPr>
              <a:t>3. </a:t>
            </a:r>
            <a:r>
              <a:rPr lang="en-US" sz="3200" b="1" dirty="0" err="1">
                <a:solidFill>
                  <a:srgbClr val="0000CC"/>
                </a:solidFill>
                <a:latin typeface="Arial" panose="020B0604020202020204" pitchFamily="34" charset="0"/>
                <a:cs typeface="Arial" panose="020B0604020202020204" pitchFamily="34" charset="0"/>
              </a:rPr>
              <a:t>Đặt</a:t>
            </a:r>
            <a:r>
              <a:rPr lang="en-US" sz="3200" b="1" dirty="0">
                <a:solidFill>
                  <a:srgbClr val="0000CC"/>
                </a:solidFill>
                <a:latin typeface="Arial" panose="020B0604020202020204" pitchFamily="34" charset="0"/>
                <a:cs typeface="Arial" panose="020B0604020202020204" pitchFamily="34" charset="0"/>
              </a:rPr>
              <a:t> </a:t>
            </a:r>
            <a:r>
              <a:rPr lang="en-US" sz="3200" b="1" dirty="0" err="1">
                <a:solidFill>
                  <a:srgbClr val="0000CC"/>
                </a:solidFill>
                <a:latin typeface="Arial" panose="020B0604020202020204" pitchFamily="34" charset="0"/>
                <a:cs typeface="Arial" panose="020B0604020202020204" pitchFamily="34" charset="0"/>
              </a:rPr>
              <a:t>câu</a:t>
            </a:r>
            <a:r>
              <a:rPr lang="en-US" sz="3200" b="1" dirty="0">
                <a:solidFill>
                  <a:srgbClr val="0000CC"/>
                </a:solidFill>
                <a:latin typeface="Arial" panose="020B0604020202020204" pitchFamily="34" charset="0"/>
                <a:cs typeface="Arial" panose="020B0604020202020204" pitchFamily="34" charset="0"/>
              </a:rPr>
              <a:t> </a:t>
            </a:r>
            <a:r>
              <a:rPr lang="en-US" sz="3200" b="1" dirty="0" err="1">
                <a:solidFill>
                  <a:srgbClr val="0000CC"/>
                </a:solidFill>
                <a:latin typeface="Arial" panose="020B0604020202020204" pitchFamily="34" charset="0"/>
                <a:cs typeface="Arial" panose="020B0604020202020204" pitchFamily="34" charset="0"/>
              </a:rPr>
              <a:t>hỏi</a:t>
            </a:r>
            <a:r>
              <a:rPr lang="en-US" sz="3200" b="1" dirty="0">
                <a:solidFill>
                  <a:srgbClr val="0000CC"/>
                </a:solidFill>
                <a:latin typeface="Arial" panose="020B0604020202020204" pitchFamily="34" charset="0"/>
                <a:cs typeface="Arial" panose="020B0604020202020204" pitchFamily="34" charset="0"/>
              </a:rPr>
              <a:t> </a:t>
            </a:r>
            <a:r>
              <a:rPr lang="en-US" sz="3200" b="1" dirty="0" err="1">
                <a:solidFill>
                  <a:srgbClr val="0000CC"/>
                </a:solidFill>
                <a:latin typeface="Arial" panose="020B0604020202020204" pitchFamily="34" charset="0"/>
                <a:cs typeface="Arial" panose="020B0604020202020204" pitchFamily="34" charset="0"/>
              </a:rPr>
              <a:t>cho</a:t>
            </a:r>
            <a:r>
              <a:rPr lang="en-US" sz="3200" b="1" dirty="0">
                <a:solidFill>
                  <a:srgbClr val="0000CC"/>
                </a:solidFill>
                <a:latin typeface="Arial" panose="020B0604020202020204" pitchFamily="34" charset="0"/>
                <a:cs typeface="Arial" panose="020B0604020202020204" pitchFamily="34" charset="0"/>
              </a:rPr>
              <a:t> </a:t>
            </a:r>
            <a:r>
              <a:rPr lang="en-US" sz="3200" b="1" dirty="0" err="1">
                <a:solidFill>
                  <a:srgbClr val="0000CC"/>
                </a:solidFill>
                <a:latin typeface="Arial" panose="020B0604020202020204" pitchFamily="34" charset="0"/>
                <a:cs typeface="Arial" panose="020B0604020202020204" pitchFamily="34" charset="0"/>
              </a:rPr>
              <a:t>bộ</a:t>
            </a:r>
            <a:r>
              <a:rPr lang="en-US" sz="3200" b="1" dirty="0">
                <a:solidFill>
                  <a:srgbClr val="0000CC"/>
                </a:solidFill>
                <a:latin typeface="Arial" panose="020B0604020202020204" pitchFamily="34" charset="0"/>
                <a:cs typeface="Arial" panose="020B0604020202020204" pitchFamily="34" charset="0"/>
              </a:rPr>
              <a:t> </a:t>
            </a:r>
            <a:r>
              <a:rPr lang="en-US" sz="3200" b="1" dirty="0" err="1">
                <a:solidFill>
                  <a:srgbClr val="0000CC"/>
                </a:solidFill>
                <a:latin typeface="Arial" panose="020B0604020202020204" pitchFamily="34" charset="0"/>
                <a:cs typeface="Arial" panose="020B0604020202020204" pitchFamily="34" charset="0"/>
              </a:rPr>
              <a:t>phận</a:t>
            </a:r>
            <a:r>
              <a:rPr lang="en-US" sz="3200" b="1" dirty="0">
                <a:solidFill>
                  <a:srgbClr val="0000CC"/>
                </a:solidFill>
                <a:latin typeface="Arial" panose="020B0604020202020204" pitchFamily="34" charset="0"/>
                <a:cs typeface="Arial" panose="020B0604020202020204" pitchFamily="34" charset="0"/>
              </a:rPr>
              <a:t> in </a:t>
            </a:r>
            <a:r>
              <a:rPr lang="en-US" sz="3200" b="1" dirty="0" err="1">
                <a:solidFill>
                  <a:srgbClr val="0000CC"/>
                </a:solidFill>
                <a:latin typeface="Arial" panose="020B0604020202020204" pitchFamily="34" charset="0"/>
                <a:cs typeface="Arial" panose="020B0604020202020204" pitchFamily="34" charset="0"/>
              </a:rPr>
              <a:t>đậm</a:t>
            </a:r>
            <a:r>
              <a:rPr lang="en-US" sz="3200" b="1" dirty="0">
                <a:solidFill>
                  <a:srgbClr val="0000CC"/>
                </a:solidFill>
                <a:latin typeface="Arial" panose="020B0604020202020204" pitchFamily="34" charset="0"/>
                <a:cs typeface="Arial" panose="020B0604020202020204" pitchFamily="34" charset="0"/>
              </a:rPr>
              <a:t> </a:t>
            </a:r>
            <a:r>
              <a:rPr lang="en-US" sz="3200" b="1" dirty="0" err="1">
                <a:solidFill>
                  <a:srgbClr val="0000CC"/>
                </a:solidFill>
                <a:latin typeface="Arial" panose="020B0604020202020204" pitchFamily="34" charset="0"/>
                <a:cs typeface="Arial" panose="020B0604020202020204" pitchFamily="34" charset="0"/>
              </a:rPr>
              <a:t>trong</a:t>
            </a:r>
            <a:r>
              <a:rPr lang="en-US" sz="3200" b="1" dirty="0">
                <a:solidFill>
                  <a:srgbClr val="0000CC"/>
                </a:solidFill>
                <a:latin typeface="Arial" panose="020B0604020202020204" pitchFamily="34" charset="0"/>
                <a:cs typeface="Arial" panose="020B0604020202020204" pitchFamily="34" charset="0"/>
              </a:rPr>
              <a:t> </a:t>
            </a:r>
            <a:r>
              <a:rPr lang="en-US" sz="3200" b="1" dirty="0" err="1">
                <a:solidFill>
                  <a:srgbClr val="0000CC"/>
                </a:solidFill>
                <a:latin typeface="Arial" panose="020B0604020202020204" pitchFamily="34" charset="0"/>
                <a:cs typeface="Arial" panose="020B0604020202020204" pitchFamily="34" charset="0"/>
              </a:rPr>
              <a:t>mỗi</a:t>
            </a:r>
            <a:r>
              <a:rPr lang="en-US" sz="3200" b="1" dirty="0">
                <a:solidFill>
                  <a:srgbClr val="0000CC"/>
                </a:solidFill>
                <a:latin typeface="Arial" panose="020B0604020202020204" pitchFamily="34" charset="0"/>
                <a:cs typeface="Arial" panose="020B0604020202020204" pitchFamily="34" charset="0"/>
              </a:rPr>
              <a:t> </a:t>
            </a:r>
            <a:r>
              <a:rPr lang="en-US" sz="3200" b="1" dirty="0" err="1">
                <a:solidFill>
                  <a:srgbClr val="0000CC"/>
                </a:solidFill>
                <a:latin typeface="Arial" panose="020B0604020202020204" pitchFamily="34" charset="0"/>
                <a:cs typeface="Arial" panose="020B0604020202020204" pitchFamily="34" charset="0"/>
              </a:rPr>
              <a:t>câu</a:t>
            </a:r>
            <a:r>
              <a:rPr lang="en-US" sz="3200" b="1" dirty="0">
                <a:solidFill>
                  <a:srgbClr val="0000CC"/>
                </a:solidFill>
                <a:latin typeface="Arial" panose="020B0604020202020204" pitchFamily="34" charset="0"/>
                <a:cs typeface="Arial" panose="020B0604020202020204" pitchFamily="34" charset="0"/>
              </a:rPr>
              <a:t> </a:t>
            </a:r>
            <a:r>
              <a:rPr lang="en-US" sz="3200" b="1" dirty="0" err="1">
                <a:solidFill>
                  <a:srgbClr val="0000CC"/>
                </a:solidFill>
                <a:latin typeface="Arial" panose="020B0604020202020204" pitchFamily="34" charset="0"/>
                <a:cs typeface="Arial" panose="020B0604020202020204" pitchFamily="34" charset="0"/>
              </a:rPr>
              <a:t>dưới</a:t>
            </a:r>
            <a:r>
              <a:rPr lang="en-US" sz="3200" b="1" dirty="0">
                <a:solidFill>
                  <a:srgbClr val="0000CC"/>
                </a:solidFill>
                <a:latin typeface="Arial" panose="020B0604020202020204" pitchFamily="34" charset="0"/>
                <a:cs typeface="Arial" panose="020B0604020202020204" pitchFamily="34" charset="0"/>
              </a:rPr>
              <a:t> </a:t>
            </a:r>
            <a:r>
              <a:rPr lang="en-US" sz="3200" b="1" dirty="0" err="1">
                <a:solidFill>
                  <a:srgbClr val="0000CC"/>
                </a:solidFill>
                <a:latin typeface="Arial" panose="020B0604020202020204" pitchFamily="34" charset="0"/>
                <a:cs typeface="Arial" panose="020B0604020202020204" pitchFamily="34" charset="0"/>
              </a:rPr>
              <a:t>đây</a:t>
            </a:r>
            <a:endParaRPr lang="vi-VN" sz="3200" b="1" dirty="0">
              <a:solidFill>
                <a:srgbClr val="0000CC"/>
              </a:solidFill>
              <a:latin typeface="Arial" panose="020B0604020202020204" pitchFamily="34" charset="0"/>
              <a:cs typeface="Arial" panose="020B0604020202020204" pitchFamily="34" charset="0"/>
            </a:endParaRPr>
          </a:p>
          <a:p>
            <a:pPr algn="just">
              <a:lnSpc>
                <a:spcPct val="150000"/>
              </a:lnSpc>
            </a:pPr>
            <a:endParaRPr lang="vi-VN" sz="1400" b="1" dirty="0">
              <a:solidFill>
                <a:srgbClr val="0000CC"/>
              </a:solidFill>
              <a:latin typeface="Arial" panose="020B0604020202020204" pitchFamily="34" charset="0"/>
              <a:cs typeface="Arial" panose="020B0604020202020204" pitchFamily="34" charset="0"/>
            </a:endParaRPr>
          </a:p>
          <a:p>
            <a:pPr algn="just">
              <a:lnSpc>
                <a:spcPct val="150000"/>
              </a:lnSpc>
            </a:pPr>
            <a:r>
              <a:rPr lang="vi-VN" sz="3200" dirty="0">
                <a:latin typeface="Arial" panose="020B0604020202020204" pitchFamily="34" charset="0"/>
                <a:cs typeface="Arial" panose="020B0604020202020204" pitchFamily="34" charset="0"/>
              </a:rPr>
              <a:t>a) </a:t>
            </a:r>
            <a:r>
              <a:rPr lang="vi-VN" sz="3200" b="1" dirty="0">
                <a:latin typeface="Arial" panose="020B0604020202020204" pitchFamily="34" charset="0"/>
                <a:cs typeface="Arial" panose="020B0604020202020204" pitchFamily="34" charset="0"/>
              </a:rPr>
              <a:t>Mây đen </a:t>
            </a:r>
            <a:r>
              <a:rPr lang="vi-VN" sz="3200" dirty="0">
                <a:latin typeface="Arial" panose="020B0604020202020204" pitchFamily="34" charset="0"/>
                <a:cs typeface="Arial" panose="020B0604020202020204" pitchFamily="34" charset="0"/>
              </a:rPr>
              <a:t>che kín bầu trời.</a:t>
            </a:r>
          </a:p>
          <a:p>
            <a:pPr algn="just">
              <a:lnSpc>
                <a:spcPct val="150000"/>
              </a:lnSpc>
            </a:pPr>
            <a:r>
              <a:rPr lang="vi-VN" sz="3200" dirty="0">
                <a:latin typeface="Arial" panose="020B0604020202020204" pitchFamily="34" charset="0"/>
                <a:cs typeface="Arial" panose="020B0604020202020204" pitchFamily="34" charset="0"/>
              </a:rPr>
              <a:t>b) </a:t>
            </a:r>
            <a:r>
              <a:rPr lang="vi-VN" sz="3200" b="1" dirty="0">
                <a:latin typeface="Arial" panose="020B0604020202020204" pitchFamily="34" charset="0"/>
                <a:cs typeface="Arial" panose="020B0604020202020204" pitchFamily="34" charset="0"/>
              </a:rPr>
              <a:t>Cánh cổng đồn biên phòng </a:t>
            </a:r>
            <a:r>
              <a:rPr lang="vi-VN" sz="3200" dirty="0">
                <a:latin typeface="Arial" panose="020B0604020202020204" pitchFamily="34" charset="0"/>
                <a:cs typeface="Arial" panose="020B0604020202020204" pitchFamily="34" charset="0"/>
              </a:rPr>
              <a:t>hiện ra trước mắt tôi.</a:t>
            </a:r>
          </a:p>
          <a:p>
            <a:pPr algn="just">
              <a:lnSpc>
                <a:spcPct val="150000"/>
              </a:lnSpc>
            </a:pPr>
            <a:r>
              <a:rPr lang="vi-VN" sz="3200" dirty="0">
                <a:latin typeface="Arial" panose="020B0604020202020204" pitchFamily="34" charset="0"/>
                <a:cs typeface="Arial" panose="020B0604020202020204" pitchFamily="34" charset="0"/>
              </a:rPr>
              <a:t>c) </a:t>
            </a:r>
            <a:r>
              <a:rPr lang="vi-VN" sz="3200" b="1" dirty="0">
                <a:latin typeface="Arial" panose="020B0604020202020204" pitchFamily="34" charset="0"/>
                <a:cs typeface="Arial" panose="020B0604020202020204" pitchFamily="34" charset="0"/>
              </a:rPr>
              <a:t>Một chú bộ đội </a:t>
            </a:r>
            <a:r>
              <a:rPr lang="vi-VN" sz="3200" dirty="0">
                <a:latin typeface="Arial" panose="020B0604020202020204" pitchFamily="34" charset="0"/>
                <a:cs typeface="Arial" panose="020B0604020202020204" pitchFamily="34" charset="0"/>
              </a:rPr>
              <a:t>đang đứng gác trước cổng.</a:t>
            </a:r>
          </a:p>
        </p:txBody>
      </p:sp>
      <p:cxnSp>
        <p:nvCxnSpPr>
          <p:cNvPr id="14" name="Straight Connector 13">
            <a:extLst>
              <a:ext uri="{FF2B5EF4-FFF2-40B4-BE49-F238E27FC236}">
                <a16:creationId xmlns:a16="http://schemas.microsoft.com/office/drawing/2014/main" id="{E664FDB4-79F8-8546-A210-70579CF6340F}"/>
              </a:ext>
            </a:extLst>
          </p:cNvPr>
          <p:cNvCxnSpPr>
            <a:cxnSpLocks/>
          </p:cNvCxnSpPr>
          <p:nvPr/>
        </p:nvCxnSpPr>
        <p:spPr>
          <a:xfrm>
            <a:off x="827317" y="1155550"/>
            <a:ext cx="62266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18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3FBFD"/>
        </a:solidFill>
        <a:effectLst/>
      </p:bgPr>
    </p:bg>
    <p:spTree>
      <p:nvGrpSpPr>
        <p:cNvPr id="1" name=""/>
        <p:cNvGrpSpPr/>
        <p:nvPr/>
      </p:nvGrpSpPr>
      <p:grpSpPr>
        <a:xfrm>
          <a:off x="0" y="0"/>
          <a:ext cx="0" cy="0"/>
          <a:chOff x="0" y="0"/>
          <a:chExt cx="0" cy="0"/>
        </a:xfrm>
      </p:grpSpPr>
      <p:pic>
        <p:nvPicPr>
          <p:cNvPr id="20" name="hieu_ung_am_thanh_chien_thang-www_tiengdong_com">
            <a:hlinkClick r:id="" action="ppaction://media"/>
            <a:extLst>
              <a:ext uri="{FF2B5EF4-FFF2-40B4-BE49-F238E27FC236}">
                <a16:creationId xmlns:a16="http://schemas.microsoft.com/office/drawing/2014/main" id="{2CFE6440-160C-343C-8885-6A38C2DE49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42066" y="922727"/>
            <a:ext cx="406400" cy="406400"/>
          </a:xfrm>
          <a:prstGeom prst="rect">
            <a:avLst/>
          </a:prstGeom>
        </p:spPr>
      </p:pic>
      <p:pic>
        <p:nvPicPr>
          <p:cNvPr id="17" name="Picture 13" descr="an30">
            <a:extLst>
              <a:ext uri="{FF2B5EF4-FFF2-40B4-BE49-F238E27FC236}">
                <a16:creationId xmlns:a16="http://schemas.microsoft.com/office/drawing/2014/main" id="{FC8F1C9C-FE1D-F1DB-2F84-9089239FB31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39016" y="1219200"/>
            <a:ext cx="515196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E:\Tai lieu giao an dien tu\Anh dong\006.gif">
            <a:extLst>
              <a:ext uri="{FF2B5EF4-FFF2-40B4-BE49-F238E27FC236}">
                <a16:creationId xmlns:a16="http://schemas.microsoft.com/office/drawing/2014/main" id="{561A7152-1E19-03AC-44DE-2EB8C29A656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596033" y="5072064"/>
            <a:ext cx="1549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E:\Tai lieu giao an dien tu\Anh dong\009.gif">
            <a:extLst>
              <a:ext uri="{FF2B5EF4-FFF2-40B4-BE49-F238E27FC236}">
                <a16:creationId xmlns:a16="http://schemas.microsoft.com/office/drawing/2014/main" id="{BC277E00-043C-9003-6599-8E38562F908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3933" y="4995863"/>
            <a:ext cx="1778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WordArt 5">
            <a:extLst>
              <a:ext uri="{FF2B5EF4-FFF2-40B4-BE49-F238E27FC236}">
                <a16:creationId xmlns:a16="http://schemas.microsoft.com/office/drawing/2014/main" id="{693F197A-6977-A75A-0A0B-4904591C5240}"/>
              </a:ext>
            </a:extLst>
          </p:cNvPr>
          <p:cNvSpPr>
            <a:spLocks noChangeArrowheads="1" noChangeShapeType="1" noTextEdit="1"/>
          </p:cNvSpPr>
          <p:nvPr/>
        </p:nvSpPr>
        <p:spPr bwMode="auto">
          <a:xfrm>
            <a:off x="1504950" y="4476750"/>
            <a:ext cx="8915400" cy="1128713"/>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vµng</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endParaRPr>
          </a:p>
        </p:txBody>
      </p:sp>
      <p:pic>
        <p:nvPicPr>
          <p:cNvPr id="23" name="Picture 19" descr="an30">
            <a:extLst>
              <a:ext uri="{FF2B5EF4-FFF2-40B4-BE49-F238E27FC236}">
                <a16:creationId xmlns:a16="http://schemas.microsoft.com/office/drawing/2014/main" id="{4F99CB05-7A29-C894-F064-E3AF344B044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025" y="20638"/>
            <a:ext cx="1911515" cy="128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9" descr="an30">
            <a:extLst>
              <a:ext uri="{FF2B5EF4-FFF2-40B4-BE49-F238E27FC236}">
                <a16:creationId xmlns:a16="http://schemas.microsoft.com/office/drawing/2014/main" id="{13251957-4A70-B2F4-669D-5DEAA62BAD3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32942" y="17464"/>
            <a:ext cx="1911515" cy="128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36">
            <a:extLst>
              <a:ext uri="{FF2B5EF4-FFF2-40B4-BE49-F238E27FC236}">
                <a16:creationId xmlns:a16="http://schemas.microsoft.com/office/drawing/2014/main" id="{B353B347-B0FC-3873-ADEC-F86DC729FDDB}"/>
              </a:ext>
            </a:extLst>
          </p:cNvPr>
          <p:cNvGrpSpPr>
            <a:grpSpLocks/>
          </p:cNvGrpSpPr>
          <p:nvPr/>
        </p:nvGrpSpPr>
        <p:grpSpPr bwMode="auto">
          <a:xfrm>
            <a:off x="1931541" y="6102352"/>
            <a:ext cx="8664492" cy="622300"/>
            <a:chOff x="560" y="3384"/>
            <a:chExt cx="4624" cy="648"/>
          </a:xfrm>
        </p:grpSpPr>
        <p:pic>
          <p:nvPicPr>
            <p:cNvPr id="26" name="Picture 6" descr="4408">
              <a:extLst>
                <a:ext uri="{FF2B5EF4-FFF2-40B4-BE49-F238E27FC236}">
                  <a16:creationId xmlns:a16="http://schemas.microsoft.com/office/drawing/2014/main" id="{F2FCE3A7-776B-C816-1028-F85D8E3CDAF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descr="4635">
              <a:extLst>
                <a:ext uri="{FF2B5EF4-FFF2-40B4-BE49-F238E27FC236}">
                  <a16:creationId xmlns:a16="http://schemas.microsoft.com/office/drawing/2014/main" id="{5BAD5D12-4677-52AE-429E-B2EF5ECB440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9" descr="boo7">
              <a:extLst>
                <a:ext uri="{FF2B5EF4-FFF2-40B4-BE49-F238E27FC236}">
                  <a16:creationId xmlns:a16="http://schemas.microsoft.com/office/drawing/2014/main" id="{34A19425-09AF-D164-8A4A-4A24DF8143E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email001">
              <a:extLst>
                <a:ext uri="{FF2B5EF4-FFF2-40B4-BE49-F238E27FC236}">
                  <a16:creationId xmlns:a16="http://schemas.microsoft.com/office/drawing/2014/main" id="{7E7FCEEC-3442-96E6-D5F3-F787BBA81B27}"/>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3" descr="et5">
              <a:extLst>
                <a:ext uri="{FF2B5EF4-FFF2-40B4-BE49-F238E27FC236}">
                  <a16:creationId xmlns:a16="http://schemas.microsoft.com/office/drawing/2014/main" id="{71C87BC3-56E5-C579-55A8-90733638347E}"/>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4" descr="glob_anm">
              <a:extLst>
                <a:ext uri="{FF2B5EF4-FFF2-40B4-BE49-F238E27FC236}">
                  <a16:creationId xmlns:a16="http://schemas.microsoft.com/office/drawing/2014/main" id="{318A3318-80D4-7AC5-5069-6B3BB344483A}"/>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8" descr="ani53">
              <a:extLst>
                <a:ext uri="{FF2B5EF4-FFF2-40B4-BE49-F238E27FC236}">
                  <a16:creationId xmlns:a16="http://schemas.microsoft.com/office/drawing/2014/main" id="{C52FDE59-46F1-EEE2-A47D-F9C0877F0AEC}"/>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1" descr="mu37">
              <a:extLst>
                <a:ext uri="{FF2B5EF4-FFF2-40B4-BE49-F238E27FC236}">
                  <a16:creationId xmlns:a16="http://schemas.microsoft.com/office/drawing/2014/main" id="{87F9DDEE-88FB-F4D8-6D5C-DB86164449AE}"/>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20"/>
                                        </p:tgtEl>
                                      </p:cBhvr>
                                    </p:cmd>
                                  </p:childTnLst>
                                </p:cTn>
                              </p:par>
                              <p:par>
                                <p:cTn id="7" presetID="53" presetClass="entr" presetSubtype="16"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0"/>
                </p:tgtEl>
              </p:cMediaNode>
            </p:audio>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99D8F-5B9C-D5C2-B2D6-E1AC9F4CF82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F944B10-D1A3-0A2D-8C9A-66D40505CA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122C-EAA2-F285-9DE1-051C0A1B4FA8}"/>
              </a:ext>
            </a:extLst>
          </p:cNvPr>
          <p:cNvSpPr txBox="1"/>
          <p:nvPr/>
        </p:nvSpPr>
        <p:spPr>
          <a:xfrm>
            <a:off x="429134" y="418777"/>
            <a:ext cx="11333731" cy="1464231"/>
          </a:xfrm>
          <a:prstGeom prst="roundRect">
            <a:avLst/>
          </a:prstGeom>
          <a:noFill/>
          <a:ln>
            <a:noFill/>
          </a:ln>
        </p:spPr>
        <p:txBody>
          <a:bodyPr wrap="square" rtlCol="0">
            <a:spAutoFit/>
          </a:bodyPr>
          <a:lstStyle/>
          <a:p>
            <a:pPr algn="just" fontAlgn="base">
              <a:spcBef>
                <a:spcPct val="0"/>
              </a:spcBef>
              <a:spcAft>
                <a:spcPct val="0"/>
              </a:spcAft>
            </a:pPr>
            <a:r>
              <a:rPr lang="en-US" sz="4000" dirty="0" err="1">
                <a:latin typeface="Arial" charset="0"/>
              </a:rPr>
              <a:t>Câu</a:t>
            </a:r>
            <a:r>
              <a:rPr lang="en-US" sz="4000" dirty="0">
                <a:latin typeface="Arial" charset="0"/>
              </a:rPr>
              <a:t> 1: </a:t>
            </a:r>
            <a:r>
              <a:rPr lang="en-US" sz="4000" dirty="0" err="1">
                <a:latin typeface="Arial" charset="0"/>
              </a:rPr>
              <a:t>Bộ</a:t>
            </a:r>
            <a:r>
              <a:rPr lang="en-US" sz="4000" dirty="0">
                <a:latin typeface="Arial" charset="0"/>
              </a:rPr>
              <a:t> </a:t>
            </a:r>
            <a:r>
              <a:rPr lang="en-US" sz="4000" dirty="0" err="1">
                <a:latin typeface="Arial" charset="0"/>
              </a:rPr>
              <a:t>phận</a:t>
            </a:r>
            <a:r>
              <a:rPr lang="en-US" sz="4000" dirty="0">
                <a:latin typeface="Arial" charset="0"/>
              </a:rPr>
              <a:t> in </a:t>
            </a:r>
            <a:r>
              <a:rPr lang="en-US" sz="4000" dirty="0" err="1">
                <a:latin typeface="Arial" charset="0"/>
              </a:rPr>
              <a:t>đậm</a:t>
            </a:r>
            <a:r>
              <a:rPr lang="en-US" sz="4000" dirty="0">
                <a:latin typeface="Arial" charset="0"/>
              </a:rPr>
              <a:t> </a:t>
            </a:r>
            <a:r>
              <a:rPr lang="en-US" sz="4000" dirty="0" err="1">
                <a:latin typeface="Arial" charset="0"/>
              </a:rPr>
              <a:t>trong</a:t>
            </a:r>
            <a:r>
              <a:rPr lang="en-US" sz="4000" dirty="0">
                <a:latin typeface="Arial" charset="0"/>
              </a:rPr>
              <a:t> </a:t>
            </a:r>
            <a:r>
              <a:rPr lang="en-US" sz="4000" dirty="0" err="1">
                <a:latin typeface="Arial" charset="0"/>
              </a:rPr>
              <a:t>câu</a:t>
            </a:r>
            <a:r>
              <a:rPr lang="en-US" sz="4000" dirty="0">
                <a:latin typeface="Arial" charset="0"/>
              </a:rPr>
              <a:t>: “</a:t>
            </a:r>
            <a:r>
              <a:rPr lang="en-US" sz="4000" b="1" dirty="0" err="1">
                <a:latin typeface="Arial" charset="0"/>
              </a:rPr>
              <a:t>Mây</a:t>
            </a:r>
            <a:r>
              <a:rPr lang="en-US" sz="4000" b="1" dirty="0">
                <a:latin typeface="Arial" charset="0"/>
              </a:rPr>
              <a:t> </a:t>
            </a:r>
            <a:r>
              <a:rPr lang="en-US" sz="4000" b="1" dirty="0" err="1">
                <a:latin typeface="Arial" charset="0"/>
              </a:rPr>
              <a:t>đen</a:t>
            </a:r>
            <a:r>
              <a:rPr lang="en-US" sz="4000" dirty="0">
                <a:latin typeface="Arial" charset="0"/>
              </a:rPr>
              <a:t> </a:t>
            </a:r>
            <a:r>
              <a:rPr lang="en-US" sz="4000" dirty="0" err="1">
                <a:latin typeface="Arial" charset="0"/>
              </a:rPr>
              <a:t>che</a:t>
            </a:r>
            <a:r>
              <a:rPr lang="en-US" sz="4000" dirty="0">
                <a:latin typeface="Arial" charset="0"/>
              </a:rPr>
              <a:t> </a:t>
            </a:r>
            <a:r>
              <a:rPr lang="en-US" sz="4000" dirty="0" err="1">
                <a:latin typeface="Arial" charset="0"/>
              </a:rPr>
              <a:t>kín</a:t>
            </a:r>
            <a:r>
              <a:rPr lang="en-US" sz="4000" dirty="0">
                <a:latin typeface="Arial" charset="0"/>
              </a:rPr>
              <a:t> </a:t>
            </a:r>
            <a:r>
              <a:rPr lang="en-US" sz="4000" dirty="0" err="1">
                <a:latin typeface="Arial" charset="0"/>
              </a:rPr>
              <a:t>bầu</a:t>
            </a:r>
            <a:r>
              <a:rPr lang="en-US" sz="4000" dirty="0">
                <a:latin typeface="Arial" charset="0"/>
              </a:rPr>
              <a:t> </a:t>
            </a:r>
            <a:r>
              <a:rPr lang="en-US" sz="4000" dirty="0" err="1">
                <a:latin typeface="Arial" charset="0"/>
              </a:rPr>
              <a:t>trời</a:t>
            </a:r>
            <a:r>
              <a:rPr lang="en-US" sz="4000" dirty="0">
                <a:latin typeface="Arial" charset="0"/>
              </a:rPr>
              <a:t>.” </a:t>
            </a:r>
            <a:r>
              <a:rPr lang="vi-VN" sz="4000" dirty="0">
                <a:latin typeface="Arial" charset="0"/>
              </a:rPr>
              <a:t>trả lời cho câu hỏi nào?</a:t>
            </a:r>
            <a:endParaRPr lang="en-US" sz="4000" dirty="0">
              <a:latin typeface="Arial" charset="0"/>
            </a:endParaRPr>
          </a:p>
        </p:txBody>
      </p:sp>
      <p:sp>
        <p:nvSpPr>
          <p:cNvPr id="9" name="TextBox 8">
            <a:extLst>
              <a:ext uri="{FF2B5EF4-FFF2-40B4-BE49-F238E27FC236}">
                <a16:creationId xmlns:a16="http://schemas.microsoft.com/office/drawing/2014/main" id="{5F0FAC0B-A379-F24A-42E0-879B1AF6B24B}"/>
              </a:ext>
            </a:extLst>
          </p:cNvPr>
          <p:cNvSpPr txBox="1"/>
          <p:nvPr/>
        </p:nvSpPr>
        <p:spPr>
          <a:xfrm>
            <a:off x="874726" y="1924907"/>
            <a:ext cx="5994428" cy="783193"/>
          </a:xfrm>
          <a:prstGeom prst="roundRect">
            <a:avLst/>
          </a:prstGeom>
          <a:noFill/>
          <a:ln>
            <a:noFill/>
          </a:ln>
        </p:spPr>
        <p:txBody>
          <a:bodyPr wrap="square" rtlCol="0">
            <a:spAutoFit/>
          </a:bodyPr>
          <a:lstStyle/>
          <a:p>
            <a:pPr algn="just" fontAlgn="base">
              <a:spcBef>
                <a:spcPct val="0"/>
              </a:spcBef>
              <a:spcAft>
                <a:spcPct val="0"/>
              </a:spcAft>
            </a:pPr>
            <a:r>
              <a:rPr lang="en-US" sz="4000" dirty="0">
                <a:solidFill>
                  <a:srgbClr val="FF0000"/>
                </a:solidFill>
                <a:latin typeface="Arial" charset="0"/>
              </a:rPr>
              <a:t>A. </a:t>
            </a:r>
            <a:r>
              <a:rPr lang="en-US" sz="4000" dirty="0">
                <a:solidFill>
                  <a:srgbClr val="0033CC"/>
                </a:solidFill>
                <a:latin typeface="Arial" charset="0"/>
              </a:rPr>
              <a:t>Ai </a:t>
            </a:r>
            <a:r>
              <a:rPr lang="en-US" sz="4000" dirty="0" err="1">
                <a:solidFill>
                  <a:srgbClr val="0033CC"/>
                </a:solidFill>
                <a:latin typeface="Arial" charset="0"/>
              </a:rPr>
              <a:t>che</a:t>
            </a:r>
            <a:r>
              <a:rPr lang="en-US" sz="4000" dirty="0">
                <a:solidFill>
                  <a:srgbClr val="0033CC"/>
                </a:solidFill>
                <a:latin typeface="Arial" charset="0"/>
              </a:rPr>
              <a:t> </a:t>
            </a:r>
            <a:r>
              <a:rPr lang="en-US" sz="4000" dirty="0" err="1">
                <a:solidFill>
                  <a:srgbClr val="0033CC"/>
                </a:solidFill>
                <a:latin typeface="Arial" charset="0"/>
              </a:rPr>
              <a:t>kín</a:t>
            </a:r>
            <a:r>
              <a:rPr lang="en-US" sz="4000" dirty="0">
                <a:solidFill>
                  <a:srgbClr val="0033CC"/>
                </a:solidFill>
                <a:latin typeface="Arial" charset="0"/>
              </a:rPr>
              <a:t> </a:t>
            </a:r>
            <a:r>
              <a:rPr lang="en-US" sz="4000" dirty="0" err="1">
                <a:solidFill>
                  <a:srgbClr val="0033CC"/>
                </a:solidFill>
                <a:latin typeface="Arial" charset="0"/>
              </a:rPr>
              <a:t>bầu</a:t>
            </a:r>
            <a:r>
              <a:rPr lang="en-US" sz="4000" dirty="0">
                <a:solidFill>
                  <a:srgbClr val="0033CC"/>
                </a:solidFill>
                <a:latin typeface="Arial" charset="0"/>
              </a:rPr>
              <a:t> </a:t>
            </a:r>
            <a:r>
              <a:rPr lang="en-US" sz="4000" dirty="0" err="1">
                <a:solidFill>
                  <a:srgbClr val="0033CC"/>
                </a:solidFill>
                <a:latin typeface="Arial" charset="0"/>
              </a:rPr>
              <a:t>trời</a:t>
            </a:r>
            <a:r>
              <a:rPr lang="en-US" sz="4000" dirty="0">
                <a:solidFill>
                  <a:srgbClr val="0033CC"/>
                </a:solidFill>
                <a:latin typeface="Arial" charset="0"/>
              </a:rPr>
              <a:t>?</a:t>
            </a:r>
            <a:endParaRPr lang="vi-VN" sz="4000" dirty="0">
              <a:solidFill>
                <a:srgbClr val="0033CC"/>
              </a:solidFill>
              <a:latin typeface="Arial" charset="0"/>
            </a:endParaRPr>
          </a:p>
        </p:txBody>
      </p:sp>
      <p:sp>
        <p:nvSpPr>
          <p:cNvPr id="10" name="TextBox 9">
            <a:extLst>
              <a:ext uri="{FF2B5EF4-FFF2-40B4-BE49-F238E27FC236}">
                <a16:creationId xmlns:a16="http://schemas.microsoft.com/office/drawing/2014/main" id="{D5886F7F-9A07-B6C2-90F4-7ECF1568426C}"/>
              </a:ext>
            </a:extLst>
          </p:cNvPr>
          <p:cNvSpPr txBox="1"/>
          <p:nvPr/>
        </p:nvSpPr>
        <p:spPr>
          <a:xfrm>
            <a:off x="874726" y="2708100"/>
            <a:ext cx="6327711" cy="783193"/>
          </a:xfrm>
          <a:prstGeom prst="roundRect">
            <a:avLst/>
          </a:prstGeom>
          <a:noFill/>
          <a:ln>
            <a:noFill/>
          </a:ln>
        </p:spPr>
        <p:txBody>
          <a:bodyPr wrap="square" rtlCol="0">
            <a:spAutoFit/>
          </a:bodyPr>
          <a:lstStyle/>
          <a:p>
            <a:pPr algn="just" fontAlgn="base">
              <a:spcBef>
                <a:spcPct val="0"/>
              </a:spcBef>
              <a:spcAft>
                <a:spcPct val="0"/>
              </a:spcAft>
            </a:pPr>
            <a:r>
              <a:rPr lang="en-US" sz="4000" dirty="0">
                <a:solidFill>
                  <a:srgbClr val="FF0000"/>
                </a:solidFill>
                <a:latin typeface="Arial" charset="0"/>
              </a:rPr>
              <a:t>B. </a:t>
            </a:r>
            <a:r>
              <a:rPr lang="en-US" sz="4000" dirty="0" err="1">
                <a:solidFill>
                  <a:srgbClr val="0033CC"/>
                </a:solidFill>
                <a:latin typeface="Arial" charset="0"/>
              </a:rPr>
              <a:t>Cái</a:t>
            </a:r>
            <a:r>
              <a:rPr lang="en-US" sz="4000" dirty="0">
                <a:solidFill>
                  <a:srgbClr val="0033CC"/>
                </a:solidFill>
                <a:latin typeface="Arial" charset="0"/>
              </a:rPr>
              <a:t> </a:t>
            </a:r>
            <a:r>
              <a:rPr lang="en-US" sz="4000" dirty="0" err="1">
                <a:solidFill>
                  <a:srgbClr val="0033CC"/>
                </a:solidFill>
                <a:latin typeface="Arial" charset="0"/>
              </a:rPr>
              <a:t>gì</a:t>
            </a:r>
            <a:r>
              <a:rPr lang="en-US" sz="4000" dirty="0">
                <a:solidFill>
                  <a:srgbClr val="0033CC"/>
                </a:solidFill>
                <a:latin typeface="Arial" charset="0"/>
              </a:rPr>
              <a:t> </a:t>
            </a:r>
            <a:r>
              <a:rPr lang="en-US" sz="4000" dirty="0" err="1">
                <a:solidFill>
                  <a:srgbClr val="0033CC"/>
                </a:solidFill>
                <a:latin typeface="Arial" charset="0"/>
              </a:rPr>
              <a:t>che</a:t>
            </a:r>
            <a:r>
              <a:rPr lang="en-US" sz="4000" dirty="0">
                <a:solidFill>
                  <a:srgbClr val="0033CC"/>
                </a:solidFill>
                <a:latin typeface="Arial" charset="0"/>
              </a:rPr>
              <a:t> </a:t>
            </a:r>
            <a:r>
              <a:rPr lang="en-US" sz="4000" dirty="0" err="1">
                <a:solidFill>
                  <a:srgbClr val="0033CC"/>
                </a:solidFill>
                <a:latin typeface="Arial" charset="0"/>
              </a:rPr>
              <a:t>kín</a:t>
            </a:r>
            <a:r>
              <a:rPr lang="en-US" sz="4000" dirty="0">
                <a:solidFill>
                  <a:srgbClr val="0033CC"/>
                </a:solidFill>
                <a:latin typeface="Arial" charset="0"/>
              </a:rPr>
              <a:t> </a:t>
            </a:r>
            <a:r>
              <a:rPr lang="en-US" sz="4000" dirty="0" err="1">
                <a:solidFill>
                  <a:srgbClr val="0033CC"/>
                </a:solidFill>
                <a:latin typeface="Arial" charset="0"/>
              </a:rPr>
              <a:t>bầu</a:t>
            </a:r>
            <a:r>
              <a:rPr lang="en-US" sz="4000" dirty="0">
                <a:solidFill>
                  <a:srgbClr val="0033CC"/>
                </a:solidFill>
                <a:latin typeface="Arial" charset="0"/>
              </a:rPr>
              <a:t> </a:t>
            </a:r>
            <a:r>
              <a:rPr lang="en-US" sz="4000" dirty="0" err="1">
                <a:solidFill>
                  <a:srgbClr val="0033CC"/>
                </a:solidFill>
                <a:latin typeface="Arial" charset="0"/>
              </a:rPr>
              <a:t>trời</a:t>
            </a:r>
            <a:r>
              <a:rPr lang="en-US" sz="4000" dirty="0">
                <a:solidFill>
                  <a:srgbClr val="0033CC"/>
                </a:solidFill>
                <a:latin typeface="Arial" charset="0"/>
              </a:rPr>
              <a:t>?</a:t>
            </a:r>
            <a:endParaRPr lang="vi-VN" sz="4000" dirty="0">
              <a:solidFill>
                <a:srgbClr val="0033CC"/>
              </a:solidFill>
              <a:latin typeface="Arial" charset="0"/>
            </a:endParaRPr>
          </a:p>
        </p:txBody>
      </p:sp>
      <p:sp>
        <p:nvSpPr>
          <p:cNvPr id="11" name="TextBox 10">
            <a:extLst>
              <a:ext uri="{FF2B5EF4-FFF2-40B4-BE49-F238E27FC236}">
                <a16:creationId xmlns:a16="http://schemas.microsoft.com/office/drawing/2014/main" id="{A0C2D0C9-71CB-CC8C-C93A-F726FC68F46B}"/>
              </a:ext>
            </a:extLst>
          </p:cNvPr>
          <p:cNvSpPr txBox="1"/>
          <p:nvPr/>
        </p:nvSpPr>
        <p:spPr>
          <a:xfrm>
            <a:off x="874726" y="3491293"/>
            <a:ext cx="6636246" cy="783193"/>
          </a:xfrm>
          <a:prstGeom prst="roundRect">
            <a:avLst/>
          </a:prstGeom>
          <a:noFill/>
          <a:ln>
            <a:noFill/>
          </a:ln>
        </p:spPr>
        <p:txBody>
          <a:bodyPr wrap="square" rtlCol="0">
            <a:spAutoFit/>
          </a:bodyPr>
          <a:lstStyle/>
          <a:p>
            <a:pPr algn="just" fontAlgn="base">
              <a:spcBef>
                <a:spcPct val="0"/>
              </a:spcBef>
              <a:spcAft>
                <a:spcPct val="0"/>
              </a:spcAft>
            </a:pPr>
            <a:r>
              <a:rPr lang="en-US" sz="4000" dirty="0">
                <a:solidFill>
                  <a:srgbClr val="FF0000"/>
                </a:solidFill>
                <a:latin typeface="Arial" charset="0"/>
              </a:rPr>
              <a:t>C. </a:t>
            </a:r>
            <a:r>
              <a:rPr lang="en-US" sz="4000" dirty="0">
                <a:solidFill>
                  <a:srgbClr val="0033CC"/>
                </a:solidFill>
                <a:latin typeface="Arial" charset="0"/>
              </a:rPr>
              <a:t>Con </a:t>
            </a:r>
            <a:r>
              <a:rPr lang="en-US" sz="4000" dirty="0" err="1">
                <a:solidFill>
                  <a:srgbClr val="0033CC"/>
                </a:solidFill>
                <a:latin typeface="Arial" charset="0"/>
              </a:rPr>
              <a:t>gì</a:t>
            </a:r>
            <a:r>
              <a:rPr lang="en-US" sz="4000" dirty="0">
                <a:solidFill>
                  <a:srgbClr val="0033CC"/>
                </a:solidFill>
                <a:latin typeface="Arial" charset="0"/>
              </a:rPr>
              <a:t> </a:t>
            </a:r>
            <a:r>
              <a:rPr lang="en-US" sz="4000" dirty="0" err="1">
                <a:solidFill>
                  <a:srgbClr val="0033CC"/>
                </a:solidFill>
                <a:latin typeface="Arial" charset="0"/>
              </a:rPr>
              <a:t>che</a:t>
            </a:r>
            <a:r>
              <a:rPr lang="en-US" sz="4000" dirty="0">
                <a:solidFill>
                  <a:srgbClr val="0033CC"/>
                </a:solidFill>
                <a:latin typeface="Arial" charset="0"/>
              </a:rPr>
              <a:t> </a:t>
            </a:r>
            <a:r>
              <a:rPr lang="en-US" sz="4000" dirty="0" err="1">
                <a:solidFill>
                  <a:srgbClr val="0033CC"/>
                </a:solidFill>
                <a:latin typeface="Arial" charset="0"/>
              </a:rPr>
              <a:t>kín</a:t>
            </a:r>
            <a:r>
              <a:rPr lang="en-US" sz="4000" dirty="0">
                <a:solidFill>
                  <a:srgbClr val="0033CC"/>
                </a:solidFill>
                <a:latin typeface="Arial" charset="0"/>
              </a:rPr>
              <a:t> </a:t>
            </a:r>
            <a:r>
              <a:rPr lang="en-US" sz="4000" dirty="0" err="1">
                <a:solidFill>
                  <a:srgbClr val="0033CC"/>
                </a:solidFill>
                <a:latin typeface="Arial" charset="0"/>
              </a:rPr>
              <a:t>bầu</a:t>
            </a:r>
            <a:r>
              <a:rPr lang="en-US" sz="4000" dirty="0">
                <a:solidFill>
                  <a:srgbClr val="0033CC"/>
                </a:solidFill>
                <a:latin typeface="Arial" charset="0"/>
              </a:rPr>
              <a:t> </a:t>
            </a:r>
            <a:r>
              <a:rPr lang="en-US" sz="4000" dirty="0" err="1">
                <a:solidFill>
                  <a:srgbClr val="0033CC"/>
                </a:solidFill>
                <a:latin typeface="Arial" charset="0"/>
              </a:rPr>
              <a:t>trời</a:t>
            </a:r>
            <a:r>
              <a:rPr lang="en-US" sz="4000" dirty="0">
                <a:solidFill>
                  <a:srgbClr val="0033CC"/>
                </a:solidFill>
                <a:latin typeface="Arial" charset="0"/>
              </a:rPr>
              <a:t>?</a:t>
            </a:r>
            <a:endParaRPr lang="vi-VN" sz="4000" dirty="0">
              <a:solidFill>
                <a:srgbClr val="0033CC"/>
              </a:solidFill>
              <a:latin typeface="Arial" charset="0"/>
            </a:endParaRPr>
          </a:p>
        </p:txBody>
      </p:sp>
      <p:pic>
        <p:nvPicPr>
          <p:cNvPr id="21" name="Picture 115" descr="ALRMCLOK">
            <a:extLst>
              <a:ext uri="{FF2B5EF4-FFF2-40B4-BE49-F238E27FC236}">
                <a16:creationId xmlns:a16="http://schemas.microsoft.com/office/drawing/2014/main" id="{B4ACCAFD-9873-40E3-968B-4ADA5981EE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378" y="4658197"/>
            <a:ext cx="1602075" cy="193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a:extLst>
              <a:ext uri="{FF2B5EF4-FFF2-40B4-BE49-F238E27FC236}">
                <a16:creationId xmlns:a16="http://schemas.microsoft.com/office/drawing/2014/main" id="{80C5D532-2296-885F-8FEC-775E223EC437}"/>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5</a:t>
            </a:r>
          </a:p>
        </p:txBody>
      </p:sp>
      <p:sp>
        <p:nvSpPr>
          <p:cNvPr id="35" name="Oval 34">
            <a:extLst>
              <a:ext uri="{FF2B5EF4-FFF2-40B4-BE49-F238E27FC236}">
                <a16:creationId xmlns:a16="http://schemas.microsoft.com/office/drawing/2014/main" id="{853B9683-DE4E-CFE6-65A3-10D244C59E12}"/>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a:t>
            </a:r>
          </a:p>
        </p:txBody>
      </p:sp>
      <p:sp>
        <p:nvSpPr>
          <p:cNvPr id="36" name="Oval 35">
            <a:extLst>
              <a:ext uri="{FF2B5EF4-FFF2-40B4-BE49-F238E27FC236}">
                <a16:creationId xmlns:a16="http://schemas.microsoft.com/office/drawing/2014/main" id="{0B10FF68-2016-4D42-D0A6-3F74E92A1AA8}"/>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p>
        </p:txBody>
      </p:sp>
      <p:sp>
        <p:nvSpPr>
          <p:cNvPr id="37" name="Oval 36">
            <a:extLst>
              <a:ext uri="{FF2B5EF4-FFF2-40B4-BE49-F238E27FC236}">
                <a16:creationId xmlns:a16="http://schemas.microsoft.com/office/drawing/2014/main" id="{1DCB6DE5-BC9D-7C30-C75A-D4C9E29B2032}"/>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sp>
        <p:nvSpPr>
          <p:cNvPr id="38" name="Oval 37">
            <a:extLst>
              <a:ext uri="{FF2B5EF4-FFF2-40B4-BE49-F238E27FC236}">
                <a16:creationId xmlns:a16="http://schemas.microsoft.com/office/drawing/2014/main" id="{9AB9EA13-D5B7-FA77-9606-D0E15C8EC83C}"/>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a:t>
            </a:r>
          </a:p>
        </p:txBody>
      </p:sp>
      <p:sp>
        <p:nvSpPr>
          <p:cNvPr id="39" name="Oval 38">
            <a:extLst>
              <a:ext uri="{FF2B5EF4-FFF2-40B4-BE49-F238E27FC236}">
                <a16:creationId xmlns:a16="http://schemas.microsoft.com/office/drawing/2014/main" id="{855A8E9D-F094-02AD-1427-E6B30F030CE8}"/>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Hết</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giờ</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0" name="AutoShape 25">
            <a:extLst>
              <a:ext uri="{FF2B5EF4-FFF2-40B4-BE49-F238E27FC236}">
                <a16:creationId xmlns:a16="http://schemas.microsoft.com/office/drawing/2014/main" id="{00796418-2F57-80A0-F476-BA23CAD5C0C7}"/>
              </a:ext>
            </a:extLst>
          </p:cNvPr>
          <p:cNvSpPr>
            <a:spLocks noChangeArrowheads="1"/>
          </p:cNvSpPr>
          <p:nvPr/>
        </p:nvSpPr>
        <p:spPr bwMode="auto">
          <a:xfrm>
            <a:off x="-1676753" y="5751513"/>
            <a:ext cx="684212" cy="1106487"/>
          </a:xfrm>
          <a:prstGeom prst="octagon">
            <a:avLst>
              <a:gd name="adj" fmla="val 29287"/>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308423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bg1"/>
                                      </p:to>
                                    </p:animClr>
                                    <p:audio>
                                      <p:cMediaNode>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par>
                          <p:cTn id="23" fill="hold">
                            <p:stCondLst>
                              <p:cond delay="1000"/>
                            </p:stCondLst>
                            <p:childTnLst>
                              <p:par>
                                <p:cTn id="24" presetID="21" presetClass="entr" presetSubtype="1"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heel(1)">
                                      <p:cBhvr>
                                        <p:cTn id="26"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bg1"/>
                                      </p:to>
                                    </p:animClr>
                                    <p:audio>
                                      <p:cMediaNode>
                                        <p:cTn display="0" masterRel="sameClick">
                                          <p:stCondLst>
                                            <p:cond evt="begin" delay="0">
                                              <p:tn val="24"/>
                                            </p:cond>
                                          </p:stCondLst>
                                          <p:endCondLst>
                                            <p:cond evt="onStopAudio" delay="0">
                                              <p:tgtEl>
                                                <p:sldTgt/>
                                              </p:tgtEl>
                                            </p:cond>
                                          </p:endCondLst>
                                        </p:cTn>
                                        <p:tgtEl>
                                          <p:sndTgt r:embed="rId4" name="hammer.wav"/>
                                        </p:tgtEl>
                                      </p:cMediaNode>
                                    </p:audio>
                                  </p:subTnLst>
                                </p:cTn>
                              </p:par>
                            </p:childTnLst>
                          </p:cTn>
                        </p:par>
                        <p:par>
                          <p:cTn id="27" fill="hold">
                            <p:stCondLst>
                              <p:cond delay="2000"/>
                            </p:stCondLst>
                            <p:childTnLst>
                              <p:par>
                                <p:cTn id="28" presetID="21" presetClass="entr" presetSubtype="1"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heel(1)">
                                      <p:cBhvr>
                                        <p:cTn id="30"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bg1"/>
                                      </p:to>
                                    </p:animClr>
                                    <p:audio>
                                      <p:cMediaNode>
                                        <p:cTn display="0" masterRel="sameClick">
                                          <p:stCondLst>
                                            <p:cond evt="begin" delay="0">
                                              <p:tn val="28"/>
                                            </p:cond>
                                          </p:stCondLst>
                                          <p:endCondLst>
                                            <p:cond evt="onStopAudio" delay="0">
                                              <p:tgtEl>
                                                <p:sldTgt/>
                                              </p:tgtEl>
                                            </p:cond>
                                          </p:endCondLst>
                                        </p:cTn>
                                        <p:tgtEl>
                                          <p:sndTgt r:embed="rId4" name="hammer.wav"/>
                                        </p:tgtEl>
                                      </p:cMediaNode>
                                    </p:audio>
                                  </p:subTnLst>
                                </p:cTn>
                              </p:par>
                            </p:childTnLst>
                          </p:cTn>
                        </p:par>
                        <p:par>
                          <p:cTn id="31" fill="hold">
                            <p:stCondLst>
                              <p:cond delay="3000"/>
                            </p:stCondLst>
                            <p:childTnLst>
                              <p:par>
                                <p:cTn id="32" presetID="21" presetClass="entr" presetSubtype="1"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heel(1)">
                                      <p:cBhvr>
                                        <p:cTn id="34"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bg1"/>
                                      </p:to>
                                    </p:animClr>
                                    <p:audio>
                                      <p:cMediaNode>
                                        <p:cTn display="0" masterRel="sameClick">
                                          <p:stCondLst>
                                            <p:cond evt="begin" delay="0">
                                              <p:tn val="32"/>
                                            </p:cond>
                                          </p:stCondLst>
                                          <p:endCondLst>
                                            <p:cond evt="onStopAudio" delay="0">
                                              <p:tgtEl>
                                                <p:sldTgt/>
                                              </p:tgtEl>
                                            </p:cond>
                                          </p:endCondLst>
                                        </p:cTn>
                                        <p:tgtEl>
                                          <p:sndTgt r:embed="rId4" name="hammer.wav"/>
                                        </p:tgtEl>
                                      </p:cMediaNode>
                                    </p:audio>
                                  </p:subTnLst>
                                </p:cTn>
                              </p:par>
                            </p:childTnLst>
                          </p:cTn>
                        </p:par>
                        <p:par>
                          <p:cTn id="35" fill="hold">
                            <p:stCondLst>
                              <p:cond delay="4000"/>
                            </p:stCondLst>
                            <p:childTnLst>
                              <p:par>
                                <p:cTn id="36" presetID="21" presetClass="entr" presetSubtype="1"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heel(1)">
                                      <p:cBhvr>
                                        <p:cTn id="38"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bg1"/>
                                      </p:to>
                                    </p:animClr>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childTnLst>
                          </p:cTn>
                        </p:par>
                        <p:par>
                          <p:cTn id="39" fill="hold">
                            <p:stCondLst>
                              <p:cond delay="5000"/>
                            </p:stCondLst>
                            <p:childTnLst>
                              <p:par>
                                <p:cTn id="40" presetID="21" presetClass="entr" presetSubtype="1"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heel(1)">
                                      <p:cBhvr>
                                        <p:cTn id="42" dur="1000"/>
                                        <p:tgtEl>
                                          <p:spTgt spid="39"/>
                                        </p:tgtEl>
                                      </p:cBhvr>
                                    </p:animEffect>
                                  </p:childTnLst>
                                </p:cTn>
                              </p:par>
                              <p:par>
                                <p:cTn id="43" presetID="4" presetClass="entr" presetSubtype="16"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ox(in)">
                                      <p:cBhvr>
                                        <p:cTn id="45" dur="2000"/>
                                        <p:tgtEl>
                                          <p:spTgt spid="40"/>
                                        </p:tgtEl>
                                      </p:cBhvr>
                                    </p:animEffect>
                                  </p:childTnLst>
                                  <p:subTnLst>
                                    <p:audio>
                                      <p:cMediaNode>
                                        <p:cTn display="0" masterRel="sameClick">
                                          <p:stCondLst>
                                            <p:cond evt="begin" delay="0">
                                              <p:tn val="43"/>
                                            </p:cond>
                                          </p:stCondLst>
                                          <p:endCondLst>
                                            <p:cond evt="onStopAudio" delay="0">
                                              <p:tgtEl>
                                                <p:sldTgt/>
                                              </p:tgtEl>
                                            </p:cond>
                                          </p:endCondLst>
                                        </p:cTn>
                                        <p:tgtEl>
                                          <p:sndTgt r:embed="rId5" name="Chuong Dong Ho=convert.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6" name="applause.wav"/>
                                        </p:tgtEl>
                                      </p:cMediaNode>
                                    </p:audio>
                                  </p:subTnLst>
                                </p:cTn>
                              </p:par>
                              <p:par>
                                <p:cTn id="51" presetID="10" presetClass="exit" presetSubtype="0" fill="hold" grpId="1"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p:bldP spid="11" grpId="0"/>
      <p:bldP spid="11" grpId="1"/>
      <p:bldP spid="34" grpId="0" animBg="1"/>
      <p:bldP spid="35" grpId="0" animBg="1"/>
      <p:bldP spid="36" grpId="0" animBg="1"/>
      <p:bldP spid="37" grpId="0" animBg="1"/>
      <p:bldP spid="38"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959AD-846B-9852-3ADE-FEA2BBA5F9F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774A315-83AB-6BD4-D0E7-2A56AA4AD2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3C59816-992A-BC49-0E79-70D2983EC93D}"/>
              </a:ext>
            </a:extLst>
          </p:cNvPr>
          <p:cNvSpPr txBox="1"/>
          <p:nvPr/>
        </p:nvSpPr>
        <p:spPr>
          <a:xfrm>
            <a:off x="412407" y="582874"/>
            <a:ext cx="11367185" cy="2145268"/>
          </a:xfrm>
          <a:prstGeom prst="roundRect">
            <a:avLst/>
          </a:prstGeom>
          <a:noFill/>
          <a:ln>
            <a:noFill/>
          </a:ln>
        </p:spPr>
        <p:txBody>
          <a:bodyPr wrap="square" rtlCol="0">
            <a:spAutoFit/>
          </a:bodyPr>
          <a:lstStyle/>
          <a:p>
            <a:pPr algn="just" fontAlgn="base">
              <a:spcBef>
                <a:spcPct val="0"/>
              </a:spcBef>
              <a:spcAft>
                <a:spcPct val="0"/>
              </a:spcAft>
            </a:pPr>
            <a:r>
              <a:rPr lang="en-US" sz="4000" dirty="0" err="1">
                <a:latin typeface="Arial" charset="0"/>
              </a:rPr>
              <a:t>Câu</a:t>
            </a:r>
            <a:r>
              <a:rPr lang="en-US" sz="4000" dirty="0">
                <a:latin typeface="Arial" charset="0"/>
              </a:rPr>
              <a:t> 2:</a:t>
            </a:r>
            <a:r>
              <a:rPr lang="vi-VN" sz="4000" dirty="0">
                <a:latin typeface="Arial" charset="0"/>
              </a:rPr>
              <a:t> Từ để hỏi thay thế cho bộ phận in đậm trong câu: “</a:t>
            </a:r>
            <a:r>
              <a:rPr lang="vi-VN" sz="4000" b="1" dirty="0">
                <a:latin typeface="Arial" charset="0"/>
              </a:rPr>
              <a:t>Cánh cổng đồn biên phòng </a:t>
            </a:r>
            <a:r>
              <a:rPr lang="vi-VN" sz="4000" dirty="0">
                <a:latin typeface="Arial" charset="0"/>
              </a:rPr>
              <a:t>hiện ra trước mắt tôi.” là:</a:t>
            </a:r>
            <a:endParaRPr lang="vi-VN" sz="4000" i="1" dirty="0">
              <a:latin typeface="Arial" charset="0"/>
            </a:endParaRPr>
          </a:p>
        </p:txBody>
      </p:sp>
      <p:sp>
        <p:nvSpPr>
          <p:cNvPr id="9" name="TextBox 8">
            <a:extLst>
              <a:ext uri="{FF2B5EF4-FFF2-40B4-BE49-F238E27FC236}">
                <a16:creationId xmlns:a16="http://schemas.microsoft.com/office/drawing/2014/main" id="{A3AC09FA-F13B-0E4D-2E8E-745DC85AA238}"/>
              </a:ext>
            </a:extLst>
          </p:cNvPr>
          <p:cNvSpPr txBox="1"/>
          <p:nvPr/>
        </p:nvSpPr>
        <p:spPr>
          <a:xfrm>
            <a:off x="829909" y="2867792"/>
            <a:ext cx="3257742" cy="783193"/>
          </a:xfrm>
          <a:prstGeom prst="roundRect">
            <a:avLst/>
          </a:prstGeom>
          <a:noFill/>
          <a:ln>
            <a:noFill/>
          </a:ln>
        </p:spPr>
        <p:txBody>
          <a:bodyPr wrap="square" rtlCol="0">
            <a:spAutoFit/>
          </a:bodyPr>
          <a:lstStyle/>
          <a:p>
            <a:pPr algn="just" fontAlgn="base">
              <a:spcBef>
                <a:spcPct val="0"/>
              </a:spcBef>
              <a:spcAft>
                <a:spcPct val="0"/>
              </a:spcAft>
            </a:pPr>
            <a:r>
              <a:rPr lang="en-US" sz="4000" dirty="0">
                <a:solidFill>
                  <a:srgbClr val="FF0000"/>
                </a:solidFill>
                <a:latin typeface="Arial" charset="0"/>
              </a:rPr>
              <a:t>A. </a:t>
            </a:r>
            <a:r>
              <a:rPr lang="en-US" sz="4000" dirty="0">
                <a:solidFill>
                  <a:srgbClr val="0033CC"/>
                </a:solidFill>
                <a:latin typeface="Arial" charset="0"/>
              </a:rPr>
              <a:t>Ai</a:t>
            </a:r>
            <a:endParaRPr lang="vi-VN" sz="4000" dirty="0">
              <a:solidFill>
                <a:srgbClr val="0033CC"/>
              </a:solidFill>
              <a:latin typeface="Arial" charset="0"/>
            </a:endParaRPr>
          </a:p>
        </p:txBody>
      </p:sp>
      <p:sp>
        <p:nvSpPr>
          <p:cNvPr id="10" name="TextBox 9">
            <a:extLst>
              <a:ext uri="{FF2B5EF4-FFF2-40B4-BE49-F238E27FC236}">
                <a16:creationId xmlns:a16="http://schemas.microsoft.com/office/drawing/2014/main" id="{5FF0AF8C-FFD4-76A8-AD30-0A6A396359A1}"/>
              </a:ext>
            </a:extLst>
          </p:cNvPr>
          <p:cNvSpPr txBox="1"/>
          <p:nvPr/>
        </p:nvSpPr>
        <p:spPr>
          <a:xfrm>
            <a:off x="8285057" y="2867791"/>
            <a:ext cx="3163312" cy="783193"/>
          </a:xfrm>
          <a:prstGeom prst="roundRect">
            <a:avLst/>
          </a:prstGeom>
          <a:noFill/>
          <a:ln>
            <a:noFill/>
          </a:ln>
        </p:spPr>
        <p:txBody>
          <a:bodyPr wrap="square" rtlCol="0">
            <a:spAutoFit/>
          </a:bodyPr>
          <a:lstStyle/>
          <a:p>
            <a:pPr algn="just" fontAlgn="base">
              <a:spcBef>
                <a:spcPct val="0"/>
              </a:spcBef>
              <a:spcAft>
                <a:spcPct val="0"/>
              </a:spcAft>
            </a:pPr>
            <a:r>
              <a:rPr lang="en-US" sz="4000" dirty="0">
                <a:solidFill>
                  <a:srgbClr val="FF0000"/>
                </a:solidFill>
                <a:latin typeface="Arial" charset="0"/>
              </a:rPr>
              <a:t>C. </a:t>
            </a:r>
            <a:r>
              <a:rPr lang="en-US" sz="4000" dirty="0" err="1">
                <a:solidFill>
                  <a:srgbClr val="0033CC"/>
                </a:solidFill>
                <a:latin typeface="Arial" charset="0"/>
              </a:rPr>
              <a:t>Cái</a:t>
            </a:r>
            <a:r>
              <a:rPr lang="en-US" sz="4000" dirty="0">
                <a:solidFill>
                  <a:srgbClr val="0033CC"/>
                </a:solidFill>
                <a:latin typeface="Arial" charset="0"/>
              </a:rPr>
              <a:t> </a:t>
            </a:r>
            <a:r>
              <a:rPr lang="en-US" sz="4000" dirty="0" err="1">
                <a:solidFill>
                  <a:srgbClr val="0033CC"/>
                </a:solidFill>
                <a:latin typeface="Arial" charset="0"/>
              </a:rPr>
              <a:t>gì</a:t>
            </a:r>
            <a:endParaRPr lang="vi-VN" sz="4000" dirty="0">
              <a:solidFill>
                <a:srgbClr val="0033CC"/>
              </a:solidFill>
              <a:latin typeface="Arial" charset="0"/>
            </a:endParaRPr>
          </a:p>
        </p:txBody>
      </p:sp>
      <p:sp>
        <p:nvSpPr>
          <p:cNvPr id="11" name="TextBox 10">
            <a:extLst>
              <a:ext uri="{FF2B5EF4-FFF2-40B4-BE49-F238E27FC236}">
                <a16:creationId xmlns:a16="http://schemas.microsoft.com/office/drawing/2014/main" id="{BFDA6E03-CF64-200D-598B-9E8584E8998F}"/>
              </a:ext>
            </a:extLst>
          </p:cNvPr>
          <p:cNvSpPr txBox="1"/>
          <p:nvPr/>
        </p:nvSpPr>
        <p:spPr>
          <a:xfrm>
            <a:off x="4557483" y="2867792"/>
            <a:ext cx="3257742" cy="783193"/>
          </a:xfrm>
          <a:prstGeom prst="roundRect">
            <a:avLst/>
          </a:prstGeom>
          <a:noFill/>
          <a:ln>
            <a:noFill/>
          </a:ln>
        </p:spPr>
        <p:txBody>
          <a:bodyPr wrap="square" rtlCol="0">
            <a:spAutoFit/>
          </a:bodyPr>
          <a:lstStyle/>
          <a:p>
            <a:pPr algn="just" fontAlgn="base">
              <a:spcBef>
                <a:spcPct val="0"/>
              </a:spcBef>
              <a:spcAft>
                <a:spcPct val="0"/>
              </a:spcAft>
            </a:pPr>
            <a:r>
              <a:rPr lang="en-US" sz="4000" dirty="0">
                <a:solidFill>
                  <a:srgbClr val="FF0000"/>
                </a:solidFill>
                <a:latin typeface="Arial" charset="0"/>
              </a:rPr>
              <a:t>B. </a:t>
            </a:r>
            <a:r>
              <a:rPr lang="en-US" sz="4000" dirty="0">
                <a:solidFill>
                  <a:srgbClr val="0033CC"/>
                </a:solidFill>
                <a:latin typeface="Arial" charset="0"/>
              </a:rPr>
              <a:t>Con </a:t>
            </a:r>
            <a:r>
              <a:rPr lang="en-US" sz="4000" dirty="0" err="1">
                <a:solidFill>
                  <a:srgbClr val="0033CC"/>
                </a:solidFill>
                <a:latin typeface="Arial" charset="0"/>
              </a:rPr>
              <a:t>gì</a:t>
            </a:r>
            <a:endParaRPr lang="vi-VN" sz="4000" dirty="0">
              <a:solidFill>
                <a:srgbClr val="0033CC"/>
              </a:solidFill>
              <a:latin typeface="Arial" charset="0"/>
            </a:endParaRPr>
          </a:p>
        </p:txBody>
      </p:sp>
      <p:pic>
        <p:nvPicPr>
          <p:cNvPr id="21" name="Picture 115" descr="ALRMCLOK">
            <a:extLst>
              <a:ext uri="{FF2B5EF4-FFF2-40B4-BE49-F238E27FC236}">
                <a16:creationId xmlns:a16="http://schemas.microsoft.com/office/drawing/2014/main" id="{141C356C-05B5-3419-8F9D-0920B54521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378" y="4658197"/>
            <a:ext cx="1602075" cy="193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a:extLst>
              <a:ext uri="{FF2B5EF4-FFF2-40B4-BE49-F238E27FC236}">
                <a16:creationId xmlns:a16="http://schemas.microsoft.com/office/drawing/2014/main" id="{D6942CA5-5696-3C69-38D0-02B794CDCBC4}"/>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5</a:t>
            </a:r>
          </a:p>
        </p:txBody>
      </p:sp>
      <p:sp>
        <p:nvSpPr>
          <p:cNvPr id="35" name="Oval 34">
            <a:extLst>
              <a:ext uri="{FF2B5EF4-FFF2-40B4-BE49-F238E27FC236}">
                <a16:creationId xmlns:a16="http://schemas.microsoft.com/office/drawing/2014/main" id="{EC9E0FAE-87D4-3BAB-1BDA-FB4A8C7EA825}"/>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a:t>
            </a:r>
          </a:p>
        </p:txBody>
      </p:sp>
      <p:sp>
        <p:nvSpPr>
          <p:cNvPr id="36" name="Oval 35">
            <a:extLst>
              <a:ext uri="{FF2B5EF4-FFF2-40B4-BE49-F238E27FC236}">
                <a16:creationId xmlns:a16="http://schemas.microsoft.com/office/drawing/2014/main" id="{C4E345CB-5719-E648-7757-EEDAC5058518}"/>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p>
        </p:txBody>
      </p:sp>
      <p:sp>
        <p:nvSpPr>
          <p:cNvPr id="37" name="Oval 36">
            <a:extLst>
              <a:ext uri="{FF2B5EF4-FFF2-40B4-BE49-F238E27FC236}">
                <a16:creationId xmlns:a16="http://schemas.microsoft.com/office/drawing/2014/main" id="{15DD8AA6-66B9-4406-DA61-2EDD532AE8C8}"/>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sp>
        <p:nvSpPr>
          <p:cNvPr id="38" name="Oval 37">
            <a:extLst>
              <a:ext uri="{FF2B5EF4-FFF2-40B4-BE49-F238E27FC236}">
                <a16:creationId xmlns:a16="http://schemas.microsoft.com/office/drawing/2014/main" id="{1B394088-9A1C-F8A2-2629-4CE66F580CD5}"/>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a:t>
            </a:r>
          </a:p>
        </p:txBody>
      </p:sp>
      <p:sp>
        <p:nvSpPr>
          <p:cNvPr id="39" name="Oval 38">
            <a:extLst>
              <a:ext uri="{FF2B5EF4-FFF2-40B4-BE49-F238E27FC236}">
                <a16:creationId xmlns:a16="http://schemas.microsoft.com/office/drawing/2014/main" id="{121166EA-E6F9-E51B-C15A-4945FE7C7C31}"/>
              </a:ext>
            </a:extLst>
          </p:cNvPr>
          <p:cNvSpPr/>
          <p:nvPr/>
        </p:nvSpPr>
        <p:spPr>
          <a:xfrm>
            <a:off x="830118" y="5203203"/>
            <a:ext cx="972000" cy="9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Hết</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giờ</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0" name="AutoShape 25">
            <a:extLst>
              <a:ext uri="{FF2B5EF4-FFF2-40B4-BE49-F238E27FC236}">
                <a16:creationId xmlns:a16="http://schemas.microsoft.com/office/drawing/2014/main" id="{2F89732A-6D78-3062-A210-1C9C63AF8027}"/>
              </a:ext>
            </a:extLst>
          </p:cNvPr>
          <p:cNvSpPr>
            <a:spLocks noChangeArrowheads="1"/>
          </p:cNvSpPr>
          <p:nvPr/>
        </p:nvSpPr>
        <p:spPr bwMode="auto">
          <a:xfrm>
            <a:off x="-1676753" y="5751513"/>
            <a:ext cx="684212" cy="1106487"/>
          </a:xfrm>
          <a:prstGeom prst="octagon">
            <a:avLst>
              <a:gd name="adj" fmla="val 29287"/>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28908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bg1"/>
                                      </p:to>
                                    </p:animClr>
                                    <p:audio>
                                      <p:cMediaNode>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par>
                          <p:cTn id="23" fill="hold">
                            <p:stCondLst>
                              <p:cond delay="1000"/>
                            </p:stCondLst>
                            <p:childTnLst>
                              <p:par>
                                <p:cTn id="24" presetID="21" presetClass="entr" presetSubtype="1"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heel(1)">
                                      <p:cBhvr>
                                        <p:cTn id="26"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bg1"/>
                                      </p:to>
                                    </p:animClr>
                                    <p:audio>
                                      <p:cMediaNode>
                                        <p:cTn display="0" masterRel="sameClick">
                                          <p:stCondLst>
                                            <p:cond evt="begin" delay="0">
                                              <p:tn val="24"/>
                                            </p:cond>
                                          </p:stCondLst>
                                          <p:endCondLst>
                                            <p:cond evt="onStopAudio" delay="0">
                                              <p:tgtEl>
                                                <p:sldTgt/>
                                              </p:tgtEl>
                                            </p:cond>
                                          </p:endCondLst>
                                        </p:cTn>
                                        <p:tgtEl>
                                          <p:sndTgt r:embed="rId4" name="hammer.wav"/>
                                        </p:tgtEl>
                                      </p:cMediaNode>
                                    </p:audio>
                                  </p:subTnLst>
                                </p:cTn>
                              </p:par>
                            </p:childTnLst>
                          </p:cTn>
                        </p:par>
                        <p:par>
                          <p:cTn id="27" fill="hold">
                            <p:stCondLst>
                              <p:cond delay="2000"/>
                            </p:stCondLst>
                            <p:childTnLst>
                              <p:par>
                                <p:cTn id="28" presetID="21" presetClass="entr" presetSubtype="1"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heel(1)">
                                      <p:cBhvr>
                                        <p:cTn id="30"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bg1"/>
                                      </p:to>
                                    </p:animClr>
                                    <p:audio>
                                      <p:cMediaNode>
                                        <p:cTn display="0" masterRel="sameClick">
                                          <p:stCondLst>
                                            <p:cond evt="begin" delay="0">
                                              <p:tn val="28"/>
                                            </p:cond>
                                          </p:stCondLst>
                                          <p:endCondLst>
                                            <p:cond evt="onStopAudio" delay="0">
                                              <p:tgtEl>
                                                <p:sldTgt/>
                                              </p:tgtEl>
                                            </p:cond>
                                          </p:endCondLst>
                                        </p:cTn>
                                        <p:tgtEl>
                                          <p:sndTgt r:embed="rId4" name="hammer.wav"/>
                                        </p:tgtEl>
                                      </p:cMediaNode>
                                    </p:audio>
                                  </p:subTnLst>
                                </p:cTn>
                              </p:par>
                            </p:childTnLst>
                          </p:cTn>
                        </p:par>
                        <p:par>
                          <p:cTn id="31" fill="hold">
                            <p:stCondLst>
                              <p:cond delay="3000"/>
                            </p:stCondLst>
                            <p:childTnLst>
                              <p:par>
                                <p:cTn id="32" presetID="21" presetClass="entr" presetSubtype="1"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heel(1)">
                                      <p:cBhvr>
                                        <p:cTn id="34"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bg1"/>
                                      </p:to>
                                    </p:animClr>
                                    <p:audio>
                                      <p:cMediaNode>
                                        <p:cTn display="0" masterRel="sameClick">
                                          <p:stCondLst>
                                            <p:cond evt="begin" delay="0">
                                              <p:tn val="32"/>
                                            </p:cond>
                                          </p:stCondLst>
                                          <p:endCondLst>
                                            <p:cond evt="onStopAudio" delay="0">
                                              <p:tgtEl>
                                                <p:sldTgt/>
                                              </p:tgtEl>
                                            </p:cond>
                                          </p:endCondLst>
                                        </p:cTn>
                                        <p:tgtEl>
                                          <p:sndTgt r:embed="rId4" name="hammer.wav"/>
                                        </p:tgtEl>
                                      </p:cMediaNode>
                                    </p:audio>
                                  </p:subTnLst>
                                </p:cTn>
                              </p:par>
                            </p:childTnLst>
                          </p:cTn>
                        </p:par>
                        <p:par>
                          <p:cTn id="35" fill="hold">
                            <p:stCondLst>
                              <p:cond delay="4000"/>
                            </p:stCondLst>
                            <p:childTnLst>
                              <p:par>
                                <p:cTn id="36" presetID="21" presetClass="entr" presetSubtype="1"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heel(1)">
                                      <p:cBhvr>
                                        <p:cTn id="38"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bg1"/>
                                      </p:to>
                                    </p:animClr>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childTnLst>
                          </p:cTn>
                        </p:par>
                        <p:par>
                          <p:cTn id="39" fill="hold">
                            <p:stCondLst>
                              <p:cond delay="5000"/>
                            </p:stCondLst>
                            <p:childTnLst>
                              <p:par>
                                <p:cTn id="40" presetID="21" presetClass="entr" presetSubtype="1"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heel(1)">
                                      <p:cBhvr>
                                        <p:cTn id="42" dur="1000"/>
                                        <p:tgtEl>
                                          <p:spTgt spid="39"/>
                                        </p:tgtEl>
                                      </p:cBhvr>
                                    </p:animEffect>
                                  </p:childTnLst>
                                </p:cTn>
                              </p:par>
                              <p:par>
                                <p:cTn id="43" presetID="4" presetClass="entr" presetSubtype="16"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ox(in)">
                                      <p:cBhvr>
                                        <p:cTn id="45" dur="2000"/>
                                        <p:tgtEl>
                                          <p:spTgt spid="40"/>
                                        </p:tgtEl>
                                      </p:cBhvr>
                                    </p:animEffect>
                                  </p:childTnLst>
                                  <p:subTnLst>
                                    <p:audio>
                                      <p:cMediaNode>
                                        <p:cTn display="0" masterRel="sameClick">
                                          <p:stCondLst>
                                            <p:cond evt="begin" delay="0">
                                              <p:tn val="43"/>
                                            </p:cond>
                                          </p:stCondLst>
                                          <p:endCondLst>
                                            <p:cond evt="onStopAudio" delay="0">
                                              <p:tgtEl>
                                                <p:sldTgt/>
                                              </p:tgtEl>
                                            </p:cond>
                                          </p:endCondLst>
                                        </p:cTn>
                                        <p:tgtEl>
                                          <p:sndTgt r:embed="rId5" name="Chuong Dong Ho=convert.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6" name="applause.wav"/>
                                        </p:tgtEl>
                                      </p:cMediaNode>
                                    </p:audio>
                                  </p:subTnLst>
                                </p:cTn>
                              </p:par>
                              <p:par>
                                <p:cTn id="51" presetID="10" presetClass="exit" presetSubtype="0" fill="hold" grpId="1" nodeType="with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p:bldP spid="11" grpId="0"/>
      <p:bldP spid="11" grpId="1"/>
      <p:bldP spid="34" grpId="0" animBg="1"/>
      <p:bldP spid="35" grpId="0" animBg="1"/>
      <p:bldP spid="36" grpId="0" animBg="1"/>
      <p:bldP spid="37" grpId="0" animBg="1"/>
      <p:bldP spid="38" grpId="0" animBg="1"/>
      <p:bldP spid="39" grpId="0" animBg="1"/>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1245</TotalTime>
  <Words>444</Words>
  <Application>Microsoft Office PowerPoint</Application>
  <PresentationFormat>Widescreen</PresentationFormat>
  <Paragraphs>57</Paragraphs>
  <Slides>13</Slides>
  <Notes>3</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.VnBahamasBH</vt: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Thuận</dc:creator>
  <cp:lastModifiedBy>Thuận</cp:lastModifiedBy>
  <cp:revision>14</cp:revision>
  <dcterms:created xsi:type="dcterms:W3CDTF">2024-10-27T03:52:53Z</dcterms:created>
  <dcterms:modified xsi:type="dcterms:W3CDTF">2025-02-06T14:15:02Z</dcterms:modified>
</cp:coreProperties>
</file>