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22"/>
  </p:notesMasterIdLst>
  <p:sldIdLst>
    <p:sldId id="553" r:id="rId2"/>
    <p:sldId id="493" r:id="rId3"/>
    <p:sldId id="523" r:id="rId4"/>
    <p:sldId id="516" r:id="rId5"/>
    <p:sldId id="517" r:id="rId6"/>
    <p:sldId id="518" r:id="rId7"/>
    <p:sldId id="519" r:id="rId8"/>
    <p:sldId id="520" r:id="rId9"/>
    <p:sldId id="521" r:id="rId10"/>
    <p:sldId id="522" r:id="rId11"/>
    <p:sldId id="483" r:id="rId12"/>
    <p:sldId id="494" r:id="rId13"/>
    <p:sldId id="527" r:id="rId14"/>
    <p:sldId id="528" r:id="rId15"/>
    <p:sldId id="529" r:id="rId16"/>
    <p:sldId id="531" r:id="rId17"/>
    <p:sldId id="530" r:id="rId18"/>
    <p:sldId id="532" r:id="rId19"/>
    <p:sldId id="504" r:id="rId20"/>
    <p:sldId id="526" r:id="rId21"/>
  </p:sldIdLst>
  <p:sldSz cx="10972800" cy="6858000"/>
  <p:notesSz cx="6858000" cy="9144000"/>
  <p:custDataLst>
    <p:tags r:id="rId23"/>
  </p:custDataLst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69913" indent="-1127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1413" indent="-2270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712913" indent="-3413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284413" indent="-455613" algn="ctr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FFFFCC"/>
    <a:srgbClr val="FF0000"/>
    <a:srgbClr val="66FF66"/>
    <a:srgbClr val="CCFFFF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94660"/>
  </p:normalViewPr>
  <p:slideViewPr>
    <p:cSldViewPr>
      <p:cViewPr>
        <p:scale>
          <a:sx n="76" d="100"/>
          <a:sy n="76" d="100"/>
        </p:scale>
        <p:origin x="-576" y="204"/>
      </p:cViewPr>
      <p:guideLst>
        <p:guide orient="horz" pos="2160"/>
        <p:guide pos="345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85800" y="685800"/>
            <a:ext cx="54864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AF19AF6A-7B79-479E-B9B6-6AB8BD5F359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4248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122363"/>
            <a:ext cx="8229600" cy="2387599"/>
          </a:xfrm>
        </p:spPr>
        <p:txBody>
          <a:bodyPr anchor="b"/>
          <a:lstStyle>
            <a:lvl1pPr algn="ctr"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02037"/>
            <a:ext cx="8229600" cy="1655763"/>
          </a:xfrm>
        </p:spPr>
        <p:txBody>
          <a:bodyPr/>
          <a:lstStyle>
            <a:lvl1pPr marL="0" indent="0" algn="ctr">
              <a:buNone/>
              <a:defRPr sz="3000"/>
            </a:lvl1pPr>
            <a:lvl2pPr marL="571454" indent="0" algn="ctr">
              <a:buNone/>
              <a:defRPr sz="2500"/>
            </a:lvl2pPr>
            <a:lvl3pPr marL="1142909" indent="0" algn="ctr">
              <a:buNone/>
              <a:defRPr sz="2200"/>
            </a:lvl3pPr>
            <a:lvl4pPr marL="1714363" indent="0" algn="ctr">
              <a:buNone/>
              <a:defRPr sz="2000"/>
            </a:lvl4pPr>
            <a:lvl5pPr marL="2285817" indent="0" algn="ctr">
              <a:buNone/>
              <a:defRPr sz="2000"/>
            </a:lvl5pPr>
            <a:lvl6pPr marL="2857271" indent="0" algn="ctr">
              <a:buNone/>
              <a:defRPr sz="2000"/>
            </a:lvl6pPr>
            <a:lvl7pPr marL="3428726" indent="0" algn="ctr">
              <a:buNone/>
              <a:defRPr sz="2000"/>
            </a:lvl7pPr>
            <a:lvl8pPr marL="4000180" indent="0" algn="ctr">
              <a:buNone/>
              <a:defRPr sz="2000"/>
            </a:lvl8pPr>
            <a:lvl9pPr marL="4571634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5C92C7-0198-4344-8BDB-AF625B679A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3782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08247-F86F-46DA-8B32-6FFD5F0CCD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42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55281" y="274639"/>
            <a:ext cx="2468880" cy="58515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8640" y="274639"/>
            <a:ext cx="7223760" cy="58515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632325-6ADD-4059-A5C8-A9CFDAB987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574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48640" y="274639"/>
            <a:ext cx="9875520" cy="58515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A8D1E-0C1A-4671-936F-E12F8C5DB8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161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7"/>
            <a:ext cx="987552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577840" y="1600203"/>
            <a:ext cx="484632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577840" y="3938588"/>
            <a:ext cx="484632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8AA351-6816-408C-8364-FED966CB5D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507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80A10F-D644-4AC8-95E0-5DED80B396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143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8667" y="1709739"/>
            <a:ext cx="9464040" cy="2852737"/>
          </a:xfrm>
        </p:spPr>
        <p:txBody>
          <a:bodyPr anchor="b"/>
          <a:lstStyle>
            <a:lvl1pPr>
              <a:defRPr sz="7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8667" y="4589466"/>
            <a:ext cx="9464040" cy="1500188"/>
          </a:xfrm>
        </p:spPr>
        <p:txBody>
          <a:bodyPr/>
          <a:lstStyle>
            <a:lvl1pPr marL="0" indent="0">
              <a:buNone/>
              <a:defRPr sz="3000"/>
            </a:lvl1pPr>
            <a:lvl2pPr marL="571454" indent="0">
              <a:buNone/>
              <a:defRPr sz="2500"/>
            </a:lvl2pPr>
            <a:lvl3pPr marL="1142909" indent="0">
              <a:buNone/>
              <a:defRPr sz="2200"/>
            </a:lvl3pPr>
            <a:lvl4pPr marL="1714363" indent="0">
              <a:buNone/>
              <a:defRPr sz="2000"/>
            </a:lvl4pPr>
            <a:lvl5pPr marL="2285817" indent="0">
              <a:buNone/>
              <a:defRPr sz="2000"/>
            </a:lvl5pPr>
            <a:lvl6pPr marL="2857271" indent="0">
              <a:buNone/>
              <a:defRPr sz="2000"/>
            </a:lvl6pPr>
            <a:lvl7pPr marL="3428726" indent="0">
              <a:buNone/>
              <a:defRPr sz="2000"/>
            </a:lvl7pPr>
            <a:lvl8pPr marL="4000180" indent="0">
              <a:buNone/>
              <a:defRPr sz="2000"/>
            </a:lvl8pPr>
            <a:lvl9pPr marL="4571634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DBA13-9E0D-4BE3-87A9-1377BED34E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83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77840" y="1600201"/>
            <a:ext cx="484632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31B4B9-74D8-4023-BB9E-A895CA4FF5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2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365126"/>
            <a:ext cx="9464040" cy="132556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6289" y="1681163"/>
            <a:ext cx="4642484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6289" y="2505075"/>
            <a:ext cx="464248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54980" y="1681163"/>
            <a:ext cx="4665346" cy="82391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1454" indent="0">
              <a:buNone/>
              <a:defRPr sz="2500" b="1"/>
            </a:lvl2pPr>
            <a:lvl3pPr marL="1142909" indent="0">
              <a:buNone/>
              <a:defRPr sz="2200" b="1"/>
            </a:lvl3pPr>
            <a:lvl4pPr marL="1714363" indent="0">
              <a:buNone/>
              <a:defRPr sz="2000" b="1"/>
            </a:lvl4pPr>
            <a:lvl5pPr marL="2285817" indent="0">
              <a:buNone/>
              <a:defRPr sz="2000" b="1"/>
            </a:lvl5pPr>
            <a:lvl6pPr marL="2857271" indent="0">
              <a:buNone/>
              <a:defRPr sz="2000" b="1"/>
            </a:lvl6pPr>
            <a:lvl7pPr marL="3428726" indent="0">
              <a:buNone/>
              <a:defRPr sz="2000" b="1"/>
            </a:lvl7pPr>
            <a:lvl8pPr marL="4000180" indent="0">
              <a:buNone/>
              <a:defRPr sz="2000" b="1"/>
            </a:lvl8pPr>
            <a:lvl9pPr marL="4571634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54980" y="2505075"/>
            <a:ext cx="466534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D1F65A-CFA9-4710-B7FF-A1084CCFAA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85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C1F691-77EC-447A-A224-4E098EF3C2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78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EDAC4-7D73-4EDE-9014-EC98F6FC8A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735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43D38-FAF2-4C76-8712-D466A97434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6197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6287" y="457199"/>
            <a:ext cx="3539490" cy="1600200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65346" y="987428"/>
            <a:ext cx="5554980" cy="4873626"/>
          </a:xfrm>
        </p:spPr>
        <p:txBody>
          <a:bodyPr/>
          <a:lstStyle>
            <a:lvl1pPr marL="0" indent="0">
              <a:buNone/>
              <a:defRPr sz="4000"/>
            </a:lvl1pPr>
            <a:lvl2pPr marL="571454" indent="0">
              <a:buNone/>
              <a:defRPr sz="3500"/>
            </a:lvl2pPr>
            <a:lvl3pPr marL="1142909" indent="0">
              <a:buNone/>
              <a:defRPr sz="3000"/>
            </a:lvl3pPr>
            <a:lvl4pPr marL="1714363" indent="0">
              <a:buNone/>
              <a:defRPr sz="2500"/>
            </a:lvl4pPr>
            <a:lvl5pPr marL="2285817" indent="0">
              <a:buNone/>
              <a:defRPr sz="2500"/>
            </a:lvl5pPr>
            <a:lvl6pPr marL="2857271" indent="0">
              <a:buNone/>
              <a:defRPr sz="2500"/>
            </a:lvl6pPr>
            <a:lvl7pPr marL="3428726" indent="0">
              <a:buNone/>
              <a:defRPr sz="2500"/>
            </a:lvl7pPr>
            <a:lvl8pPr marL="4000180" indent="0">
              <a:buNone/>
              <a:defRPr sz="2500"/>
            </a:lvl8pPr>
            <a:lvl9pPr marL="4571634" indent="0">
              <a:buNone/>
              <a:defRPr sz="2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6287" y="2057403"/>
            <a:ext cx="3539490" cy="3811588"/>
          </a:xfrm>
        </p:spPr>
        <p:txBody>
          <a:bodyPr/>
          <a:lstStyle>
            <a:lvl1pPr marL="0" indent="0">
              <a:buNone/>
              <a:defRPr sz="2000"/>
            </a:lvl1pPr>
            <a:lvl2pPr marL="571454" indent="0">
              <a:buNone/>
              <a:defRPr sz="1700"/>
            </a:lvl2pPr>
            <a:lvl3pPr marL="1142909" indent="0">
              <a:buNone/>
              <a:defRPr sz="1500"/>
            </a:lvl3pPr>
            <a:lvl4pPr marL="1714363" indent="0">
              <a:buNone/>
              <a:defRPr sz="1200"/>
            </a:lvl4pPr>
            <a:lvl5pPr marL="2285817" indent="0">
              <a:buNone/>
              <a:defRPr sz="1200"/>
            </a:lvl5pPr>
            <a:lvl6pPr marL="2857271" indent="0">
              <a:buNone/>
              <a:defRPr sz="1200"/>
            </a:lvl6pPr>
            <a:lvl7pPr marL="3428726" indent="0">
              <a:buNone/>
              <a:defRPr sz="1200"/>
            </a:lvl7pPr>
            <a:lvl8pPr marL="4000180" indent="0">
              <a:buNone/>
              <a:defRPr sz="1200"/>
            </a:lvl8pPr>
            <a:lvl9pPr marL="457163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435C3-8DC0-41CE-B6ED-02234C551A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620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49275" y="274638"/>
            <a:ext cx="98742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49275" y="1600200"/>
            <a:ext cx="98742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65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5492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749675" y="6245225"/>
            <a:ext cx="34734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7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76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4475" y="6245225"/>
            <a:ext cx="255905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114291" tIns="57145" rIns="114291" bIns="5714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700">
                <a:latin typeface="Arial" charset="0"/>
              </a:defRPr>
            </a:lvl1pPr>
          </a:lstStyle>
          <a:p>
            <a:pPr>
              <a:defRPr/>
            </a:pPr>
            <a:fld id="{A2CCE8FA-C1C5-420E-B154-002968E94A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6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6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76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6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6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build="p">
        <p:tmplLst>
          <p:tmpl lvl="1">
            <p:tnLst>
              <p:par>
                <p:cTn presetID="47" presetClass="entr" presetSubtype="0" fill="hold" nodeType="click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7" presetClass="entr" presetSubtype="0" fill="hold" nodeType="withEffect">
                  <p:stCondLst>
                    <p:cond delay="0"/>
                  </p:stCondLst>
                  <p:iterate type="lt">
                    <p:tmPct val="10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65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27651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2765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-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5pPr>
      <a:lvl6pPr marL="571454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6pPr>
      <a:lvl7pPr marL="1142909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7pPr>
      <a:lvl8pPr marL="1714363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8pPr>
      <a:lvl9pPr marL="2285817" algn="ctr" rtl="0" fontAlgn="base">
        <a:spcBef>
          <a:spcPct val="0"/>
        </a:spcBef>
        <a:spcAft>
          <a:spcPct val="0"/>
        </a:spcAft>
        <a:defRPr sz="55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427038" indent="-427038" algn="l" rtl="0" eaLnBrk="0" fontAlgn="base" hangingPunct="0">
        <a:spcBef>
          <a:spcPct val="20000"/>
        </a:spcBef>
        <a:spcAft>
          <a:spcPct val="0"/>
        </a:spcAft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27100" indent="-355600" algn="l" rtl="0" eaLnBrk="0" fontAlgn="base" hangingPunct="0">
        <a:spcBef>
          <a:spcPct val="20000"/>
        </a:spcBef>
        <a:spcAft>
          <a:spcPct val="0"/>
        </a:spcAft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27163" indent="-284163" algn="l" rtl="0" eaLnBrk="0" fontAlgn="base" hangingPunct="0">
        <a:spcBef>
          <a:spcPct val="20000"/>
        </a:spcBef>
        <a:spcAft>
          <a:spcPct val="0"/>
        </a:spcAft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98663" indent="-284163" algn="l" rtl="0" eaLnBrk="0" fontAlgn="base" hangingPunct="0">
        <a:spcBef>
          <a:spcPct val="20000"/>
        </a:spcBef>
        <a:spcAft>
          <a:spcPct val="0"/>
        </a:spcAft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70163" indent="-284163" algn="l" rtl="0" eaLnBrk="0" fontAlgn="base" hangingPunct="0">
        <a:spcBef>
          <a:spcPct val="20000"/>
        </a:spcBef>
        <a:spcAft>
          <a:spcPct val="0"/>
        </a:spcAft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42999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714453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285907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857361" indent="-285727" algn="l" defTabSz="1142909" rtl="0" eaLnBrk="1" latinLnBrk="0" hangingPunct="1">
        <a:lnSpc>
          <a:spcPct val="90000"/>
        </a:lnSpc>
        <a:spcBef>
          <a:spcPts val="625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7145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09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363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85817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57271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428726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4000180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71634" algn="l" defTabSz="1142909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6.jpe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6.jpeg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6iG7P0260SQ?list=PLrF-9_IJGJlC6vOq2x0N5QNHE_jUI3kgw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png"/><Relationship Id="rId4" Type="http://schemas.openxmlformats.org/officeDocument/2006/relationships/image" Target="../media/image1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26978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8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10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9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6753225"/>
            <a:ext cx="10995026" cy="10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-3331369" y="3378994"/>
            <a:ext cx="6707187" cy="123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000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557294" y="3378994"/>
            <a:ext cx="6707187" cy="12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1C90E235-5D34-E3F2-F3ED-9D8017D8E2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5786" y="6016382"/>
            <a:ext cx="487184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Đặng</a:t>
            </a:r>
            <a:r>
              <a:rPr lang="en-US" sz="36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Thị</a:t>
            </a:r>
            <a:r>
              <a:rPr lang="en-US" sz="3600" b="1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 Mai </a:t>
            </a:r>
            <a:r>
              <a:rPr lang="en-US" sz="3600" b="1" dirty="0" err="1" smtClean="0">
                <a:solidFill>
                  <a:srgbClr val="C00000"/>
                </a:solidFill>
                <a:cs typeface="Times New Roman" panose="02020603050405020304" pitchFamily="18" charset="0"/>
              </a:rPr>
              <a:t>Anh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872B979-5A7F-35B3-07A0-0792D99974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197" y="2391254"/>
            <a:ext cx="3886200" cy="35384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DD7A967-0A99-A1E5-CA7E-188828A3B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3136" y="1783951"/>
            <a:ext cx="4279477" cy="650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  <p:pic>
        <p:nvPicPr>
          <p:cNvPr id="3" name="Picture 26">
            <a:extLst>
              <a:ext uri="{FF2B5EF4-FFF2-40B4-BE49-F238E27FC236}">
                <a16:creationId xmlns:a16="http://schemas.microsoft.com/office/drawing/2014/main" xmlns="" id="{37DDFB60-BBFD-A062-9BEA-A7814285B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611" y="108268"/>
            <a:ext cx="5431373" cy="160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316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8613" y="1700213"/>
            <a:ext cx="7704137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1268" name="Picture 3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66"/>
          <a:stretch>
            <a:fillRect/>
          </a:stretch>
        </p:blipFill>
        <p:spPr bwMode="auto">
          <a:xfrm>
            <a:off x="1746250" y="1052513"/>
            <a:ext cx="7485063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840DE92-94F2-4CB0-8495-C6EC459A553C}"/>
              </a:ext>
            </a:extLst>
          </p:cNvPr>
          <p:cNvSpPr/>
          <p:nvPr/>
        </p:nvSpPr>
        <p:spPr>
          <a:xfrm>
            <a:off x="589856" y="1196157"/>
            <a:ext cx="1620874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ĐỌC NH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>
            <a:spLocks noChangeArrowheads="1"/>
          </p:cNvSpPr>
          <p:nvPr/>
        </p:nvSpPr>
        <p:spPr bwMode="auto">
          <a:xfrm>
            <a:off x="7070725" y="4202113"/>
            <a:ext cx="3384550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3600" b="1" i="1">
                <a:latin typeface="Cambria" pitchFamily="18" charset="0"/>
                <a:cs typeface="Times New Roman" pitchFamily="18" charset="0"/>
              </a:rPr>
              <a:t>Hoàng Hà</a:t>
            </a:r>
          </a:p>
        </p:txBody>
      </p:sp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1566863" y="3500438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HOA LÁ MÙA XUÂN</a:t>
            </a:r>
          </a:p>
        </p:txBody>
      </p:sp>
      <p:sp>
        <p:nvSpPr>
          <p:cNvPr id="12293" name="Text Box 10"/>
          <p:cNvSpPr txBox="1">
            <a:spLocks noChangeArrowheads="1"/>
          </p:cNvSpPr>
          <p:nvPr/>
        </p:nvSpPr>
        <p:spPr bwMode="auto">
          <a:xfrm>
            <a:off x="558800" y="2811463"/>
            <a:ext cx="80232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</a:rPr>
              <a:t>ÔN TẬP BÀI HÁT</a:t>
            </a:r>
          </a:p>
        </p:txBody>
      </p:sp>
      <p:pic>
        <p:nvPicPr>
          <p:cNvPr id="12294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046163"/>
            <a:ext cx="6481762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13" descr="Xuân - chùm thơ luật đ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5725" y="1046163"/>
            <a:ext cx="16002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20" descr="C:\Users\Administrator\Desktop\311-3112260_cnh-o-png-hoa-o-psd-hoa-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1"/>
          <a:stretch>
            <a:fillRect/>
          </a:stretch>
        </p:blipFill>
        <p:spPr bwMode="auto">
          <a:xfrm>
            <a:off x="500063" y="3500438"/>
            <a:ext cx="2079625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049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5" name="Rectangle 8"/>
          <p:cNvSpPr>
            <a:spLocks noChangeArrowheads="1"/>
          </p:cNvSpPr>
          <p:nvPr/>
        </p:nvSpPr>
        <p:spPr bwMode="auto">
          <a:xfrm>
            <a:off x="1847850" y="2852738"/>
            <a:ext cx="7234238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VỚI NHẠC ĐỆM</a:t>
            </a:r>
          </a:p>
        </p:txBody>
      </p:sp>
      <p:sp>
        <p:nvSpPr>
          <p:cNvPr id="13316" name="Text Box 10"/>
          <p:cNvSpPr txBox="1">
            <a:spLocks noChangeArrowheads="1"/>
          </p:cNvSpPr>
          <p:nvPr/>
        </p:nvSpPr>
        <p:spPr bwMode="auto">
          <a:xfrm>
            <a:off x="120173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HOA LÁ MÙA XUÂN</a:t>
            </a:r>
          </a:p>
        </p:txBody>
      </p:sp>
      <p:sp>
        <p:nvSpPr>
          <p:cNvPr id="13317" name="Rectangle 3"/>
          <p:cNvSpPr>
            <a:spLocks noChangeArrowheads="1"/>
          </p:cNvSpPr>
          <p:nvPr/>
        </p:nvSpPr>
        <p:spPr bwMode="auto">
          <a:xfrm>
            <a:off x="6421438" y="2122488"/>
            <a:ext cx="36036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Hoàng Hà</a:t>
            </a:r>
          </a:p>
        </p:txBody>
      </p:sp>
      <p:pic>
        <p:nvPicPr>
          <p:cNvPr id="13322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556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0" y="9525"/>
            <a:ext cx="7989888" cy="684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13" descr="Xuân - chùm thơ luật đườ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9525"/>
            <a:ext cx="1600200" cy="245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0" descr="C:\Users\Administrator\Desktop\311-3112260_cnh-o-png-hoa-o-psd-hoa-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91"/>
          <a:stretch>
            <a:fillRect/>
          </a:stretch>
        </p:blipFill>
        <p:spPr bwMode="auto">
          <a:xfrm>
            <a:off x="-6350" y="4764088"/>
            <a:ext cx="1763713" cy="209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E5E77E8-A854-4605-B2EB-F8EB09415201}"/>
              </a:ext>
            </a:extLst>
          </p:cNvPr>
          <p:cNvSpPr/>
          <p:nvPr/>
        </p:nvSpPr>
        <p:spPr>
          <a:xfrm>
            <a:off x="301824" y="260648"/>
            <a:ext cx="1620874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HOA LÁ MÙA XU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Rectangle 8"/>
          <p:cNvSpPr>
            <a:spLocks noChangeArrowheads="1"/>
          </p:cNvSpPr>
          <p:nvPr/>
        </p:nvSpPr>
        <p:spPr bwMode="auto">
          <a:xfrm>
            <a:off x="1241425" y="2924175"/>
            <a:ext cx="8602663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HÁT KẾT HỢP</a:t>
            </a:r>
          </a:p>
          <a:p>
            <a:pPr eaLnBrk="1" hangingPunct="1"/>
            <a:r>
              <a:rPr lang="en-US" sz="66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MINH HỌA</a:t>
            </a:r>
          </a:p>
        </p:txBody>
      </p:sp>
      <p:sp>
        <p:nvSpPr>
          <p:cNvPr id="15364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HOA LÁ MÙA XUÂN</a:t>
            </a:r>
          </a:p>
        </p:txBody>
      </p:sp>
      <p:sp>
        <p:nvSpPr>
          <p:cNvPr id="15365" name="Rectangle 3"/>
          <p:cNvSpPr>
            <a:spLocks noChangeArrowheads="1"/>
          </p:cNvSpPr>
          <p:nvPr/>
        </p:nvSpPr>
        <p:spPr bwMode="auto">
          <a:xfrm>
            <a:off x="7286625" y="2122488"/>
            <a:ext cx="2738438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800" b="1" i="1">
                <a:latin typeface="Cambria" pitchFamily="18" charset="0"/>
                <a:cs typeface="Times New Roman" pitchFamily="18" charset="0"/>
              </a:rPr>
              <a:t>Hoàng Hà</a:t>
            </a:r>
          </a:p>
        </p:txBody>
      </p:sp>
      <p:pic>
        <p:nvPicPr>
          <p:cNvPr id="1537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556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188913"/>
            <a:ext cx="7742238" cy="664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13" descr="Xuân - chùm thơ luật đườ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425" y="9525"/>
            <a:ext cx="2746375" cy="421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20" descr="C:\Users\Administrator\Desktop\311-3112260_cnh-o-png-hoa-o-psd-hoa-o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1" r="12437" b="14832"/>
          <a:stretch>
            <a:fillRect/>
          </a:stretch>
        </p:blipFill>
        <p:spPr bwMode="auto">
          <a:xfrm>
            <a:off x="3175" y="12700"/>
            <a:ext cx="1431925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238" y="4856163"/>
            <a:ext cx="3225800" cy="200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F81B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F89F6D00-2298-4BB2-89AC-61B0C40BE99A}"/>
              </a:ext>
            </a:extLst>
          </p:cNvPr>
          <p:cNvSpPr/>
          <p:nvPr/>
        </p:nvSpPr>
        <p:spPr>
          <a:xfrm>
            <a:off x="7197412" y="188912"/>
            <a:ext cx="1620874" cy="57689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HOA LÁ MÙA XUÂ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1052513"/>
            <a:ext cx="3027363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525588" y="1700213"/>
            <a:ext cx="8434387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400" b="1">
                <a:solidFill>
                  <a:srgbClr val="FF0000"/>
                </a:solidFill>
                <a:latin typeface="Cambria" pitchFamily="18" charset="0"/>
              </a:rPr>
              <a:t>Trò chơi: </a:t>
            </a:r>
            <a:r>
              <a:rPr lang="en-US" sz="4400" b="1" i="1">
                <a:solidFill>
                  <a:srgbClr val="FF0000"/>
                </a:solidFill>
                <a:latin typeface="Cambria" pitchFamily="18" charset="0"/>
              </a:rPr>
              <a:t>“Nhịp điệu trồng cây”.</a:t>
            </a:r>
            <a:endParaRPr lang="en-US" sz="4400" b="1">
              <a:solidFill>
                <a:srgbClr val="FF0000"/>
              </a:solidFill>
              <a:latin typeface="Cambria" pitchFamily="18" charset="0"/>
            </a:endParaRPr>
          </a:p>
        </p:txBody>
      </p:sp>
      <p:pic>
        <p:nvPicPr>
          <p:cNvPr id="7" name="Picture 3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988" y="3148013"/>
            <a:ext cx="1436687" cy="114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854325"/>
            <a:ext cx="900113" cy="1149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00" y="4275138"/>
            <a:ext cx="1239838" cy="113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1050" y="2708275"/>
            <a:ext cx="1878013" cy="1808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8" y="2941638"/>
            <a:ext cx="2185987" cy="2589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8788" y="2586038"/>
            <a:ext cx="2492375" cy="293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698500" y="549275"/>
            <a:ext cx="3033713" cy="549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>
                <a:solidFill>
                  <a:srgbClr val="FF0000"/>
                </a:solidFill>
                <a:latin typeface="Cambria" pitchFamily="18" charset="0"/>
              </a:rPr>
              <a:t>TRÒ CHƠI</a:t>
            </a:r>
          </a:p>
          <a:p>
            <a:pPr>
              <a:lnSpc>
                <a:spcPct val="150000"/>
              </a:lnSpc>
            </a:pPr>
            <a:r>
              <a:rPr lang="en-US" sz="4800" b="1" i="1">
                <a:solidFill>
                  <a:srgbClr val="1713CB"/>
                </a:solidFill>
                <a:latin typeface="Cambria" pitchFamily="18" charset="0"/>
              </a:rPr>
              <a:t>Nhịp</a:t>
            </a:r>
          </a:p>
          <a:p>
            <a:pPr>
              <a:lnSpc>
                <a:spcPct val="150000"/>
              </a:lnSpc>
            </a:pPr>
            <a:r>
              <a:rPr lang="en-US" sz="4800" b="1" i="1">
                <a:solidFill>
                  <a:srgbClr val="1713CB"/>
                </a:solidFill>
                <a:latin typeface="Cambria" pitchFamily="18" charset="0"/>
              </a:rPr>
              <a:t>Điệu</a:t>
            </a:r>
          </a:p>
          <a:p>
            <a:pPr>
              <a:lnSpc>
                <a:spcPct val="150000"/>
              </a:lnSpc>
            </a:pPr>
            <a:r>
              <a:rPr lang="en-US" sz="4800" b="1" i="1">
                <a:solidFill>
                  <a:srgbClr val="1713CB"/>
                </a:solidFill>
                <a:latin typeface="Cambria" pitchFamily="18" charset="0"/>
              </a:rPr>
              <a:t>Trồng</a:t>
            </a:r>
          </a:p>
          <a:p>
            <a:pPr>
              <a:lnSpc>
                <a:spcPct val="150000"/>
              </a:lnSpc>
            </a:pPr>
            <a:r>
              <a:rPr lang="en-US" sz="4800" b="1" i="1">
                <a:solidFill>
                  <a:srgbClr val="1713CB"/>
                </a:solidFill>
                <a:latin typeface="Cambria" pitchFamily="18" charset="0"/>
              </a:rPr>
              <a:t>cây</a:t>
            </a:r>
            <a:endParaRPr lang="en-US" sz="4800" b="1">
              <a:solidFill>
                <a:srgbClr val="1713CB"/>
              </a:solidFill>
              <a:latin typeface="Cambria" pitchFamily="18" charset="0"/>
            </a:endParaRPr>
          </a:p>
        </p:txBody>
      </p:sp>
      <p:pic>
        <p:nvPicPr>
          <p:cNvPr id="18435" name="Picture 26" descr="20210409092320_wm_shs-am-nhac-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0" t="10352" b="71022"/>
          <a:stretch/>
        </p:blipFill>
        <p:spPr bwMode="auto">
          <a:xfrm>
            <a:off x="3974232" y="138113"/>
            <a:ext cx="6617177" cy="1490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26" descr="20210409092320_wm_shs-am-nhac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89" b="7256"/>
          <a:stretch>
            <a:fillRect/>
          </a:stretch>
        </p:blipFill>
        <p:spPr bwMode="auto">
          <a:xfrm>
            <a:off x="3661019" y="4745038"/>
            <a:ext cx="6918409" cy="207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26" descr="20210409092320_wm_shs-am-nhac-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28" b="52826"/>
          <a:stretch>
            <a:fillRect/>
          </a:stretch>
        </p:blipFill>
        <p:spPr bwMode="auto">
          <a:xfrm>
            <a:off x="3294954" y="1628775"/>
            <a:ext cx="7531252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26" descr="20210409092320_wm_shs-am-nhac-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84" b="34549"/>
          <a:stretch>
            <a:fillRect/>
          </a:stretch>
        </p:blipFill>
        <p:spPr bwMode="auto">
          <a:xfrm>
            <a:off x="3254152" y="2997200"/>
            <a:ext cx="7531252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9E3709A4-9626-49D9-9A5C-7B649B684103}"/>
              </a:ext>
            </a:extLst>
          </p:cNvPr>
          <p:cNvSpPr/>
          <p:nvPr/>
        </p:nvSpPr>
        <p:spPr>
          <a:xfrm>
            <a:off x="1404919" y="138113"/>
            <a:ext cx="1620874" cy="576897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NGHE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NHỊP ĐIỆU TRỒNG CÂ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nline Media 2" title="NHỊP ĐIỆU TRỒNG CÂY">
            <a:hlinkClick r:id="" action="ppaction://media"/>
            <a:extLst>
              <a:ext uri="{FF2B5EF4-FFF2-40B4-BE49-F238E27FC236}">
                <a16:creationId xmlns:a16="http://schemas.microsoft.com/office/drawing/2014/main" xmlns="" id="{A08BF372-4959-CED2-B6AC-1B7F08CB84E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046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446088" y="2944813"/>
            <a:ext cx="802322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>
                <a:solidFill>
                  <a:srgbClr val="1713CB"/>
                </a:solidFill>
                <a:latin typeface="Cambria" pitchFamily="18" charset="0"/>
              </a:rPr>
              <a:t>ÔN TẬP ĐỌC NHẠC: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719263" y="335756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46088" y="4076700"/>
            <a:ext cx="80232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b="1">
                <a:solidFill>
                  <a:srgbClr val="1713CB"/>
                </a:solidFill>
                <a:latin typeface="Cambria" pitchFamily="18" charset="0"/>
              </a:rPr>
              <a:t>ÔN TẬP BÀI HÁT: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952625" y="4562475"/>
            <a:ext cx="8023225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HOA LÁ MÙA XUÂN</a:t>
            </a:r>
          </a:p>
        </p:txBody>
      </p:sp>
      <p:pic>
        <p:nvPicPr>
          <p:cNvPr id="19463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046163"/>
            <a:ext cx="6481762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4" name="Text Box 10"/>
          <p:cNvSpPr txBox="1">
            <a:spLocks noChangeArrowheads="1"/>
          </p:cNvSpPr>
          <p:nvPr/>
        </p:nvSpPr>
        <p:spPr bwMode="auto">
          <a:xfrm>
            <a:off x="1719263" y="2276475"/>
            <a:ext cx="1606550" cy="60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>
                <a:latin typeface="Cambria" pitchFamily="18" charset="0"/>
              </a:rPr>
              <a:t>TIẾT 4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/>
      <p:bldP spid="9" grpId="0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8"/>
          <p:cNvSpPr>
            <a:spLocks noChangeArrowheads="1"/>
          </p:cNvSpPr>
          <p:nvPr/>
        </p:nvSpPr>
        <p:spPr bwMode="auto">
          <a:xfrm>
            <a:off x="1328869" y="2349500"/>
            <a:ext cx="8333995" cy="188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11500" b="1" dirty="0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3080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556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7478" r="31018" b="13277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474788" y="2327275"/>
            <a:ext cx="80232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mbria" pitchFamily="18" charset="0"/>
              </a:rPr>
              <a:t>HOA LÁ MÙA XUÂN</a:t>
            </a:r>
          </a:p>
        </p:txBody>
      </p:sp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328738" y="2106613"/>
            <a:ext cx="1603375" cy="48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>
                <a:solidFill>
                  <a:srgbClr val="1713CB"/>
                </a:solidFill>
                <a:cs typeface="Times New Roman" pitchFamily="18" charset="0"/>
              </a:rPr>
              <a:t>HÁT:</a:t>
            </a: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1463675" y="3284538"/>
            <a:ext cx="8023225" cy="66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1309688" y="2997200"/>
            <a:ext cx="2952750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>
                <a:solidFill>
                  <a:srgbClr val="1713CB"/>
                </a:solidFill>
                <a:cs typeface="Times New Roman" pitchFamily="18" charset="0"/>
              </a:rPr>
              <a:t>ĐỌC NHẠC: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1463675" y="4437063"/>
            <a:ext cx="8023225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Cambria" pitchFamily="18" charset="0"/>
              </a:rPr>
              <a:t>CÂU CHUYỆN VỀ BÀI HÁT</a:t>
            </a:r>
          </a:p>
          <a:p>
            <a:pPr eaLnBrk="1" hangingPunct="1"/>
            <a:r>
              <a:rPr lang="en-US" sz="3600" b="1" i="1">
                <a:solidFill>
                  <a:srgbClr val="FF0000"/>
                </a:solidFill>
                <a:latin typeface="Cambria" pitchFamily="18" charset="0"/>
              </a:rPr>
              <a:t>CHÚ VOI CON Ở BẢN ĐÔN</a:t>
            </a:r>
          </a:p>
        </p:txBody>
      </p:sp>
      <p:sp>
        <p:nvSpPr>
          <p:cNvPr id="17" name="Rectangle 3"/>
          <p:cNvSpPr>
            <a:spLocks noChangeArrowheads="1"/>
          </p:cNvSpPr>
          <p:nvPr/>
        </p:nvSpPr>
        <p:spPr bwMode="auto">
          <a:xfrm>
            <a:off x="1309688" y="3860800"/>
            <a:ext cx="62642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/>
          <a:p>
            <a:pPr algn="l" eaLnBrk="1" hangingPunct="1"/>
            <a:r>
              <a:rPr lang="en-US" sz="2400" b="1">
                <a:solidFill>
                  <a:srgbClr val="1713CB"/>
                </a:solidFill>
                <a:cs typeface="Times New Roman" pitchFamily="18" charset="0"/>
              </a:rPr>
              <a:t>THƯỜNG THỨC ÂM NHẠC:</a:t>
            </a:r>
          </a:p>
        </p:txBody>
      </p:sp>
      <p:pic>
        <p:nvPicPr>
          <p:cNvPr id="20489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25" y="802316"/>
            <a:ext cx="5664200" cy="1393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90" name="Picture 13" descr="Xuân - chùm thơ luật đườ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25" y="800100"/>
            <a:ext cx="2206625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8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788" y="4478338"/>
            <a:ext cx="1587500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9" descr="D:\GIÁO ÁN 1 2020-2021\BÀI GIẢNG ĐIỆN TỬ\905f8dd73685c2db9b9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88" y="-4763"/>
            <a:ext cx="11012488" cy="6862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63"/>
          <p:cNvSpPr>
            <a:spLocks noChangeArrowheads="1"/>
          </p:cNvSpPr>
          <p:nvPr/>
        </p:nvSpPr>
        <p:spPr bwMode="gray">
          <a:xfrm rot="5400000">
            <a:off x="1678781" y="5450682"/>
            <a:ext cx="928687" cy="171450"/>
          </a:xfrm>
          <a:prstGeom prst="rect">
            <a:avLst/>
          </a:prstGeom>
          <a:gradFill rotWithShape="1">
            <a:gsLst>
              <a:gs pos="0">
                <a:srgbClr val="CFCFCF"/>
              </a:gs>
              <a:gs pos="100000">
                <a:srgbClr val="5F5F5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0" name="Text Box 26"/>
          <p:cNvSpPr txBox="1">
            <a:spLocks noChangeArrowheads="1"/>
          </p:cNvSpPr>
          <p:nvPr/>
        </p:nvSpPr>
        <p:spPr bwMode="gray">
          <a:xfrm>
            <a:off x="942975" y="261938"/>
            <a:ext cx="91090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4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MÌNH CÙNG VỖ TAY</a:t>
            </a:r>
          </a:p>
        </p:txBody>
      </p:sp>
      <p:sp>
        <p:nvSpPr>
          <p:cNvPr id="4101" name="AutoShape 151" descr="Kết quả hình ảnh cho rong rắn lên mấy"/>
          <p:cNvSpPr>
            <a:spLocks noChangeAspect="1" noChangeArrowheads="1"/>
          </p:cNvSpPr>
          <p:nvPr/>
        </p:nvSpPr>
        <p:spPr bwMode="auto">
          <a:xfrm>
            <a:off x="5449888" y="-144463"/>
            <a:ext cx="366712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3183195"/>
              </p:ext>
            </p:extLst>
          </p:nvPr>
        </p:nvGraphicFramePr>
        <p:xfrm>
          <a:off x="2325688" y="2205038"/>
          <a:ext cx="6281736" cy="1397000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10462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462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4627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4764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4764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04764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698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Đô</a:t>
                      </a:r>
                      <a:endParaRPr lang="en-US" sz="1600" dirty="0">
                        <a:solidFill>
                          <a:srgbClr val="231F2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Rê</a:t>
                      </a:r>
                      <a:endParaRPr lang="en-US" sz="1600">
                        <a:solidFill>
                          <a:srgbClr val="231F2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Mi</a:t>
                      </a:r>
                      <a:endParaRPr lang="en-US" sz="1600">
                        <a:solidFill>
                          <a:srgbClr val="231F2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Pha</a:t>
                      </a:r>
                      <a:endParaRPr lang="en-US" sz="1600">
                        <a:solidFill>
                          <a:srgbClr val="231F2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Son</a:t>
                      </a:r>
                      <a:endParaRPr lang="en-US" sz="1600">
                        <a:solidFill>
                          <a:srgbClr val="231F2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La</a:t>
                      </a:r>
                      <a:endParaRPr lang="en-US" sz="1600">
                        <a:solidFill>
                          <a:srgbClr val="231F2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78" marR="68578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9850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  <a:endParaRPr lang="en-US" sz="1600">
                        <a:solidFill>
                          <a:srgbClr val="231F2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endParaRPr lang="en-US" sz="1600" b="1" dirty="0">
                        <a:solidFill>
                          <a:srgbClr val="231F2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endParaRPr lang="en-US" sz="1600" b="1" dirty="0">
                        <a:solidFill>
                          <a:srgbClr val="231F2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  <a:endParaRPr lang="en-US" sz="1600" b="1" dirty="0">
                        <a:solidFill>
                          <a:srgbClr val="231F2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  <a:endParaRPr lang="en-US" sz="1600" b="1" dirty="0">
                        <a:solidFill>
                          <a:srgbClr val="231F2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78" marR="68578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  <a:endParaRPr lang="en-US" sz="1600" b="1" dirty="0">
                        <a:solidFill>
                          <a:srgbClr val="231F2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/>
                      </a:endParaRPr>
                    </a:p>
                  </a:txBody>
                  <a:tcPr marL="68578" marR="68578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pic>
        <p:nvPicPr>
          <p:cNvPr id="10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3" y="3733800"/>
            <a:ext cx="74771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275" y="3733800"/>
            <a:ext cx="7477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775" y="3733800"/>
            <a:ext cx="7477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7050" y="3733800"/>
            <a:ext cx="747713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363" y="3733800"/>
            <a:ext cx="747712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9863" y="3733800"/>
            <a:ext cx="7493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0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1" descr="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3288" y="1046163"/>
            <a:ext cx="6481762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2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3810000"/>
            <a:ext cx="10131425" cy="17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15925" y="2738438"/>
            <a:ext cx="8023225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800" b="1">
                <a:solidFill>
                  <a:srgbClr val="1713CB"/>
                </a:solidFill>
                <a:latin typeface="Cambria" pitchFamily="18" charset="0"/>
              </a:rPr>
              <a:t>ÔN TẬP ĐỌC NHẠC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1525588" y="2997200"/>
            <a:ext cx="80232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8"/>
          <p:cNvSpPr>
            <a:spLocks noChangeArrowheads="1"/>
          </p:cNvSpPr>
          <p:nvPr/>
        </p:nvSpPr>
        <p:spPr bwMode="auto">
          <a:xfrm>
            <a:off x="933450" y="2751138"/>
            <a:ext cx="90170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4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THEO KÍ HIỆU BÀN TAY</a:t>
            </a:r>
          </a:p>
          <a:p>
            <a:pPr eaLnBrk="1" hangingPunct="1"/>
            <a:r>
              <a:rPr lang="en-US" sz="44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VỚI NHẠC ĐỆM</a:t>
            </a:r>
          </a:p>
        </p:txBody>
      </p:sp>
      <p:sp>
        <p:nvSpPr>
          <p:cNvPr id="6148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  <p:pic>
        <p:nvPicPr>
          <p:cNvPr id="6153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556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1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1100138"/>
            <a:ext cx="8477250" cy="425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BE14375-0997-4FD2-8123-C5FDDA238F85}"/>
              </a:ext>
            </a:extLst>
          </p:cNvPr>
          <p:cNvSpPr/>
          <p:nvPr/>
        </p:nvSpPr>
        <p:spPr>
          <a:xfrm>
            <a:off x="589856" y="1248159"/>
            <a:ext cx="1620874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ĐỌC NH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8"/>
          <p:cNvSpPr>
            <a:spLocks noChangeArrowheads="1"/>
          </p:cNvSpPr>
          <p:nvPr/>
        </p:nvSpPr>
        <p:spPr bwMode="auto">
          <a:xfrm>
            <a:off x="1762125" y="2636838"/>
            <a:ext cx="73596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KẾT HỢP</a:t>
            </a:r>
          </a:p>
          <a:p>
            <a:pPr eaLnBrk="1" hangingPunct="1"/>
            <a:r>
              <a:rPr lang="en-US" sz="60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VẬN ĐỘNG CƠ THỂ</a:t>
            </a:r>
          </a:p>
        </p:txBody>
      </p:sp>
      <p:sp>
        <p:nvSpPr>
          <p:cNvPr id="8196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  <p:pic>
        <p:nvPicPr>
          <p:cNvPr id="8201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556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1" descr="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3" t="3334" r="31018" b="8888"/>
          <a:stretch>
            <a:fillRect/>
          </a:stretch>
        </p:blipFill>
        <p:spPr bwMode="auto">
          <a:xfrm>
            <a:off x="0" y="0"/>
            <a:ext cx="10972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1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0" y="1095375"/>
            <a:ext cx="8486775" cy="368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6" descr="Hơn 1 triệu phần thưởng miễn phí cho những thành viên sáng tạo trên  Pikbest. | Thiết kế, Dễ thương, Hình ả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8582025" y="2825750"/>
            <a:ext cx="769938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413" y="2789238"/>
            <a:ext cx="935037" cy="881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838" y="2805113"/>
            <a:ext cx="935037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75" y="2859088"/>
            <a:ext cx="935038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6" descr="Hơn 1 triệu phần thưởng miễn phí cho những thành viên sáng tạo trên  Pikbest. | Thiết kế, Dễ thương, Hình ản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6900863" y="2847975"/>
            <a:ext cx="7683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6" descr="Hơn 1 triệu phần thưởng miễn phí cho những thành viên sáng tạo trên  Pikbest. | Thiết kế, Dễ thương, Hình ả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7669213" y="2817813"/>
            <a:ext cx="769937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6" descr="Hơn 1 triệu phần thưởng miễn phí cho những thành viên sáng tạo trên  Pikbest. | Thiết kế, Dễ thương, Hình ảnh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8605838" y="4630738"/>
            <a:ext cx="768350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4508500"/>
            <a:ext cx="936625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8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2938" y="4508500"/>
            <a:ext cx="935037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9" name="Picture 3" descr="D:\GIÁO ÁN 1 2020-2021\HÌNH SOẠN GIÁO ÁN\BỘ GÕ CƠ THỂ\Picture5 - Copy (2)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600" y="4508500"/>
            <a:ext cx="936625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0" name="Picture 6" descr="Hơn 1 triệu phần thưởng miễn phí cho những thành viên sáng tạo trên  Pikbest. | Thiết kế, Dễ thương, Hình ả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6926263" y="4652963"/>
            <a:ext cx="769937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1" name="Picture 6" descr="Hơn 1 triệu phần thưởng miễn phí cho những thành viên sáng tạo trên  Pikbest. | Thiết kế, Dễ thương, Hình ảnh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94" t="3032" r="9447" b="71803"/>
          <a:stretch>
            <a:fillRect/>
          </a:stretch>
        </p:blipFill>
        <p:spPr bwMode="auto">
          <a:xfrm>
            <a:off x="7669213" y="4622800"/>
            <a:ext cx="769937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77284D6F-B36F-4639-BF66-C11E90BE35CA}"/>
              </a:ext>
            </a:extLst>
          </p:cNvPr>
          <p:cNvSpPr/>
          <p:nvPr/>
        </p:nvSpPr>
        <p:spPr>
          <a:xfrm>
            <a:off x="589856" y="1186223"/>
            <a:ext cx="1620874" cy="504056"/>
          </a:xfrm>
          <a:prstGeom prst="rect">
            <a:avLst/>
          </a:prstGeom>
          <a:gradFill flip="none" rotWithShape="1">
            <a:gsLst>
              <a:gs pos="0">
                <a:srgbClr val="66FF66">
                  <a:tint val="66000"/>
                  <a:satMod val="160000"/>
                </a:srgbClr>
              </a:gs>
              <a:gs pos="50000">
                <a:srgbClr val="66FF66">
                  <a:tint val="44500"/>
                  <a:satMod val="160000"/>
                </a:srgbClr>
              </a:gs>
              <a:gs pos="100000">
                <a:srgbClr val="66FF66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ĐỌC NHẠ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00" t="27011" r="13057" b="27011"/>
          <a:stretch>
            <a:fillRect/>
          </a:stretch>
        </p:blipFill>
        <p:spPr bwMode="auto">
          <a:xfrm>
            <a:off x="430213" y="392113"/>
            <a:ext cx="1015365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8"/>
          <p:cNvSpPr>
            <a:spLocks noChangeArrowheads="1"/>
          </p:cNvSpPr>
          <p:nvPr/>
        </p:nvSpPr>
        <p:spPr bwMode="auto">
          <a:xfrm>
            <a:off x="1404938" y="2492375"/>
            <a:ext cx="8074025" cy="214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14291" tIns="57145" rIns="114291" bIns="57145">
            <a:spAutoFit/>
          </a:bodyPr>
          <a:lstStyle/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ĐỌC NHẠC KẾT HỢP</a:t>
            </a:r>
          </a:p>
          <a:p>
            <a:pPr eaLnBrk="1" hangingPunct="1"/>
            <a:r>
              <a:rPr lang="en-US" sz="6600" b="1">
                <a:solidFill>
                  <a:srgbClr val="0000FF"/>
                </a:solidFill>
                <a:latin typeface="Cambria" pitchFamily="18" charset="0"/>
                <a:cs typeface="Times New Roman" pitchFamily="18" charset="0"/>
              </a:rPr>
              <a:t>GÕ ĐỆM NHẠC CỤ</a:t>
            </a:r>
          </a:p>
        </p:txBody>
      </p:sp>
      <p:sp>
        <p:nvSpPr>
          <p:cNvPr id="10244" name="Text Box 10"/>
          <p:cNvSpPr txBox="1">
            <a:spLocks noChangeArrowheads="1"/>
          </p:cNvSpPr>
          <p:nvPr/>
        </p:nvSpPr>
        <p:spPr bwMode="auto">
          <a:xfrm>
            <a:off x="1423988" y="1484313"/>
            <a:ext cx="8023225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4291" tIns="57145" rIns="114291" bIns="57145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000" b="1">
                <a:solidFill>
                  <a:srgbClr val="FF0000"/>
                </a:solidFill>
                <a:latin typeface="Cambria" pitchFamily="18" charset="0"/>
              </a:rPr>
              <a:t>BÀI SỐ 3</a:t>
            </a:r>
          </a:p>
        </p:txBody>
      </p:sp>
      <p:pic>
        <p:nvPicPr>
          <p:cNvPr id="10249" name="Picture 2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63" t="26207" r="6552" b="27815"/>
          <a:stretch>
            <a:fillRect/>
          </a:stretch>
        </p:blipFill>
        <p:spPr bwMode="auto">
          <a:xfrm>
            <a:off x="10355562" y="392113"/>
            <a:ext cx="880048" cy="605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3" descr="C:\Users\Administrator\Downloads\—Pngtree—scroll horizontally_8081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t="26207" r="87650" b="27815"/>
          <a:stretch>
            <a:fillRect/>
          </a:stretch>
        </p:blipFill>
        <p:spPr bwMode="auto">
          <a:xfrm>
            <a:off x="-141654" y="392113"/>
            <a:ext cx="702830" cy="605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24511938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9551</TotalTime>
  <Words>173</Words>
  <Application>Microsoft Office PowerPoint</Application>
  <PresentationFormat>Custom</PresentationFormat>
  <Paragraphs>61</Paragraphs>
  <Slides>20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21AK22</cp:lastModifiedBy>
  <cp:revision>631</cp:revision>
  <dcterms:created xsi:type="dcterms:W3CDTF">2010-04-30T18:19:48Z</dcterms:created>
  <dcterms:modified xsi:type="dcterms:W3CDTF">2025-02-20T08:52:20Z</dcterms:modified>
</cp:coreProperties>
</file>