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varScale="1">
        <p:scale>
          <a:sx n="66" d="100"/>
          <a:sy n="66" d="100"/>
        </p:scale>
        <p:origin x="1330" y="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g thuy" userId="3de2bca3989b6d11" providerId="LiveId" clId="{6A83B277-D9CF-4C09-AF5E-84605F2B8EE4}"/>
    <pc:docChg chg="modSld">
      <pc:chgData name="hong thuy" userId="3de2bca3989b6d11" providerId="LiveId" clId="{6A83B277-D9CF-4C09-AF5E-84605F2B8EE4}" dt="2026-01-06T01:41:40.452" v="2" actId="20577"/>
      <pc:docMkLst>
        <pc:docMk/>
      </pc:docMkLst>
      <pc:sldChg chg="modSp mod">
        <pc:chgData name="hong thuy" userId="3de2bca3989b6d11" providerId="LiveId" clId="{6A83B277-D9CF-4C09-AF5E-84605F2B8EE4}" dt="2026-01-06T01:41:40.452" v="2" actId="20577"/>
        <pc:sldMkLst>
          <pc:docMk/>
          <pc:sldMk cId="1209206726" sldId="257"/>
        </pc:sldMkLst>
        <pc:spChg chg="mod">
          <ac:chgData name="hong thuy" userId="3de2bca3989b6d11" providerId="LiveId" clId="{6A83B277-D9CF-4C09-AF5E-84605F2B8EE4}" dt="2026-01-06T01:41:40.452" v="2" actId="20577"/>
          <ac:spMkLst>
            <pc:docMk/>
            <pc:sldMk cId="1209206726" sldId="257"/>
            <ac:spMk id="2" creationId="{0CB6F5C8-A11F-43BC-94DA-C87F3EE9E225}"/>
          </ac:spMkLst>
        </pc:spChg>
      </pc:sldChg>
    </pc:docChg>
  </pc:docChgLst>
</pc:chgInfo>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2026/1/6</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1/6/2026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2026/1/6</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1CAE467-932F-C109-D0B3-F7858838DD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346B6A0-6BD2-0B5B-E278-BCF1D86B40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43259FB-54D0-705D-15DA-3B1019F845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AA7A1B-B548-E4F2-0415-BF5CF29FB7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C72325-9C24-82C8-D3B2-49DD00E12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E445A20-D62B-C4CC-C0DC-84FAEC96DF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04382" y="1252675"/>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
        <p:nvSpPr>
          <p:cNvPr id="2" name="TextBox 1">
            <a:extLst>
              <a:ext uri="{FF2B5EF4-FFF2-40B4-BE49-F238E27FC236}">
                <a16:creationId xmlns:a16="http://schemas.microsoft.com/office/drawing/2014/main" id="{0CB6F5C8-A11F-43BC-94DA-C87F3EE9E225}"/>
              </a:ext>
            </a:extLst>
          </p:cNvPr>
          <p:cNvSpPr txBox="1"/>
          <p:nvPr/>
        </p:nvSpPr>
        <p:spPr>
          <a:xfrm>
            <a:off x="1257427" y="198782"/>
            <a:ext cx="7142222" cy="923330"/>
          </a:xfrm>
          <a:prstGeom prst="rect">
            <a:avLst/>
          </a:prstGeom>
          <a:noFill/>
        </p:spPr>
        <p:txBody>
          <a:bodyPr wrap="square" rtlCol="0">
            <a:spAutoFit/>
          </a:bodyPr>
          <a:lstStyle/>
          <a:p>
            <a:r>
              <a:rPr lang="en-US" sz="2700" dirty="0" err="1">
                <a:solidFill>
                  <a:srgbClr val="FF0000"/>
                </a:solidFill>
                <a:latin typeface="Times New Roman" panose="02020603050405020304" pitchFamily="18" charset="0"/>
                <a:cs typeface="Times New Roman" panose="02020603050405020304" pitchFamily="18" charset="0"/>
              </a:rPr>
              <a:t>Thứ</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ba</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ngày</a:t>
            </a:r>
            <a:r>
              <a:rPr lang="en-US" sz="2700" dirty="0">
                <a:solidFill>
                  <a:srgbClr val="FF0000"/>
                </a:solidFill>
                <a:latin typeface="Times New Roman" panose="02020603050405020304" pitchFamily="18" charset="0"/>
                <a:cs typeface="Times New Roman" panose="02020603050405020304" pitchFamily="18" charset="0"/>
              </a:rPr>
              <a:t> 6 </a:t>
            </a:r>
            <a:r>
              <a:rPr lang="en-US" sz="2700" dirty="0" err="1">
                <a:solidFill>
                  <a:srgbClr val="FF0000"/>
                </a:solidFill>
                <a:latin typeface="Times New Roman" panose="02020603050405020304" pitchFamily="18" charset="0"/>
                <a:cs typeface="Times New Roman" panose="02020603050405020304" pitchFamily="18" charset="0"/>
              </a:rPr>
              <a:t>tháng</a:t>
            </a:r>
            <a:r>
              <a:rPr lang="en-US" sz="2700" dirty="0">
                <a:solidFill>
                  <a:srgbClr val="FF0000"/>
                </a:solidFill>
                <a:latin typeface="Times New Roman" panose="02020603050405020304" pitchFamily="18" charset="0"/>
                <a:cs typeface="Times New Roman" panose="02020603050405020304" pitchFamily="18" charset="0"/>
              </a:rPr>
              <a:t> 1 </a:t>
            </a:r>
            <a:r>
              <a:rPr lang="en-US" sz="2700" dirty="0" err="1">
                <a:solidFill>
                  <a:srgbClr val="FF0000"/>
                </a:solidFill>
                <a:latin typeface="Times New Roman" panose="02020603050405020304" pitchFamily="18" charset="0"/>
                <a:cs typeface="Times New Roman" panose="02020603050405020304" pitchFamily="18" charset="0"/>
              </a:rPr>
              <a:t>năm</a:t>
            </a:r>
            <a:r>
              <a:rPr lang="en-US" sz="2700">
                <a:solidFill>
                  <a:srgbClr val="FF0000"/>
                </a:solidFill>
                <a:latin typeface="Times New Roman" panose="02020603050405020304" pitchFamily="18" charset="0"/>
                <a:cs typeface="Times New Roman" panose="02020603050405020304" pitchFamily="18" charset="0"/>
              </a:rPr>
              <a:t> 2026</a:t>
            </a:r>
          </a:p>
          <a:p>
            <a:endParaRPr lang="en-US" sz="27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txBody>
            <a:bodyPr/>
            <a:lstStyle/>
            <a:p>
              <a:endParaRPr lang="en-US"/>
            </a:p>
          </p:txBody>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1301</Words>
  <Application>Microsoft Office PowerPoint</Application>
  <PresentationFormat>Widescreen</PresentationFormat>
  <Paragraphs>148</Paragraphs>
  <Slides>26</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26</vt:i4>
      </vt:variant>
    </vt:vector>
  </HeadingPairs>
  <TitlesOfParts>
    <vt:vector size="43" baseType="lpstr">
      <vt:lpstr>等线</vt:lpstr>
      <vt:lpstr>#9Slide07 HoneyCream</vt:lpstr>
      <vt:lpstr>Arial</vt:lpstr>
      <vt:lpstr>Calibri</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hong thuy</cp:lastModifiedBy>
  <cp:revision>52</cp:revision>
  <dcterms:created xsi:type="dcterms:W3CDTF">2023-10-16T06:21:09Z</dcterms:created>
  <dcterms:modified xsi:type="dcterms:W3CDTF">2026-01-06T01:41:45Z</dcterms:modified>
  <cp:category>9Slide.vn</cp:category>
</cp:coreProperties>
</file>