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4" r:id="rId3"/>
    <p:sldMasterId id="2147483709" r:id="rId4"/>
    <p:sldMasterId id="2147483721" r:id="rId5"/>
    <p:sldMasterId id="2147483735" r:id="rId6"/>
    <p:sldMasterId id="2147483754" r:id="rId7"/>
    <p:sldMasterId id="2147483766" r:id="rId8"/>
  </p:sldMasterIdLst>
  <p:notesMasterIdLst>
    <p:notesMasterId r:id="rId37"/>
  </p:notesMasterIdLst>
  <p:sldIdLst>
    <p:sldId id="2007577168" r:id="rId9"/>
    <p:sldId id="298" r:id="rId10"/>
    <p:sldId id="300" r:id="rId11"/>
    <p:sldId id="303" r:id="rId12"/>
    <p:sldId id="304" r:id="rId13"/>
    <p:sldId id="305" r:id="rId14"/>
    <p:sldId id="2007577169" r:id="rId15"/>
    <p:sldId id="273" r:id="rId16"/>
    <p:sldId id="265" r:id="rId17"/>
    <p:sldId id="2007577164" r:id="rId18"/>
    <p:sldId id="2007577165" r:id="rId19"/>
    <p:sldId id="2007577166" r:id="rId20"/>
    <p:sldId id="2007577167" r:id="rId21"/>
    <p:sldId id="256" r:id="rId22"/>
    <p:sldId id="2007577158" r:id="rId23"/>
    <p:sldId id="2007577161" r:id="rId24"/>
    <p:sldId id="2007577170" r:id="rId25"/>
    <p:sldId id="2007577171" r:id="rId26"/>
    <p:sldId id="2007577098" r:id="rId27"/>
    <p:sldId id="2007577154" r:id="rId28"/>
    <p:sldId id="257" r:id="rId29"/>
    <p:sldId id="258" r:id="rId30"/>
    <p:sldId id="259" r:id="rId31"/>
    <p:sldId id="260" r:id="rId32"/>
    <p:sldId id="261" r:id="rId33"/>
    <p:sldId id="262" r:id="rId34"/>
    <p:sldId id="263"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916" autoAdjust="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D37B0-895C-451C-A24C-6F6E5F9E27A5}"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4E99F-4BF3-4D56-8308-98279C2F0D11}" type="slidenum">
              <a:rPr lang="en-US" smtClean="0"/>
              <a:t>‹#›</a:t>
            </a:fld>
            <a:endParaRPr lang="en-US"/>
          </a:p>
        </p:txBody>
      </p:sp>
    </p:spTree>
    <p:extLst>
      <p:ext uri="{BB962C8B-B14F-4D97-AF65-F5344CB8AC3E}">
        <p14:creationId xmlns:p14="http://schemas.microsoft.com/office/powerpoint/2010/main" val="369671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CB20E-709E-45B6-8C0C-EB713CBED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5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3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68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38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99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90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928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CB20E-709E-45B6-8C0C-EB713CBEDD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73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21" Type="http://schemas.openxmlformats.org/officeDocument/2006/relationships/image" Target="../media/image29.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Master" Target="../slideMasters/slideMaster8.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32.svg"/><Relationship Id="rId21" Type="http://schemas.openxmlformats.org/officeDocument/2006/relationships/image" Target="../media/image50.pn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Master" Target="../slideMasters/slideMaster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2.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Master" Target="../slideMasters/slideMaster8.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13.svg"/><Relationship Id="rId15" Type="http://schemas.openxmlformats.org/officeDocument/2006/relationships/image" Target="../media/image62.emf"/><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6.svg"/><Relationship Id="rId14" Type="http://schemas.openxmlformats.org/officeDocument/2006/relationships/image" Target="../media/image61.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8.xml"/><Relationship Id="rId6" Type="http://schemas.openxmlformats.org/officeDocument/2006/relationships/image" Target="../media/image62.emf"/><Relationship Id="rId5" Type="http://schemas.openxmlformats.org/officeDocument/2006/relationships/image" Target="../media/image64.svg"/><Relationship Id="rId4" Type="http://schemas.openxmlformats.org/officeDocument/2006/relationships/image" Target="../media/image6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FB36-5834-49C6-9B12-03BD931A5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321DF-FCDB-4452-B8F0-FCD1CBBD0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B30FA-C3B8-47B6-8D07-45DB25C67366}"/>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8C87547D-CD09-4E94-BC66-BB00C0861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BDF7B-99BC-4349-A8E7-42E4F227E8F9}"/>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74704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25EE-2CD6-4050-B755-E23AE59E5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580AEF-3767-48DF-A8B3-70CF2651E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D242F-601B-4BB3-A7D3-1C0BE62F22E3}"/>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5BFC1EED-B702-4CE6-B987-E2A73F592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9D80C-49F0-4313-90F5-421B3C4B4A87}"/>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82684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4D03D-3A1C-4A9D-A2FE-721C97A4D4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0F4B2-BDA3-48CD-AD1F-6481E6C4BA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34E14-7DA0-4791-BE91-4902220576A0}"/>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8B917D58-9D8C-478F-9CE0-53EE9E7D4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AE618-8FD1-4D30-9334-205D7E3577DA}"/>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00858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35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1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921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5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5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64663-23BB-4B2D-ADC5-4EE85C76FD20}"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583740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721810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A64663-23BB-4B2D-ADC5-4EE85C76FD20}"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45385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DCF0-1ABA-41F6-8CCB-87E32DA67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2FEA1-F434-4777-A9F4-C8EAFEDAA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A09DB-ADD2-4F39-BE36-BDCE6815418C}"/>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4E30B654-73A8-49E3-AE91-1EFDE8006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3B06A-9CAD-46CF-A038-81FF16FE505C}"/>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384540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A64663-23BB-4B2D-ADC5-4EE85C76FD20}"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09669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A64663-23BB-4B2D-ADC5-4EE85C76FD20}"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012663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A64663-23BB-4B2D-ADC5-4EE85C76FD20}"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71531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64663-23BB-4B2D-ADC5-4EE85C76FD20}"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27917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819017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A64663-23BB-4B2D-ADC5-4EE85C76FD20}"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1154121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3623307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A64663-23BB-4B2D-ADC5-4EE85C76FD20}"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51AFC-81BD-4E9E-85E4-3ECD04248C86}" type="slidenum">
              <a:rPr lang="en-US" smtClean="0"/>
              <a:t>‹#›</a:t>
            </a:fld>
            <a:endParaRPr lang="en-US"/>
          </a:p>
        </p:txBody>
      </p:sp>
    </p:spTree>
    <p:extLst>
      <p:ext uri="{BB962C8B-B14F-4D97-AF65-F5344CB8AC3E}">
        <p14:creationId xmlns:p14="http://schemas.microsoft.com/office/powerpoint/2010/main" val="474277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06E9206-D2D6-4057-92D4-39C87A03E66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6720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2E9E1-D97D-4C90-BB96-FA1ED58B786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987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9D6C-92F0-4EAF-A90A-AE01007A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8F2AB-5583-4F53-8DB0-A2FF0EB78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6C0533-427B-4D68-9588-3C45E0C3D737}"/>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8D728EEA-A857-47A1-A0FA-8B7D9D046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70972F-2761-4AA8-BC3B-A8F098DC831B}"/>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992810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4779EE-1E16-4CC5-A459-C716090F6017}"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391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11C9F-D64E-4824-A709-CF61DE4E0BDD}"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2022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A4318BD-B3C6-4D4B-B871-C29490A2E55A}"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674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4CAFC4-799C-4CDE-B92B-8C262F06CF3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06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729073-8FFE-4F18-B513-07581FC6638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mn-cs"/>
            </a:endParaRPr>
          </a:p>
        </p:txBody>
      </p:sp>
    </p:spTree>
    <p:extLst>
      <p:ext uri="{BB962C8B-B14F-4D97-AF65-F5344CB8AC3E}">
        <p14:creationId xmlns:p14="http://schemas.microsoft.com/office/powerpoint/2010/main" val="265752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82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C7FCF6-76BD-4495-B08F-4C059D2BA31F}"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225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57577C-F53D-4BB9-9408-EB84DEB3CD80}"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32138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D58058-BD14-4845-947D-4A9B79A00D09}"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134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CB469-C949-4E3F-B0CB-0C15DA7B7F92}"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07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B9CF-AD2A-417F-A051-D697A818F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57371-67DB-4E3D-9B42-96A911DCF8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370F90-7B1B-442A-B4BD-98731B876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C2F2C-F0C0-4BB7-8F5B-CB2D86290BE9}"/>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6" name="Footer Placeholder 5">
            <a:extLst>
              <a:ext uri="{FF2B5EF4-FFF2-40B4-BE49-F238E27FC236}">
                <a16:creationId xmlns:a16="http://schemas.microsoft.com/office/drawing/2014/main" id="{893BF45D-DBDD-435A-87E2-DE5B69FB0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5298A-5755-4FAA-97F6-18E8AD20A3B4}"/>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537699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102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2444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77811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638444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43793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8212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3103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33206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5977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7309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F146-E36F-45B7-853D-FF96659939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8AFCEE-95A6-46A4-A2C0-2C91ED228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81D97-7854-4C0D-A1A9-4CE257CDAF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4E507-1653-4A1E-96C2-BB4952046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75B6E-506F-45CA-9D8C-DB4E1B8EC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5994-3727-42E0-AF61-55404D459122}"/>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8" name="Footer Placeholder 7">
            <a:extLst>
              <a:ext uri="{FF2B5EF4-FFF2-40B4-BE49-F238E27FC236}">
                <a16:creationId xmlns:a16="http://schemas.microsoft.com/office/drawing/2014/main" id="{92D82424-AB28-4F7F-A608-6F99CBE3D3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D96359-D1C2-4E4C-BB17-6B41371FB08C}"/>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899964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22002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9235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94587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4411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54726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35450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65345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46320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676066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2828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0749-91E5-4E7C-99A3-FB2DB02C15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E9E743-3577-4647-9B93-6B66BC5C9A61}"/>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4" name="Footer Placeholder 3">
            <a:extLst>
              <a:ext uri="{FF2B5EF4-FFF2-40B4-BE49-F238E27FC236}">
                <a16:creationId xmlns:a16="http://schemas.microsoft.com/office/drawing/2014/main" id="{20427A9B-0F6F-4ABF-8CFB-9CE5F1FF8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55E4C-9953-46E2-8F6D-61083EF20AD3}"/>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070111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580360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5838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15506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73389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625269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791324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4247702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24299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989900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15432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FC6B50-6887-4EB7-9106-BA7814BDA574}"/>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3" name="Footer Placeholder 2">
            <a:extLst>
              <a:ext uri="{FF2B5EF4-FFF2-40B4-BE49-F238E27FC236}">
                <a16:creationId xmlns:a16="http://schemas.microsoft.com/office/drawing/2014/main" id="{63E3F96F-21EE-473F-8A15-07103FB1D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F45A1-2AE8-4CE3-9127-D111C902A20A}"/>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2660518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EE38-DD4A-1CAF-A68E-887743AF7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E438DA-D46B-09A4-56FA-8955532AC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5F9317-1E85-C058-EA9D-750A8F3A6C7F}"/>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5" name="Footer Placeholder 4">
            <a:extLst>
              <a:ext uri="{FF2B5EF4-FFF2-40B4-BE49-F238E27FC236}">
                <a16:creationId xmlns:a16="http://schemas.microsoft.com/office/drawing/2014/main" id="{34D974B6-92D0-16EB-5B0E-F9F15AD89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63A1C-B7DB-1B37-1BE4-33CFABDDD5BF}"/>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12" name="Graphic 11">
            <a:extLst>
              <a:ext uri="{FF2B5EF4-FFF2-40B4-BE49-F238E27FC236}">
                <a16:creationId xmlns:a16="http://schemas.microsoft.com/office/drawing/2014/main" id="{384E5121-2D69-954F-DA0A-D55CD571B2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1855"/>
          </a:xfrm>
          <a:prstGeom prst="rect">
            <a:avLst/>
          </a:prstGeom>
        </p:spPr>
      </p:pic>
      <p:pic>
        <p:nvPicPr>
          <p:cNvPr id="16" name="Graphic 15">
            <a:extLst>
              <a:ext uri="{FF2B5EF4-FFF2-40B4-BE49-F238E27FC236}">
                <a16:creationId xmlns:a16="http://schemas.microsoft.com/office/drawing/2014/main" id="{63D052B7-5725-2A83-CBC7-41D137FB03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8343" y="456400"/>
            <a:ext cx="9235314" cy="5899950"/>
          </a:xfrm>
          <a:prstGeom prst="rect">
            <a:avLst/>
          </a:prstGeom>
        </p:spPr>
      </p:pic>
      <p:pic>
        <p:nvPicPr>
          <p:cNvPr id="18" name="Graphic 17">
            <a:extLst>
              <a:ext uri="{FF2B5EF4-FFF2-40B4-BE49-F238E27FC236}">
                <a16:creationId xmlns:a16="http://schemas.microsoft.com/office/drawing/2014/main" id="{D793B210-8313-FE49-DE78-D45F4140F9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90336" y="374442"/>
            <a:ext cx="9811327" cy="6122968"/>
          </a:xfrm>
          <a:prstGeom prst="rect">
            <a:avLst/>
          </a:prstGeom>
        </p:spPr>
      </p:pic>
      <p:pic>
        <p:nvPicPr>
          <p:cNvPr id="23" name="Graphic 22">
            <a:extLst>
              <a:ext uri="{FF2B5EF4-FFF2-40B4-BE49-F238E27FC236}">
                <a16:creationId xmlns:a16="http://schemas.microsoft.com/office/drawing/2014/main" id="{508F5E48-A36C-681D-86C9-33C5F801550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530" y="-17821"/>
            <a:ext cx="10420807" cy="847559"/>
          </a:xfrm>
          <a:prstGeom prst="rect">
            <a:avLst/>
          </a:prstGeom>
        </p:spPr>
      </p:pic>
      <p:pic>
        <p:nvPicPr>
          <p:cNvPr id="25" name="Graphic 24">
            <a:extLst>
              <a:ext uri="{FF2B5EF4-FFF2-40B4-BE49-F238E27FC236}">
                <a16:creationId xmlns:a16="http://schemas.microsoft.com/office/drawing/2014/main" id="{F5EC7CB3-AFA3-B81D-8260-E80043C597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0" y="-1"/>
            <a:ext cx="12194907" cy="628074"/>
          </a:xfrm>
          <a:prstGeom prst="rect">
            <a:avLst/>
          </a:prstGeom>
        </p:spPr>
      </p:pic>
      <p:pic>
        <p:nvPicPr>
          <p:cNvPr id="27" name="Graphic 26">
            <a:extLst>
              <a:ext uri="{FF2B5EF4-FFF2-40B4-BE49-F238E27FC236}">
                <a16:creationId xmlns:a16="http://schemas.microsoft.com/office/drawing/2014/main" id="{8AA46AEE-91C2-6DB3-6221-2DE38C90EFC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232755" y="107649"/>
            <a:ext cx="1251525" cy="1674576"/>
          </a:xfrm>
          <a:prstGeom prst="rect">
            <a:avLst/>
          </a:prstGeom>
        </p:spPr>
      </p:pic>
      <p:pic>
        <p:nvPicPr>
          <p:cNvPr id="29" name="Graphic 28">
            <a:extLst>
              <a:ext uri="{FF2B5EF4-FFF2-40B4-BE49-F238E27FC236}">
                <a16:creationId xmlns:a16="http://schemas.microsoft.com/office/drawing/2014/main" id="{BF103212-B21E-1D26-175B-324E04F2CAD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609925" y="528865"/>
            <a:ext cx="1045885" cy="1399423"/>
          </a:xfrm>
          <a:prstGeom prst="rect">
            <a:avLst/>
          </a:prstGeom>
        </p:spPr>
      </p:pic>
      <p:pic>
        <p:nvPicPr>
          <p:cNvPr id="33" name="Graphic 32">
            <a:extLst>
              <a:ext uri="{FF2B5EF4-FFF2-40B4-BE49-F238E27FC236}">
                <a16:creationId xmlns:a16="http://schemas.microsoft.com/office/drawing/2014/main" id="{2195A0A4-2A40-2893-71F2-4E752762403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707720" y="240476"/>
            <a:ext cx="1003297" cy="1342439"/>
          </a:xfrm>
          <a:prstGeom prst="rect">
            <a:avLst/>
          </a:prstGeom>
        </p:spPr>
      </p:pic>
      <p:pic>
        <p:nvPicPr>
          <p:cNvPr id="35" name="Graphic 34">
            <a:extLst>
              <a:ext uri="{FF2B5EF4-FFF2-40B4-BE49-F238E27FC236}">
                <a16:creationId xmlns:a16="http://schemas.microsoft.com/office/drawing/2014/main" id="{F180BE4D-1E18-8583-0656-7D70A2D999A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25533" y="314036"/>
            <a:ext cx="855085" cy="2261838"/>
          </a:xfrm>
          <a:prstGeom prst="rect">
            <a:avLst/>
          </a:prstGeom>
        </p:spPr>
      </p:pic>
      <p:pic>
        <p:nvPicPr>
          <p:cNvPr id="37" name="Graphic 36">
            <a:extLst>
              <a:ext uri="{FF2B5EF4-FFF2-40B4-BE49-F238E27FC236}">
                <a16:creationId xmlns:a16="http://schemas.microsoft.com/office/drawing/2014/main" id="{2774D7B2-60B4-AB6D-A3EA-55BF9B15764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217853" y="709613"/>
            <a:ext cx="590550" cy="1562100"/>
          </a:xfrm>
          <a:prstGeom prst="rect">
            <a:avLst/>
          </a:prstGeom>
        </p:spPr>
      </p:pic>
      <p:pic>
        <p:nvPicPr>
          <p:cNvPr id="43" name="Picture 42">
            <a:extLst>
              <a:ext uri="{FF2B5EF4-FFF2-40B4-BE49-F238E27FC236}">
                <a16:creationId xmlns:a16="http://schemas.microsoft.com/office/drawing/2014/main" id="{48CFF2AD-2549-61B8-6CED-697E62D8F7E5}"/>
              </a:ext>
            </a:extLst>
          </p:cNvPr>
          <p:cNvPicPr>
            <a:picLocks noChangeAspect="1"/>
          </p:cNvPicPr>
          <p:nvPr userDrawn="1"/>
        </p:nvPicPr>
        <p:blipFill>
          <a:blip r:embed="rId20"/>
          <a:stretch>
            <a:fillRect/>
          </a:stretch>
        </p:blipFill>
        <p:spPr>
          <a:xfrm>
            <a:off x="36867" y="139753"/>
            <a:ext cx="12192000" cy="4382546"/>
          </a:xfrm>
          <a:prstGeom prst="rect">
            <a:avLst/>
          </a:prstGeom>
        </p:spPr>
      </p:pic>
      <p:pic>
        <p:nvPicPr>
          <p:cNvPr id="45" name="Graphic 44">
            <a:extLst>
              <a:ext uri="{FF2B5EF4-FFF2-40B4-BE49-F238E27FC236}">
                <a16:creationId xmlns:a16="http://schemas.microsoft.com/office/drawing/2014/main" id="{D34F1984-676E-354A-73FC-C7D02AFCF485}"/>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234118" y="38561"/>
            <a:ext cx="638175" cy="638175"/>
          </a:xfrm>
          <a:prstGeom prst="rect">
            <a:avLst/>
          </a:prstGeom>
        </p:spPr>
      </p:pic>
      <p:pic>
        <p:nvPicPr>
          <p:cNvPr id="46" name="Graphic 45">
            <a:extLst>
              <a:ext uri="{FF2B5EF4-FFF2-40B4-BE49-F238E27FC236}">
                <a16:creationId xmlns:a16="http://schemas.microsoft.com/office/drawing/2014/main" id="{454F93C1-DC8E-B28E-E0C3-8148B5E0443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664100" y="1952625"/>
            <a:ext cx="638175" cy="638175"/>
          </a:xfrm>
          <a:prstGeom prst="rect">
            <a:avLst/>
          </a:prstGeom>
        </p:spPr>
      </p:pic>
      <p:pic>
        <p:nvPicPr>
          <p:cNvPr id="47" name="Graphic 46">
            <a:extLst>
              <a:ext uri="{FF2B5EF4-FFF2-40B4-BE49-F238E27FC236}">
                <a16:creationId xmlns:a16="http://schemas.microsoft.com/office/drawing/2014/main" id="{1FD6C13E-C106-E184-838B-F6C01F6FB50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012783" y="98118"/>
            <a:ext cx="638175" cy="638175"/>
          </a:xfrm>
          <a:prstGeom prst="rect">
            <a:avLst/>
          </a:prstGeom>
        </p:spPr>
      </p:pic>
      <p:pic>
        <p:nvPicPr>
          <p:cNvPr id="48" name="Graphic 47">
            <a:extLst>
              <a:ext uri="{FF2B5EF4-FFF2-40B4-BE49-F238E27FC236}">
                <a16:creationId xmlns:a16="http://schemas.microsoft.com/office/drawing/2014/main" id="{0A474A73-F758-ED9B-3AE4-060FE064DE2C}"/>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1082193" y="2575874"/>
            <a:ext cx="638175" cy="638175"/>
          </a:xfrm>
          <a:prstGeom prst="rect">
            <a:avLst/>
          </a:prstGeom>
        </p:spPr>
      </p:pic>
    </p:spTree>
    <p:extLst>
      <p:ext uri="{BB962C8B-B14F-4D97-AF65-F5344CB8AC3E}">
        <p14:creationId xmlns:p14="http://schemas.microsoft.com/office/powerpoint/2010/main" val="3063425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B03226E-A427-B1D4-4990-D40E77F307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7184" y="384695"/>
            <a:ext cx="783415" cy="651625"/>
          </a:xfrm>
          <a:prstGeom prst="rect">
            <a:avLst/>
          </a:prstGeom>
        </p:spPr>
      </p:pic>
      <p:pic>
        <p:nvPicPr>
          <p:cNvPr id="14" name="Graphic 13">
            <a:extLst>
              <a:ext uri="{FF2B5EF4-FFF2-40B4-BE49-F238E27FC236}">
                <a16:creationId xmlns:a16="http://schemas.microsoft.com/office/drawing/2014/main" id="{9CE0F765-6585-00DA-8BFF-8FE5ACB5F2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57823" y="182994"/>
            <a:ext cx="7526585" cy="6613792"/>
          </a:xfrm>
          <a:prstGeom prst="rect">
            <a:avLst/>
          </a:prstGeom>
        </p:spPr>
      </p:pic>
      <p:pic>
        <p:nvPicPr>
          <p:cNvPr id="10" name="Graphic 9">
            <a:extLst>
              <a:ext uri="{FF2B5EF4-FFF2-40B4-BE49-F238E27FC236}">
                <a16:creationId xmlns:a16="http://schemas.microsoft.com/office/drawing/2014/main" id="{466F09C4-C1BC-B13B-0F4F-1A63278B142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86256"/>
          <a:stretch/>
        </p:blipFill>
        <p:spPr>
          <a:xfrm>
            <a:off x="1046776" y="5933920"/>
            <a:ext cx="9611893" cy="728231"/>
          </a:xfrm>
          <a:prstGeom prst="rect">
            <a:avLst/>
          </a:prstGeom>
        </p:spPr>
      </p:pic>
      <p:pic>
        <p:nvPicPr>
          <p:cNvPr id="12" name="Graphic 11">
            <a:extLst>
              <a:ext uri="{FF2B5EF4-FFF2-40B4-BE49-F238E27FC236}">
                <a16:creationId xmlns:a16="http://schemas.microsoft.com/office/drawing/2014/main" id="{367B0F07-CD39-81BF-5AC3-309B180222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7515" y="2937060"/>
            <a:ext cx="750270" cy="1105661"/>
          </a:xfrm>
          <a:prstGeom prst="rect">
            <a:avLst/>
          </a:prstGeom>
        </p:spPr>
      </p:pic>
      <p:pic>
        <p:nvPicPr>
          <p:cNvPr id="16" name="Graphic 15">
            <a:extLst>
              <a:ext uri="{FF2B5EF4-FFF2-40B4-BE49-F238E27FC236}">
                <a16:creationId xmlns:a16="http://schemas.microsoft.com/office/drawing/2014/main" id="{AEDF8C46-3EE9-48EC-60D6-08744677C7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557837" y="6135820"/>
            <a:ext cx="1076325" cy="600075"/>
          </a:xfrm>
          <a:prstGeom prst="rect">
            <a:avLst/>
          </a:prstGeom>
        </p:spPr>
      </p:pic>
      <p:pic>
        <p:nvPicPr>
          <p:cNvPr id="13" name="Graphic 12">
            <a:extLst>
              <a:ext uri="{FF2B5EF4-FFF2-40B4-BE49-F238E27FC236}">
                <a16:creationId xmlns:a16="http://schemas.microsoft.com/office/drawing/2014/main" id="{D1770112-81DB-010D-92F9-F878EB6D39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264" t="-1776" r="-2264" b="88032"/>
          <a:stretch/>
        </p:blipFill>
        <p:spPr>
          <a:xfrm>
            <a:off x="0" y="49611"/>
            <a:ext cx="11828288" cy="896153"/>
          </a:xfrm>
          <a:prstGeom prst="rect">
            <a:avLst/>
          </a:prstGeom>
        </p:spPr>
      </p:pic>
      <p:pic>
        <p:nvPicPr>
          <p:cNvPr id="18" name="Graphic 17">
            <a:extLst>
              <a:ext uri="{FF2B5EF4-FFF2-40B4-BE49-F238E27FC236}">
                <a16:creationId xmlns:a16="http://schemas.microsoft.com/office/drawing/2014/main" id="{54D76537-86FB-EEEC-1B16-E265DA227F8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767387" y="198120"/>
            <a:ext cx="657225" cy="819150"/>
          </a:xfrm>
          <a:prstGeom prst="rect">
            <a:avLst/>
          </a:prstGeom>
        </p:spPr>
      </p:pic>
      <p:pic>
        <p:nvPicPr>
          <p:cNvPr id="20" name="Graphic 19">
            <a:extLst>
              <a:ext uri="{FF2B5EF4-FFF2-40B4-BE49-F238E27FC236}">
                <a16:creationId xmlns:a16="http://schemas.microsoft.com/office/drawing/2014/main" id="{D87CC33F-D710-D4B8-D858-7A1CD7ED49C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301876" y="186720"/>
            <a:ext cx="590550" cy="628650"/>
          </a:xfrm>
          <a:prstGeom prst="rect">
            <a:avLst/>
          </a:prstGeom>
        </p:spPr>
      </p:pic>
      <p:pic>
        <p:nvPicPr>
          <p:cNvPr id="22" name="Graphic 21">
            <a:extLst>
              <a:ext uri="{FF2B5EF4-FFF2-40B4-BE49-F238E27FC236}">
                <a16:creationId xmlns:a16="http://schemas.microsoft.com/office/drawing/2014/main" id="{8BDC6884-DCB8-230E-0EAB-88024D65CEE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7954" y="6037404"/>
            <a:ext cx="1234826" cy="728231"/>
          </a:xfrm>
          <a:prstGeom prst="rect">
            <a:avLst/>
          </a:prstGeom>
        </p:spPr>
      </p:pic>
      <p:pic>
        <p:nvPicPr>
          <p:cNvPr id="24" name="Graphic 23">
            <a:extLst>
              <a:ext uri="{FF2B5EF4-FFF2-40B4-BE49-F238E27FC236}">
                <a16:creationId xmlns:a16="http://schemas.microsoft.com/office/drawing/2014/main" id="{C8E6A4DC-48B2-90D0-A4D7-197796701D2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10255997" y="5985161"/>
            <a:ext cx="1272984" cy="750734"/>
          </a:xfrm>
          <a:prstGeom prst="rect">
            <a:avLst/>
          </a:prstGeom>
        </p:spPr>
      </p:pic>
      <p:pic>
        <p:nvPicPr>
          <p:cNvPr id="29" name="Graphic 28">
            <a:extLst>
              <a:ext uri="{FF2B5EF4-FFF2-40B4-BE49-F238E27FC236}">
                <a16:creationId xmlns:a16="http://schemas.microsoft.com/office/drawing/2014/main" id="{10D1621B-CB93-488C-3904-43625993B15F}"/>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268815" y="2242739"/>
            <a:ext cx="931970" cy="1993981"/>
          </a:xfrm>
          <a:prstGeom prst="rect">
            <a:avLst/>
          </a:prstGeom>
        </p:spPr>
      </p:pic>
      <p:pic>
        <p:nvPicPr>
          <p:cNvPr id="4" name="Picture 3">
            <a:extLst>
              <a:ext uri="{FF2B5EF4-FFF2-40B4-BE49-F238E27FC236}">
                <a16:creationId xmlns:a16="http://schemas.microsoft.com/office/drawing/2014/main" id="{4919E77B-BBC2-C0E2-C2A0-187CDE5515CE}"/>
              </a:ext>
            </a:extLst>
          </p:cNvPr>
          <p:cNvPicPr>
            <a:picLocks noChangeAspect="1"/>
          </p:cNvPicPr>
          <p:nvPr userDrawn="1"/>
        </p:nvPicPr>
        <p:blipFill>
          <a:blip r:embed="rId20"/>
          <a:stretch>
            <a:fillRect/>
          </a:stretch>
        </p:blipFill>
        <p:spPr>
          <a:xfrm>
            <a:off x="11061341" y="4373923"/>
            <a:ext cx="883997" cy="1761897"/>
          </a:xfrm>
          <a:prstGeom prst="rect">
            <a:avLst/>
          </a:prstGeom>
        </p:spPr>
      </p:pic>
      <p:pic>
        <p:nvPicPr>
          <p:cNvPr id="7" name="Picture 6">
            <a:extLst>
              <a:ext uri="{FF2B5EF4-FFF2-40B4-BE49-F238E27FC236}">
                <a16:creationId xmlns:a16="http://schemas.microsoft.com/office/drawing/2014/main" id="{08F7FE72-394B-4E4C-8C6C-EA6452C30A5A}"/>
              </a:ext>
            </a:extLst>
          </p:cNvPr>
          <p:cNvPicPr>
            <a:picLocks noChangeAspect="1"/>
          </p:cNvPicPr>
          <p:nvPr userDrawn="1"/>
        </p:nvPicPr>
        <p:blipFill>
          <a:blip r:embed="rId21"/>
          <a:stretch>
            <a:fillRect/>
          </a:stretch>
        </p:blipFill>
        <p:spPr>
          <a:xfrm>
            <a:off x="285155" y="4607518"/>
            <a:ext cx="506012" cy="926672"/>
          </a:xfrm>
          <a:prstGeom prst="rect">
            <a:avLst/>
          </a:prstGeom>
        </p:spPr>
      </p:pic>
      <p:pic>
        <p:nvPicPr>
          <p:cNvPr id="9" name="Graphic 8">
            <a:extLst>
              <a:ext uri="{FF2B5EF4-FFF2-40B4-BE49-F238E27FC236}">
                <a16:creationId xmlns:a16="http://schemas.microsoft.com/office/drawing/2014/main" id="{6A6CE130-2B88-139D-717D-691EDE23D9F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2769" r="91307" b="63487"/>
          <a:stretch/>
        </p:blipFill>
        <p:spPr>
          <a:xfrm>
            <a:off x="0" y="1514508"/>
            <a:ext cx="835601" cy="728231"/>
          </a:xfrm>
          <a:prstGeom prst="rect">
            <a:avLst/>
          </a:prstGeom>
        </p:spPr>
      </p:pic>
      <p:pic>
        <p:nvPicPr>
          <p:cNvPr id="11" name="Graphic 10">
            <a:extLst>
              <a:ext uri="{FF2B5EF4-FFF2-40B4-BE49-F238E27FC236}">
                <a16:creationId xmlns:a16="http://schemas.microsoft.com/office/drawing/2014/main" id="{6968BD9A-2110-0C81-9869-1D5E64CB9294}"/>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9657" t="12315" r="253" b="77233"/>
          <a:stretch/>
        </p:blipFill>
        <p:spPr>
          <a:xfrm>
            <a:off x="11351491" y="1079541"/>
            <a:ext cx="969818" cy="553783"/>
          </a:xfrm>
          <a:prstGeom prst="rect">
            <a:avLst/>
          </a:prstGeom>
        </p:spPr>
      </p:pic>
    </p:spTree>
    <p:extLst>
      <p:ext uri="{BB962C8B-B14F-4D97-AF65-F5344CB8AC3E}">
        <p14:creationId xmlns:p14="http://schemas.microsoft.com/office/powerpoint/2010/main" val="2617417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18F79633-F9BC-0702-D852-651E94FD5A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12192000" cy="6871855"/>
          </a:xfrm>
          <a:prstGeom prst="rect">
            <a:avLst/>
          </a:prstGeom>
        </p:spPr>
      </p:pic>
      <p:pic>
        <p:nvPicPr>
          <p:cNvPr id="108" name="Graphic 107">
            <a:extLst>
              <a:ext uri="{FF2B5EF4-FFF2-40B4-BE49-F238E27FC236}">
                <a16:creationId xmlns:a16="http://schemas.microsoft.com/office/drawing/2014/main" id="{9EC69BBF-9F2C-051F-BBAC-C222B94665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8343" y="456400"/>
            <a:ext cx="9235314" cy="5899950"/>
          </a:xfrm>
          <a:prstGeom prst="rect">
            <a:avLst/>
          </a:prstGeom>
          <a:effectLst>
            <a:outerShdw blurRad="50800" dist="38100" dir="5400000" algn="t" rotWithShape="0">
              <a:prstClr val="black">
                <a:alpha val="40000"/>
              </a:prstClr>
            </a:outerShdw>
          </a:effectLst>
        </p:spPr>
      </p:pic>
      <p:pic>
        <p:nvPicPr>
          <p:cNvPr id="97" name="Graphic 96">
            <a:extLst>
              <a:ext uri="{FF2B5EF4-FFF2-40B4-BE49-F238E27FC236}">
                <a16:creationId xmlns:a16="http://schemas.microsoft.com/office/drawing/2014/main" id="{353353B5-2D02-4B07-0391-32C917D192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186357" y="-665693"/>
            <a:ext cx="1419225" cy="4086225"/>
          </a:xfrm>
          <a:prstGeom prst="rect">
            <a:avLst/>
          </a:prstGeom>
        </p:spPr>
      </p:pic>
      <p:pic>
        <p:nvPicPr>
          <p:cNvPr id="112" name="Graphic 111">
            <a:extLst>
              <a:ext uri="{FF2B5EF4-FFF2-40B4-BE49-F238E27FC236}">
                <a16:creationId xmlns:a16="http://schemas.microsoft.com/office/drawing/2014/main" id="{E0B9538C-3387-A49F-022F-71AFC6E9189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98143" y="1976280"/>
            <a:ext cx="2854263" cy="1627822"/>
          </a:xfrm>
          <a:prstGeom prst="rect">
            <a:avLst/>
          </a:prstGeom>
        </p:spPr>
      </p:pic>
      <p:pic>
        <p:nvPicPr>
          <p:cNvPr id="99" name="Graphic 98">
            <a:extLst>
              <a:ext uri="{FF2B5EF4-FFF2-40B4-BE49-F238E27FC236}">
                <a16:creationId xmlns:a16="http://schemas.microsoft.com/office/drawing/2014/main" id="{42869571-26B0-527A-8299-C7DB14F2AF6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1090" y="16934"/>
            <a:ext cx="1390650" cy="4000500"/>
          </a:xfrm>
          <a:prstGeom prst="rect">
            <a:avLst/>
          </a:prstGeom>
        </p:spPr>
      </p:pic>
      <p:pic>
        <p:nvPicPr>
          <p:cNvPr id="101" name="Graphic 100">
            <a:extLst>
              <a:ext uri="{FF2B5EF4-FFF2-40B4-BE49-F238E27FC236}">
                <a16:creationId xmlns:a16="http://schemas.microsoft.com/office/drawing/2014/main" id="{39A8CDFF-DD95-4175-769C-9948234CEEB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935304" y="-1422981"/>
            <a:ext cx="1343025" cy="3857625"/>
          </a:xfrm>
          <a:prstGeom prst="rect">
            <a:avLst/>
          </a:prstGeom>
        </p:spPr>
      </p:pic>
      <p:pic>
        <p:nvPicPr>
          <p:cNvPr id="120" name="Picture 119">
            <a:extLst>
              <a:ext uri="{FF2B5EF4-FFF2-40B4-BE49-F238E27FC236}">
                <a16:creationId xmlns:a16="http://schemas.microsoft.com/office/drawing/2014/main" id="{FD3DB9AD-CCFA-711E-5679-ED178D73479E}"/>
              </a:ext>
            </a:extLst>
          </p:cNvPr>
          <p:cNvPicPr>
            <a:picLocks noChangeAspect="1"/>
          </p:cNvPicPr>
          <p:nvPr userDrawn="1"/>
        </p:nvPicPr>
        <p:blipFill>
          <a:blip r:embed="rId14"/>
          <a:stretch>
            <a:fillRect/>
          </a:stretch>
        </p:blipFill>
        <p:spPr>
          <a:xfrm>
            <a:off x="7599876" y="4450840"/>
            <a:ext cx="2638783" cy="1785844"/>
          </a:xfrm>
          <a:prstGeom prst="rect">
            <a:avLst/>
          </a:prstGeom>
        </p:spPr>
      </p:pic>
      <p:pic>
        <p:nvPicPr>
          <p:cNvPr id="122" name="Picture 121">
            <a:extLst>
              <a:ext uri="{FF2B5EF4-FFF2-40B4-BE49-F238E27FC236}">
                <a16:creationId xmlns:a16="http://schemas.microsoft.com/office/drawing/2014/main" id="{7398618C-BE86-2514-E55A-CC2C296DC5F3}"/>
              </a:ext>
            </a:extLst>
          </p:cNvPr>
          <p:cNvPicPr>
            <a:picLocks noChangeAspect="1"/>
          </p:cNvPicPr>
          <p:nvPr userDrawn="1"/>
        </p:nvPicPr>
        <p:blipFill>
          <a:blip r:embed="rId15"/>
          <a:stretch>
            <a:fillRect/>
          </a:stretch>
        </p:blipFill>
        <p:spPr>
          <a:xfrm>
            <a:off x="4668807" y="571957"/>
            <a:ext cx="805462" cy="805462"/>
          </a:xfrm>
          <a:prstGeom prst="rect">
            <a:avLst/>
          </a:prstGeom>
        </p:spPr>
      </p:pic>
      <p:pic>
        <p:nvPicPr>
          <p:cNvPr id="123" name="Picture 122">
            <a:extLst>
              <a:ext uri="{FF2B5EF4-FFF2-40B4-BE49-F238E27FC236}">
                <a16:creationId xmlns:a16="http://schemas.microsoft.com/office/drawing/2014/main" id="{89EACC0F-38DD-2240-DCBB-34761F6ED71D}"/>
              </a:ext>
            </a:extLst>
          </p:cNvPr>
          <p:cNvPicPr>
            <a:picLocks noChangeAspect="1"/>
          </p:cNvPicPr>
          <p:nvPr userDrawn="1"/>
        </p:nvPicPr>
        <p:blipFill>
          <a:blip r:embed="rId15"/>
          <a:stretch>
            <a:fillRect/>
          </a:stretch>
        </p:blipFill>
        <p:spPr>
          <a:xfrm>
            <a:off x="1912585" y="5440414"/>
            <a:ext cx="805462" cy="805462"/>
          </a:xfrm>
          <a:prstGeom prst="rect">
            <a:avLst/>
          </a:prstGeom>
        </p:spPr>
      </p:pic>
      <p:pic>
        <p:nvPicPr>
          <p:cNvPr id="124" name="Picture 123">
            <a:extLst>
              <a:ext uri="{FF2B5EF4-FFF2-40B4-BE49-F238E27FC236}">
                <a16:creationId xmlns:a16="http://schemas.microsoft.com/office/drawing/2014/main" id="{EF04721F-F502-6D77-C61B-0F728FF8424D}"/>
              </a:ext>
            </a:extLst>
          </p:cNvPr>
          <p:cNvPicPr>
            <a:picLocks noChangeAspect="1"/>
          </p:cNvPicPr>
          <p:nvPr userDrawn="1"/>
        </p:nvPicPr>
        <p:blipFill>
          <a:blip r:embed="rId15"/>
          <a:stretch>
            <a:fillRect/>
          </a:stretch>
        </p:blipFill>
        <p:spPr>
          <a:xfrm>
            <a:off x="5071538" y="5772857"/>
            <a:ext cx="583493" cy="583493"/>
          </a:xfrm>
          <a:prstGeom prst="rect">
            <a:avLst/>
          </a:prstGeom>
        </p:spPr>
      </p:pic>
      <p:pic>
        <p:nvPicPr>
          <p:cNvPr id="125" name="Picture 124">
            <a:extLst>
              <a:ext uri="{FF2B5EF4-FFF2-40B4-BE49-F238E27FC236}">
                <a16:creationId xmlns:a16="http://schemas.microsoft.com/office/drawing/2014/main" id="{14376624-6051-E704-C7A4-CB51F3EC79F9}"/>
              </a:ext>
            </a:extLst>
          </p:cNvPr>
          <p:cNvPicPr>
            <a:picLocks noChangeAspect="1"/>
          </p:cNvPicPr>
          <p:nvPr userDrawn="1"/>
        </p:nvPicPr>
        <p:blipFill>
          <a:blip r:embed="rId15"/>
          <a:stretch>
            <a:fillRect/>
          </a:stretch>
        </p:blipFill>
        <p:spPr>
          <a:xfrm>
            <a:off x="9078282" y="972444"/>
            <a:ext cx="583493" cy="583493"/>
          </a:xfrm>
          <a:prstGeom prst="rect">
            <a:avLst/>
          </a:prstGeom>
        </p:spPr>
      </p:pic>
    </p:spTree>
    <p:extLst>
      <p:ext uri="{BB962C8B-B14F-4D97-AF65-F5344CB8AC3E}">
        <p14:creationId xmlns:p14="http://schemas.microsoft.com/office/powerpoint/2010/main" val="3174003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C35C-4291-6A6D-1850-AA5D17FF8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826C0-750D-6576-3FA7-A277696300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13D683-288F-592B-3AE6-345DC8E5B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5BD6A0-6E32-2259-A2CD-BD8AAC861A8A}"/>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6" name="Footer Placeholder 5">
            <a:extLst>
              <a:ext uri="{FF2B5EF4-FFF2-40B4-BE49-F238E27FC236}">
                <a16:creationId xmlns:a16="http://schemas.microsoft.com/office/drawing/2014/main" id="{C452AB1F-072A-D599-68D9-6AB8931D0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2A070-27D2-81EF-FB69-AADDAA0C90DD}"/>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03385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E260-DDD5-444C-08BE-6410B5505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99B4A-906A-1335-647B-4F81D8CE77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805C38-A49D-F227-0C05-5B41E23FC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8FB46F-EDA8-1E06-D497-BE230D37B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32C9A-076E-E050-FDAA-122074F464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B8CFA-D541-03AF-25EC-E9CEDE2CF607}"/>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8" name="Footer Placeholder 7">
            <a:extLst>
              <a:ext uri="{FF2B5EF4-FFF2-40B4-BE49-F238E27FC236}">
                <a16:creationId xmlns:a16="http://schemas.microsoft.com/office/drawing/2014/main" id="{1DC45D84-3F9C-230B-B747-D1CAF5D5E7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8F2FC-7724-2B8B-2A29-FC33BF904A7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3401284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04CE-7321-37A9-02B8-0272A17676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CD83A-D0EF-FA61-2338-845E2E384798}"/>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4" name="Footer Placeholder 3">
            <a:extLst>
              <a:ext uri="{FF2B5EF4-FFF2-40B4-BE49-F238E27FC236}">
                <a16:creationId xmlns:a16="http://schemas.microsoft.com/office/drawing/2014/main" id="{3EE03AB3-0711-43BB-6583-7CFE73860D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F0F776-F033-D093-F88A-F5D59434AE92}"/>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712661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3E6255-90F8-3650-CCB0-8F628949758E}"/>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3" name="Footer Placeholder 2">
            <a:extLst>
              <a:ext uri="{FF2B5EF4-FFF2-40B4-BE49-F238E27FC236}">
                <a16:creationId xmlns:a16="http://schemas.microsoft.com/office/drawing/2014/main" id="{E6D7869A-7281-39AC-2BAB-6A46B349A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78CDD-B78B-83C7-D65A-268A4D316F18}"/>
              </a:ext>
            </a:extLst>
          </p:cNvPr>
          <p:cNvSpPr>
            <a:spLocks noGrp="1"/>
          </p:cNvSpPr>
          <p:nvPr>
            <p:ph type="sldNum" sz="quarter" idx="12"/>
          </p:nvPr>
        </p:nvSpPr>
        <p:spPr/>
        <p:txBody>
          <a:bodyPr/>
          <a:lstStyle/>
          <a:p>
            <a:fld id="{08AE1B85-7062-4108-8D55-5C017916F9B1}" type="slidenum">
              <a:rPr lang="en-US" smtClean="0"/>
              <a:t>‹#›</a:t>
            </a:fld>
            <a:endParaRPr lang="en-US"/>
          </a:p>
        </p:txBody>
      </p:sp>
      <p:pic>
        <p:nvPicPr>
          <p:cNvPr id="5" name="Graphic 4">
            <a:extLst>
              <a:ext uri="{FF2B5EF4-FFF2-40B4-BE49-F238E27FC236}">
                <a16:creationId xmlns:a16="http://schemas.microsoft.com/office/drawing/2014/main" id="{ADD84D7F-8D25-3E8C-DB12-6B6040EB3C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3338" y="0"/>
            <a:ext cx="965361" cy="2777066"/>
          </a:xfrm>
          <a:prstGeom prst="rect">
            <a:avLst/>
          </a:prstGeom>
        </p:spPr>
      </p:pic>
      <p:grpSp>
        <p:nvGrpSpPr>
          <p:cNvPr id="6" name="Group 5">
            <a:extLst>
              <a:ext uri="{FF2B5EF4-FFF2-40B4-BE49-F238E27FC236}">
                <a16:creationId xmlns:a16="http://schemas.microsoft.com/office/drawing/2014/main" id="{28CE7BF3-0315-C9BE-BBDD-174C81100C3F}"/>
              </a:ext>
            </a:extLst>
          </p:cNvPr>
          <p:cNvGrpSpPr/>
          <p:nvPr userDrawn="1"/>
        </p:nvGrpSpPr>
        <p:grpSpPr>
          <a:xfrm>
            <a:off x="448339" y="465462"/>
            <a:ext cx="11323548" cy="5927075"/>
            <a:chOff x="448339" y="465462"/>
            <a:chExt cx="11323548" cy="5927075"/>
          </a:xfrm>
        </p:grpSpPr>
        <p:pic>
          <p:nvPicPr>
            <p:cNvPr id="7" name="Graphic 6">
              <a:extLst>
                <a:ext uri="{FF2B5EF4-FFF2-40B4-BE49-F238E27FC236}">
                  <a16:creationId xmlns:a16="http://schemas.microsoft.com/office/drawing/2014/main" id="{DD7A7BAF-494C-860C-BFD8-5EED325CA45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6840"/>
            <a:stretch/>
          </p:blipFill>
          <p:spPr>
            <a:xfrm>
              <a:off x="448339" y="465462"/>
              <a:ext cx="5546061" cy="5927075"/>
            </a:xfrm>
            <a:prstGeom prst="rect">
              <a:avLst/>
            </a:prstGeom>
          </p:spPr>
        </p:pic>
        <p:pic>
          <p:nvPicPr>
            <p:cNvPr id="8" name="Graphic 7">
              <a:extLst>
                <a:ext uri="{FF2B5EF4-FFF2-40B4-BE49-F238E27FC236}">
                  <a16:creationId xmlns:a16="http://schemas.microsoft.com/office/drawing/2014/main" id="{1110EDF0-390C-20BE-A6CB-A6B61080BC0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77"/>
            <a:stretch/>
          </p:blipFill>
          <p:spPr>
            <a:xfrm>
              <a:off x="6638824" y="465462"/>
              <a:ext cx="5133063" cy="5927075"/>
            </a:xfrm>
            <a:prstGeom prst="rect">
              <a:avLst/>
            </a:prstGeom>
          </p:spPr>
        </p:pic>
        <p:pic>
          <p:nvPicPr>
            <p:cNvPr id="9" name="Graphic 8">
              <a:extLst>
                <a:ext uri="{FF2B5EF4-FFF2-40B4-BE49-F238E27FC236}">
                  <a16:creationId xmlns:a16="http://schemas.microsoft.com/office/drawing/2014/main" id="{94209E6E-3117-6D3E-A929-570744FD6C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77" r="75398"/>
            <a:stretch/>
          </p:blipFill>
          <p:spPr>
            <a:xfrm>
              <a:off x="5994401" y="465462"/>
              <a:ext cx="644424" cy="5927075"/>
            </a:xfrm>
            <a:prstGeom prst="rect">
              <a:avLst/>
            </a:prstGeom>
          </p:spPr>
        </p:pic>
      </p:grpSp>
      <p:pic>
        <p:nvPicPr>
          <p:cNvPr id="10" name="Picture 9">
            <a:extLst>
              <a:ext uri="{FF2B5EF4-FFF2-40B4-BE49-F238E27FC236}">
                <a16:creationId xmlns:a16="http://schemas.microsoft.com/office/drawing/2014/main" id="{5DD06E7C-9B80-5609-B86B-BF448426C1E1}"/>
              </a:ext>
            </a:extLst>
          </p:cNvPr>
          <p:cNvPicPr>
            <a:picLocks noChangeAspect="1"/>
          </p:cNvPicPr>
          <p:nvPr userDrawn="1"/>
        </p:nvPicPr>
        <p:blipFill>
          <a:blip r:embed="rId6"/>
          <a:stretch>
            <a:fillRect/>
          </a:stretch>
        </p:blipFill>
        <p:spPr>
          <a:xfrm>
            <a:off x="861339" y="541251"/>
            <a:ext cx="481240" cy="481240"/>
          </a:xfrm>
          <a:prstGeom prst="rect">
            <a:avLst/>
          </a:prstGeom>
        </p:spPr>
      </p:pic>
      <p:pic>
        <p:nvPicPr>
          <p:cNvPr id="11" name="Picture 10">
            <a:extLst>
              <a:ext uri="{FF2B5EF4-FFF2-40B4-BE49-F238E27FC236}">
                <a16:creationId xmlns:a16="http://schemas.microsoft.com/office/drawing/2014/main" id="{AEA64C23-2914-BD3D-7336-AFAB7E96F019}"/>
              </a:ext>
            </a:extLst>
          </p:cNvPr>
          <p:cNvPicPr>
            <a:picLocks noChangeAspect="1"/>
          </p:cNvPicPr>
          <p:nvPr userDrawn="1"/>
        </p:nvPicPr>
        <p:blipFill>
          <a:blip r:embed="rId6"/>
          <a:stretch>
            <a:fillRect/>
          </a:stretch>
        </p:blipFill>
        <p:spPr>
          <a:xfrm>
            <a:off x="4916251" y="251542"/>
            <a:ext cx="481240" cy="481240"/>
          </a:xfrm>
          <a:prstGeom prst="rect">
            <a:avLst/>
          </a:prstGeom>
        </p:spPr>
      </p:pic>
      <p:pic>
        <p:nvPicPr>
          <p:cNvPr id="12" name="Picture 11">
            <a:extLst>
              <a:ext uri="{FF2B5EF4-FFF2-40B4-BE49-F238E27FC236}">
                <a16:creationId xmlns:a16="http://schemas.microsoft.com/office/drawing/2014/main" id="{C7908D58-9E6A-ABFB-8E4D-EB2F296E817B}"/>
              </a:ext>
            </a:extLst>
          </p:cNvPr>
          <p:cNvPicPr>
            <a:picLocks noChangeAspect="1"/>
          </p:cNvPicPr>
          <p:nvPr userDrawn="1"/>
        </p:nvPicPr>
        <p:blipFill>
          <a:blip r:embed="rId6"/>
          <a:stretch>
            <a:fillRect/>
          </a:stretch>
        </p:blipFill>
        <p:spPr>
          <a:xfrm>
            <a:off x="229099" y="2235815"/>
            <a:ext cx="481240" cy="481240"/>
          </a:xfrm>
          <a:prstGeom prst="rect">
            <a:avLst/>
          </a:prstGeom>
        </p:spPr>
      </p:pic>
      <p:pic>
        <p:nvPicPr>
          <p:cNvPr id="13" name="Picture 12">
            <a:extLst>
              <a:ext uri="{FF2B5EF4-FFF2-40B4-BE49-F238E27FC236}">
                <a16:creationId xmlns:a16="http://schemas.microsoft.com/office/drawing/2014/main" id="{6C5B821E-95C0-8A4A-0A90-6CE9F7B14423}"/>
              </a:ext>
            </a:extLst>
          </p:cNvPr>
          <p:cNvPicPr>
            <a:picLocks noChangeAspect="1"/>
          </p:cNvPicPr>
          <p:nvPr userDrawn="1"/>
        </p:nvPicPr>
        <p:blipFill>
          <a:blip r:embed="rId6"/>
          <a:stretch>
            <a:fillRect/>
          </a:stretch>
        </p:blipFill>
        <p:spPr>
          <a:xfrm>
            <a:off x="207718" y="4140946"/>
            <a:ext cx="481240" cy="481240"/>
          </a:xfrm>
          <a:prstGeom prst="rect">
            <a:avLst/>
          </a:prstGeom>
        </p:spPr>
      </p:pic>
      <p:pic>
        <p:nvPicPr>
          <p:cNvPr id="14" name="Picture 13">
            <a:extLst>
              <a:ext uri="{FF2B5EF4-FFF2-40B4-BE49-F238E27FC236}">
                <a16:creationId xmlns:a16="http://schemas.microsoft.com/office/drawing/2014/main" id="{56BF1369-B8F3-FCC1-2499-1B2A9CF51469}"/>
              </a:ext>
            </a:extLst>
          </p:cNvPr>
          <p:cNvPicPr>
            <a:picLocks noChangeAspect="1"/>
          </p:cNvPicPr>
          <p:nvPr userDrawn="1"/>
        </p:nvPicPr>
        <p:blipFill>
          <a:blip r:embed="rId6"/>
          <a:stretch>
            <a:fillRect/>
          </a:stretch>
        </p:blipFill>
        <p:spPr>
          <a:xfrm>
            <a:off x="422973" y="6121069"/>
            <a:ext cx="287366" cy="287366"/>
          </a:xfrm>
          <a:prstGeom prst="rect">
            <a:avLst/>
          </a:prstGeom>
        </p:spPr>
      </p:pic>
      <p:pic>
        <p:nvPicPr>
          <p:cNvPr id="15" name="Picture 14">
            <a:extLst>
              <a:ext uri="{FF2B5EF4-FFF2-40B4-BE49-F238E27FC236}">
                <a16:creationId xmlns:a16="http://schemas.microsoft.com/office/drawing/2014/main" id="{DD24C0F6-0877-EACA-0D0C-40909A3A85D1}"/>
              </a:ext>
            </a:extLst>
          </p:cNvPr>
          <p:cNvPicPr>
            <a:picLocks noChangeAspect="1"/>
          </p:cNvPicPr>
          <p:nvPr userDrawn="1"/>
        </p:nvPicPr>
        <p:blipFill>
          <a:blip r:embed="rId6"/>
          <a:stretch>
            <a:fillRect/>
          </a:stretch>
        </p:blipFill>
        <p:spPr>
          <a:xfrm>
            <a:off x="1124778" y="5987086"/>
            <a:ext cx="481240" cy="481240"/>
          </a:xfrm>
          <a:prstGeom prst="rect">
            <a:avLst/>
          </a:prstGeom>
        </p:spPr>
      </p:pic>
      <p:pic>
        <p:nvPicPr>
          <p:cNvPr id="16" name="Picture 15">
            <a:extLst>
              <a:ext uri="{FF2B5EF4-FFF2-40B4-BE49-F238E27FC236}">
                <a16:creationId xmlns:a16="http://schemas.microsoft.com/office/drawing/2014/main" id="{FDFF42D8-F4D4-5A94-FB67-C07440751AEE}"/>
              </a:ext>
            </a:extLst>
          </p:cNvPr>
          <p:cNvPicPr>
            <a:picLocks noChangeAspect="1"/>
          </p:cNvPicPr>
          <p:nvPr userDrawn="1"/>
        </p:nvPicPr>
        <p:blipFill>
          <a:blip r:embed="rId6"/>
          <a:stretch>
            <a:fillRect/>
          </a:stretch>
        </p:blipFill>
        <p:spPr>
          <a:xfrm>
            <a:off x="5855380" y="6076129"/>
            <a:ext cx="481240" cy="481240"/>
          </a:xfrm>
          <a:prstGeom prst="rect">
            <a:avLst/>
          </a:prstGeom>
        </p:spPr>
      </p:pic>
      <p:pic>
        <p:nvPicPr>
          <p:cNvPr id="17" name="Picture 16">
            <a:extLst>
              <a:ext uri="{FF2B5EF4-FFF2-40B4-BE49-F238E27FC236}">
                <a16:creationId xmlns:a16="http://schemas.microsoft.com/office/drawing/2014/main" id="{D59B44B9-09CD-8294-6938-BDF8A9523081}"/>
              </a:ext>
            </a:extLst>
          </p:cNvPr>
          <p:cNvPicPr>
            <a:picLocks noChangeAspect="1"/>
          </p:cNvPicPr>
          <p:nvPr userDrawn="1"/>
        </p:nvPicPr>
        <p:blipFill>
          <a:blip r:embed="rId6"/>
          <a:stretch>
            <a:fillRect/>
          </a:stretch>
        </p:blipFill>
        <p:spPr>
          <a:xfrm>
            <a:off x="10585982" y="6024132"/>
            <a:ext cx="481240" cy="481240"/>
          </a:xfrm>
          <a:prstGeom prst="rect">
            <a:avLst/>
          </a:prstGeom>
        </p:spPr>
      </p:pic>
      <p:pic>
        <p:nvPicPr>
          <p:cNvPr id="18" name="Picture 17">
            <a:extLst>
              <a:ext uri="{FF2B5EF4-FFF2-40B4-BE49-F238E27FC236}">
                <a16:creationId xmlns:a16="http://schemas.microsoft.com/office/drawing/2014/main" id="{2915DB25-F942-544A-657C-66DBA3B8E743}"/>
              </a:ext>
            </a:extLst>
          </p:cNvPr>
          <p:cNvPicPr>
            <a:picLocks noChangeAspect="1"/>
          </p:cNvPicPr>
          <p:nvPr userDrawn="1"/>
        </p:nvPicPr>
        <p:blipFill>
          <a:blip r:embed="rId6"/>
          <a:stretch>
            <a:fillRect/>
          </a:stretch>
        </p:blipFill>
        <p:spPr>
          <a:xfrm>
            <a:off x="11582233" y="4622186"/>
            <a:ext cx="379308" cy="379308"/>
          </a:xfrm>
          <a:prstGeom prst="rect">
            <a:avLst/>
          </a:prstGeom>
        </p:spPr>
      </p:pic>
      <p:pic>
        <p:nvPicPr>
          <p:cNvPr id="19" name="Picture 18">
            <a:extLst>
              <a:ext uri="{FF2B5EF4-FFF2-40B4-BE49-F238E27FC236}">
                <a16:creationId xmlns:a16="http://schemas.microsoft.com/office/drawing/2014/main" id="{8564833E-9CB7-FBAF-0C3B-1E938CDAED55}"/>
              </a:ext>
            </a:extLst>
          </p:cNvPr>
          <p:cNvPicPr>
            <a:picLocks noChangeAspect="1"/>
          </p:cNvPicPr>
          <p:nvPr userDrawn="1"/>
        </p:nvPicPr>
        <p:blipFill>
          <a:blip r:embed="rId6"/>
          <a:stretch>
            <a:fillRect/>
          </a:stretch>
        </p:blipFill>
        <p:spPr>
          <a:xfrm>
            <a:off x="9164293" y="465462"/>
            <a:ext cx="357498" cy="357498"/>
          </a:xfrm>
          <a:prstGeom prst="rect">
            <a:avLst/>
          </a:prstGeom>
        </p:spPr>
      </p:pic>
      <p:pic>
        <p:nvPicPr>
          <p:cNvPr id="20" name="Picture 19">
            <a:extLst>
              <a:ext uri="{FF2B5EF4-FFF2-40B4-BE49-F238E27FC236}">
                <a16:creationId xmlns:a16="http://schemas.microsoft.com/office/drawing/2014/main" id="{0332C371-4B13-0AF7-1CDB-516D00AE6D4B}"/>
              </a:ext>
            </a:extLst>
          </p:cNvPr>
          <p:cNvPicPr>
            <a:picLocks noChangeAspect="1"/>
          </p:cNvPicPr>
          <p:nvPr userDrawn="1"/>
        </p:nvPicPr>
        <p:blipFill>
          <a:blip r:embed="rId6"/>
          <a:stretch>
            <a:fillRect/>
          </a:stretch>
        </p:blipFill>
        <p:spPr>
          <a:xfrm>
            <a:off x="11582233" y="1462647"/>
            <a:ext cx="357498" cy="357498"/>
          </a:xfrm>
          <a:prstGeom prst="rect">
            <a:avLst/>
          </a:prstGeom>
        </p:spPr>
      </p:pic>
    </p:spTree>
    <p:extLst>
      <p:ext uri="{BB962C8B-B14F-4D97-AF65-F5344CB8AC3E}">
        <p14:creationId xmlns:p14="http://schemas.microsoft.com/office/powerpoint/2010/main" val="7826517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1C1E-B51C-4746-C1FE-CF2E819B2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CCF05C-CC43-9F33-4AD8-201B2785A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D0E5BA-47C8-6C8F-5C70-BAB8C1A2D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BE09B-1779-AE63-5ECB-DE83DD568BC6}"/>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6" name="Footer Placeholder 5">
            <a:extLst>
              <a:ext uri="{FF2B5EF4-FFF2-40B4-BE49-F238E27FC236}">
                <a16:creationId xmlns:a16="http://schemas.microsoft.com/office/drawing/2014/main" id="{CF8731B3-ADE8-6DB5-A5DE-44E90796A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0DAFC-C85C-4D76-0706-F924CE4FB2F0}"/>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879107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104F-8FC5-80C8-8455-919B14F44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8C9F7-2BED-35EA-7D49-CD3A9247A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DEF6C0-B088-1D0D-A602-C095841F4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A4E98-22B6-848C-957C-4F39CFA3DBCC}"/>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6" name="Footer Placeholder 5">
            <a:extLst>
              <a:ext uri="{FF2B5EF4-FFF2-40B4-BE49-F238E27FC236}">
                <a16:creationId xmlns:a16="http://schemas.microsoft.com/office/drawing/2014/main" id="{79A7AE43-C9A5-C2A9-DFCA-EA0D0AA3C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1DE84-3B3A-9861-8AF2-06677FCFB22B}"/>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469917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70E9-0593-ACFE-473A-86C2255834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39228-4AEC-A315-5B04-DE7B024711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9A960-95B6-6CA7-3DAD-B3F66208595F}"/>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5" name="Footer Placeholder 4">
            <a:extLst>
              <a:ext uri="{FF2B5EF4-FFF2-40B4-BE49-F238E27FC236}">
                <a16:creationId xmlns:a16="http://schemas.microsoft.com/office/drawing/2014/main" id="{E2F66FE9-CF0B-991E-6A90-253791D63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53966-B058-0169-3ED6-5EDE955DFC83}"/>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2047819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D0D6-2664-4F77-8C00-5EA4324CE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11BB80-6B33-4DA9-B240-618F35AA97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43E7FD-0092-4CA6-8055-35A635B64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66F92-4D6E-436C-911D-C3E84E87D0EE}"/>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6" name="Footer Placeholder 5">
            <a:extLst>
              <a:ext uri="{FF2B5EF4-FFF2-40B4-BE49-F238E27FC236}">
                <a16:creationId xmlns:a16="http://schemas.microsoft.com/office/drawing/2014/main" id="{E1DA80FF-B1D9-4392-8923-8563E27FCF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E0317-7A3F-400E-8E2E-1A2C0089FA3F}"/>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3522478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77B2B-4F96-126A-DB57-0CA5C24B9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ED916-44FD-A4B0-BA96-1F238C602A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7A09B-1404-7D3F-2AF3-7EE178D7CC8F}"/>
              </a:ext>
            </a:extLst>
          </p:cNvPr>
          <p:cNvSpPr>
            <a:spLocks noGrp="1"/>
          </p:cNvSpPr>
          <p:nvPr>
            <p:ph type="dt" sz="half" idx="10"/>
          </p:nvPr>
        </p:nvSpPr>
        <p:spPr/>
        <p:txBody>
          <a:bodyPr/>
          <a:lstStyle/>
          <a:p>
            <a:fld id="{B5FA05A3-5DA1-4D01-A8D3-31BF514F83F8}" type="datetimeFigureOut">
              <a:rPr lang="en-US" smtClean="0"/>
              <a:t>12/8/2024</a:t>
            </a:fld>
            <a:endParaRPr lang="en-US"/>
          </a:p>
        </p:txBody>
      </p:sp>
      <p:sp>
        <p:nvSpPr>
          <p:cNvPr id="5" name="Footer Placeholder 4">
            <a:extLst>
              <a:ext uri="{FF2B5EF4-FFF2-40B4-BE49-F238E27FC236}">
                <a16:creationId xmlns:a16="http://schemas.microsoft.com/office/drawing/2014/main" id="{8B2E52BD-5BD9-5145-E489-99D8640B5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C5B54-DC50-BBA1-FDD1-3B549E11D928}"/>
              </a:ext>
            </a:extLst>
          </p:cNvPr>
          <p:cNvSpPr>
            <a:spLocks noGrp="1"/>
          </p:cNvSpPr>
          <p:nvPr>
            <p:ph type="sldNum" sz="quarter" idx="12"/>
          </p:nvPr>
        </p:nvSpPr>
        <p:spPr/>
        <p:txBody>
          <a:bodyPr/>
          <a:lstStyle/>
          <a:p>
            <a:fld id="{08AE1B85-7062-4108-8D55-5C017916F9B1}" type="slidenum">
              <a:rPr lang="en-US" smtClean="0"/>
              <a:t>‹#›</a:t>
            </a:fld>
            <a:endParaRPr lang="en-US"/>
          </a:p>
        </p:txBody>
      </p:sp>
    </p:spTree>
    <p:extLst>
      <p:ext uri="{BB962C8B-B14F-4D97-AF65-F5344CB8AC3E}">
        <p14:creationId xmlns:p14="http://schemas.microsoft.com/office/powerpoint/2010/main" val="137067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1FA9-F054-45BA-9412-D07603579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3188B-DD0C-415B-9F1D-06C766360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6324B4-DA7D-43FD-9E50-C50708178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683418-1EA5-49EB-89EE-FACC21ED4EB3}"/>
              </a:ext>
            </a:extLst>
          </p:cNvPr>
          <p:cNvSpPr>
            <a:spLocks noGrp="1"/>
          </p:cNvSpPr>
          <p:nvPr>
            <p:ph type="dt" sz="half" idx="10"/>
          </p:nvPr>
        </p:nvSpPr>
        <p:spPr/>
        <p:txBody>
          <a:bodyPr/>
          <a:lstStyle/>
          <a:p>
            <a:fld id="{709E2FFB-1AB6-44A0-8C90-57433A4B39F2}" type="datetimeFigureOut">
              <a:rPr lang="en-US" smtClean="0"/>
              <a:t>12/8/2024</a:t>
            </a:fld>
            <a:endParaRPr lang="en-US"/>
          </a:p>
        </p:txBody>
      </p:sp>
      <p:sp>
        <p:nvSpPr>
          <p:cNvPr id="6" name="Footer Placeholder 5">
            <a:extLst>
              <a:ext uri="{FF2B5EF4-FFF2-40B4-BE49-F238E27FC236}">
                <a16:creationId xmlns:a16="http://schemas.microsoft.com/office/drawing/2014/main" id="{3C402ADC-C9EE-4AAC-8DEB-518CF8CC9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0F46B-F3F8-4B58-9B47-87AB38C4BC1E}"/>
              </a:ext>
            </a:extLst>
          </p:cNvPr>
          <p:cNvSpPr>
            <a:spLocks noGrp="1"/>
          </p:cNvSpPr>
          <p:nvPr>
            <p:ph type="sldNum" sz="quarter" idx="12"/>
          </p:nvPr>
        </p:nvSpPr>
        <p:spPr/>
        <p:txBody>
          <a:bodyPr/>
          <a:lstStyle/>
          <a:p>
            <a:fld id="{C94FD03B-6EFE-4DF0-9D2A-F3502552DC97}" type="slidenum">
              <a:rPr lang="en-US" smtClean="0"/>
              <a:t>‹#›</a:t>
            </a:fld>
            <a:endParaRPr lang="en-US"/>
          </a:p>
        </p:txBody>
      </p:sp>
    </p:spTree>
    <p:extLst>
      <p:ext uri="{BB962C8B-B14F-4D97-AF65-F5344CB8AC3E}">
        <p14:creationId xmlns:p14="http://schemas.microsoft.com/office/powerpoint/2010/main" val="118645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3.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5.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8.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9.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588FE-A110-4D50-AD08-BCA5ADDCB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AA54E-4FB2-425F-8095-9540B9A31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47285-2A1E-440B-AE80-28BC1D799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E2FFB-1AB6-44A0-8C90-57433A4B39F2}" type="datetimeFigureOut">
              <a:rPr lang="en-US" smtClean="0"/>
              <a:t>12/8/2024</a:t>
            </a:fld>
            <a:endParaRPr lang="en-US"/>
          </a:p>
        </p:txBody>
      </p:sp>
      <p:sp>
        <p:nvSpPr>
          <p:cNvPr id="5" name="Footer Placeholder 4">
            <a:extLst>
              <a:ext uri="{FF2B5EF4-FFF2-40B4-BE49-F238E27FC236}">
                <a16:creationId xmlns:a16="http://schemas.microsoft.com/office/drawing/2014/main" id="{F86719FD-271D-421D-A735-B55A52EC3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5AA30-612B-40CB-8C09-037831C63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FD03B-6EFE-4DF0-9D2A-F3502552DC97}" type="slidenum">
              <a:rPr lang="en-US" smtClean="0"/>
              <a:t>‹#›</a:t>
            </a:fld>
            <a:endParaRPr lang="en-US"/>
          </a:p>
        </p:txBody>
      </p:sp>
    </p:spTree>
    <p:extLst>
      <p:ext uri="{BB962C8B-B14F-4D97-AF65-F5344CB8AC3E}">
        <p14:creationId xmlns:p14="http://schemas.microsoft.com/office/powerpoint/2010/main" val="140768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878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18577440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64663-23BB-4B2D-ADC5-4EE85C76FD20}"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1AFC-81BD-4E9E-85E4-3ECD04248C86}" type="slidenum">
              <a:rPr lang="en-US" smtClean="0"/>
              <a:t>‹#›</a:t>
            </a:fld>
            <a:endParaRPr lang="en-US"/>
          </a:p>
        </p:txBody>
      </p:sp>
    </p:spTree>
    <p:extLst>
      <p:ext uri="{BB962C8B-B14F-4D97-AF65-F5344CB8AC3E}">
        <p14:creationId xmlns:p14="http://schemas.microsoft.com/office/powerpoint/2010/main" val="15084704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196EC2F-0988-4314-AD4B-24FF16D7B45E}" type="datetime1">
              <a:rPr kumimoji="0" lang="en-US" altLang="zh-CN" sz="16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97966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34112569"/>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12/8/2024</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15564403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4530-A8E7-3D91-B887-5B57C28D9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8F034-31C4-2940-FF97-5CD1E1D39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E195D-F384-F24A-9E0D-A47C5C32A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A05A3-5DA1-4D01-A8D3-31BF514F83F8}" type="datetimeFigureOut">
              <a:rPr lang="en-US" smtClean="0"/>
              <a:t>12/8/2024</a:t>
            </a:fld>
            <a:endParaRPr lang="en-US"/>
          </a:p>
        </p:txBody>
      </p:sp>
      <p:sp>
        <p:nvSpPr>
          <p:cNvPr id="5" name="Footer Placeholder 4">
            <a:extLst>
              <a:ext uri="{FF2B5EF4-FFF2-40B4-BE49-F238E27FC236}">
                <a16:creationId xmlns:a16="http://schemas.microsoft.com/office/drawing/2014/main" id="{294C5808-2967-E53E-8792-E207AADF69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3AD8C0-BCEC-831F-D790-26E675BB4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E1B85-7062-4108-8D55-5C017916F9B1}" type="slidenum">
              <a:rPr lang="en-US" smtClean="0"/>
              <a:t>‹#›</a:t>
            </a:fld>
            <a:endParaRPr lang="en-US"/>
          </a:p>
        </p:txBody>
      </p:sp>
      <p:pic>
        <p:nvPicPr>
          <p:cNvPr id="8" name="Graphic 7">
            <a:extLst>
              <a:ext uri="{FF2B5EF4-FFF2-40B4-BE49-F238E27FC236}">
                <a16:creationId xmlns:a16="http://schemas.microsoft.com/office/drawing/2014/main" id="{926A4F46-5A78-D3E0-8C02-5EB571A58AA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734645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0.xml"/><Relationship Id="rId5" Type="http://schemas.openxmlformats.org/officeDocument/2006/relationships/image" Target="../media/image68.png"/><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6" Type="http://schemas.microsoft.com/office/2007/relationships/hdphoto" Target="../media/hdphoto9.wdp"/><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4.png"/><Relationship Id="rId5" Type="http://schemas.microsoft.com/office/2007/relationships/hdphoto" Target="../media/hdphoto8.wdp"/><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17.xml"/><Relationship Id="rId6" Type="http://schemas.openxmlformats.org/officeDocument/2006/relationships/image" Target="../media/image101.gif"/><Relationship Id="rId5" Type="http://schemas.openxmlformats.org/officeDocument/2006/relationships/image" Target="../media/image100.gif"/><Relationship Id="rId4" Type="http://schemas.openxmlformats.org/officeDocument/2006/relationships/image" Target="../media/image99.gif"/></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svg"/></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4.svg"/></Relationships>
</file>

<file path=ppt/slides/_rels/slide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jpg"/><Relationship Id="rId10" Type="http://schemas.openxmlformats.org/officeDocument/2006/relationships/image" Target="../media/image72.png"/><Relationship Id="rId4" Type="http://schemas.openxmlformats.org/officeDocument/2006/relationships/notesSlide" Target="../notesSlides/notesSlide1.xml"/><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slide" Target="slide27.xml"/><Relationship Id="rId18"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slide" Target="slide22.xml"/><Relationship Id="rId12" Type="http://schemas.openxmlformats.org/officeDocument/2006/relationships/image" Target="../media/image116.png"/><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13.gif"/><Relationship Id="rId11" Type="http://schemas.openxmlformats.org/officeDocument/2006/relationships/slide" Target="slide24.xml"/><Relationship Id="rId5" Type="http://schemas.openxmlformats.org/officeDocument/2006/relationships/image" Target="../media/image112.jpg"/><Relationship Id="rId15" Type="http://schemas.openxmlformats.org/officeDocument/2006/relationships/slide" Target="slide26.xml"/><Relationship Id="rId10" Type="http://schemas.openxmlformats.org/officeDocument/2006/relationships/image" Target="../media/image115.png"/><Relationship Id="rId4" Type="http://schemas.openxmlformats.org/officeDocument/2006/relationships/audio" Target="../media/audio3.wav"/><Relationship Id="rId9" Type="http://schemas.openxmlformats.org/officeDocument/2006/relationships/slide" Target="slide23.xml"/><Relationship Id="rId1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slide" Target="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2.png"/><Relationship Id="rId1" Type="http://schemas.openxmlformats.org/officeDocument/2006/relationships/slideLayout" Target="../slideLayouts/slideLayout60.xml"/><Relationship Id="rId6" Type="http://schemas.openxmlformats.org/officeDocument/2006/relationships/image" Target="../media/image134.png"/><Relationship Id="rId5" Type="http://schemas.openxmlformats.org/officeDocument/2006/relationships/image" Target="../media/image79.png"/><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jp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4.png"/><Relationship Id="rId5" Type="http://schemas.microsoft.com/office/2007/relationships/hdphoto" Target="../media/hdphoto2.wdp"/><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7.png"/><Relationship Id="rId3" Type="http://schemas.openxmlformats.org/officeDocument/2006/relationships/image" Target="../media/image77.png"/><Relationship Id="rId7" Type="http://schemas.microsoft.com/office/2007/relationships/hdphoto" Target="../media/hdphoto5.wdp"/><Relationship Id="rId12" Type="http://schemas.openxmlformats.org/officeDocument/2006/relationships/image" Target="../media/image83.png"/><Relationship Id="rId17" Type="http://schemas.openxmlformats.org/officeDocument/2006/relationships/image" Target="../media/image87.png"/><Relationship Id="rId2" Type="http://schemas.openxmlformats.org/officeDocument/2006/relationships/image" Target="../media/image76.png"/><Relationship Id="rId16" Type="http://schemas.openxmlformats.org/officeDocument/2006/relationships/image" Target="../media/image86.png"/><Relationship Id="rId1" Type="http://schemas.openxmlformats.org/officeDocument/2006/relationships/slideLayout" Target="../slideLayouts/slideLayout59.xml"/><Relationship Id="rId6" Type="http://schemas.openxmlformats.org/officeDocument/2006/relationships/image" Target="../media/image80.png"/><Relationship Id="rId11" Type="http://schemas.microsoft.com/office/2007/relationships/hdphoto" Target="../media/hdphoto7.wdp"/><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78.png"/><Relationship Id="rId9" Type="http://schemas.microsoft.com/office/2007/relationships/hdphoto" Target="../media/hdphoto6.wdp"/><Relationship Id="rId1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6.xml"/><Relationship Id="rId6" Type="http://schemas.microsoft.com/office/2007/relationships/hdphoto" Target="../media/hdphoto9.wdp"/><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910" y="2750201"/>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8826">
            <a:off x="-1262989" y="31295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4481">
            <a:off x="8370538" y="3125343"/>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383603" y="954937"/>
            <a:ext cx="9193565" cy="3182388"/>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họat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lang="en-US" sz="2200" kern="0" dirty="0" err="1">
                  <a:solidFill>
                    <a:srgbClr val="FFFFFF"/>
                  </a:solidFill>
                  <a:latin typeface="Arial"/>
                  <a:cs typeface="Arial"/>
                  <a:sym typeface="Arial"/>
                </a:rPr>
                <a:t>động</a:t>
              </a:r>
              <a:r>
                <a:rPr lang="en-US" sz="2200" kern="0" dirty="0">
                  <a:solidFill>
                    <a:srgbClr val="FFFFFF"/>
                  </a:solidFill>
                  <a:latin typeface="Arial"/>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Lau </a:t>
              </a: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981494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style.rotation</p:attrName>
                                        </p:attrNameLst>
                                      </p:cBhvr>
                                      <p:tavLst>
                                        <p:tav tm="0">
                                          <p:val>
                                            <p:fltVal val="720"/>
                                          </p:val>
                                        </p:tav>
                                        <p:tav tm="100000">
                                          <p:val>
                                            <p:fltVal val="0"/>
                                          </p:val>
                                        </p:tav>
                                      </p:tavLst>
                                    </p:anim>
                                    <p:anim calcmode="lin" valueType="num">
                                      <p:cBhvr>
                                        <p:cTn id="15" dur="2000" fill="hold"/>
                                        <p:tgtEl>
                                          <p:spTgt spid="20"/>
                                        </p:tgtEl>
                                        <p:attrNameLst>
                                          <p:attrName>ppt_h</p:attrName>
                                        </p:attrNameLst>
                                      </p:cBhvr>
                                      <p:tavLst>
                                        <p:tav tm="0">
                                          <p:val>
                                            <p:fltVal val="0"/>
                                          </p:val>
                                        </p:tav>
                                        <p:tav tm="100000">
                                          <p:val>
                                            <p:strVal val="#ppt_h"/>
                                          </p:val>
                                        </p:tav>
                                      </p:tavLst>
                                    </p:anim>
                                    <p:anim calcmode="lin" valueType="num">
                                      <p:cBhvr>
                                        <p:cTn id="16" dur="2000" fill="hold"/>
                                        <p:tgtEl>
                                          <p:spTgt spid="20"/>
                                        </p:tgtEl>
                                        <p:attrNameLst>
                                          <p:attrName>ppt_w</p:attrName>
                                        </p:attrNameLst>
                                      </p:cBhvr>
                                      <p:tavLst>
                                        <p:tav tm="0">
                                          <p:val>
                                            <p:fltVal val="0"/>
                                          </p:val>
                                        </p:tav>
                                        <p:tav tm="100000">
                                          <p:val>
                                            <p:strVal val="#ppt_w"/>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16667E-7 2.96296E-6 L 0.04297 0.23588 " pathEditMode="relative" rAng="0" ptsTypes="AA">
                                      <p:cBhvr>
                                        <p:cTn id="33" dur="2000" fill="hold"/>
                                        <p:tgtEl>
                                          <p:spTgt spid="20"/>
                                        </p:tgtEl>
                                        <p:attrNameLst>
                                          <p:attrName>ppt_x</p:attrName>
                                          <p:attrName>ppt_y</p:attrName>
                                        </p:attrNameLst>
                                      </p:cBhvr>
                                      <p:rCtr x="2148" y="11782"/>
                                    </p:animMotion>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A746585D-355E-4D0B-AB85-6B7598871FCF}"/>
              </a:ext>
            </a:extLst>
          </p:cNvPr>
          <p:cNvSpPr/>
          <p:nvPr/>
        </p:nvSpPr>
        <p:spPr>
          <a:xfrm>
            <a:off x="1133134" y="5151584"/>
            <a:ext cx="88357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mẹt,</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5" name="Rectangle 14">
            <a:extLst>
              <a:ext uri="{FF2B5EF4-FFF2-40B4-BE49-F238E27FC236}">
                <a16:creationId xmlns:a16="http://schemas.microsoft.com/office/drawing/2014/main" id="{C07A8DF4-E964-4BF5-81A3-B41319DE37AE}"/>
              </a:ext>
            </a:extLst>
          </p:cNvPr>
          <p:cNvSpPr/>
          <p:nvPr/>
        </p:nvSpPr>
        <p:spPr>
          <a:xfrm>
            <a:off x="1938452" y="5151584"/>
            <a:ext cx="764953"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nồi,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C8B985D8-D840-4FB5-ADF4-08EEEF571334}"/>
              </a:ext>
            </a:extLst>
          </p:cNvPr>
          <p:cNvSpPr/>
          <p:nvPr/>
        </p:nvSpPr>
        <p:spPr>
          <a:xfrm>
            <a:off x="2651885"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bếp,</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25C7AB4D-226E-4358-89B8-3C9959BB9E02}"/>
              </a:ext>
            </a:extLst>
          </p:cNvPr>
          <p:cNvSpPr/>
          <p:nvPr/>
        </p:nvSpPr>
        <p:spPr>
          <a:xfrm>
            <a:off x="3462284" y="5169513"/>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ghế,</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B66A204C-5F07-43ED-BEE9-E4258216FEAD}"/>
              </a:ext>
            </a:extLst>
          </p:cNvPr>
          <p:cNvSpPr/>
          <p:nvPr/>
        </p:nvSpPr>
        <p:spPr>
          <a:xfrm>
            <a:off x="4210792" y="5151584"/>
            <a:ext cx="744114"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củi,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id="{B0954983-183D-49FD-995F-82CBAEC95562}"/>
              </a:ext>
            </a:extLst>
          </p:cNvPr>
          <p:cNvSpPr/>
          <p:nvPr/>
        </p:nvSpPr>
        <p:spPr>
          <a:xfrm>
            <a:off x="4836739" y="5180069"/>
            <a:ext cx="80502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lửa,</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14D54142-16C2-4C9C-8156-C63FCA28FA76}"/>
              </a:ext>
            </a:extLst>
          </p:cNvPr>
          <p:cNvSpPr/>
          <p:nvPr/>
        </p:nvSpPr>
        <p:spPr>
          <a:xfrm>
            <a:off x="5592043" y="5161592"/>
            <a:ext cx="885179"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gạo,</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502F3516-8CF2-4E1A-BDB1-77AFC7C0778D}"/>
              </a:ext>
            </a:extLst>
          </p:cNvPr>
          <p:cNvSpPr/>
          <p:nvPr/>
        </p:nvSpPr>
        <p:spPr>
          <a:xfrm>
            <a:off x="6363356" y="5151584"/>
            <a:ext cx="106471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chậu,</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06F62865-9835-4C24-9001-FF16F41B42EC}"/>
              </a:ext>
            </a:extLst>
          </p:cNvPr>
          <p:cNvSpPr/>
          <p:nvPr/>
        </p:nvSpPr>
        <p:spPr>
          <a:xfrm>
            <a:off x="7288536" y="5133439"/>
            <a:ext cx="1241045" cy="669094"/>
          </a:xfrm>
          <a:prstGeom prst="rect">
            <a:avLst/>
          </a:prstGeom>
        </p:spPr>
        <p:txBody>
          <a:bodyPr wrap="none">
            <a:spAutoFit/>
          </a:bodyPr>
          <a:lstStyle/>
          <a:p>
            <a:pPr defTabSz="1219170">
              <a:lnSpc>
                <a:spcPct val="150000"/>
              </a:lnSpc>
              <a:buClr>
                <a:srgbClr val="000000"/>
              </a:buClr>
              <a:defRPr/>
            </a:pPr>
            <a:r>
              <a:rPr lang="vi-VN" sz="2800" kern="0" dirty="0">
                <a:solidFill>
                  <a:srgbClr val="FF0000"/>
                </a:solidFill>
                <a:ea typeface="Arial-Rounded" panose="020B0500000000000000" pitchFamily="34" charset="0"/>
                <a:cs typeface="Arial-Rounded" panose="020B0500000000000000" pitchFamily="34" charset="0"/>
                <a:sym typeface="Arial"/>
              </a:rPr>
              <a:t>người,</a:t>
            </a:r>
            <a:endParaRPr lang="en-VN" sz="2800" kern="0" dirty="0">
              <a:solidFill>
                <a:srgbClr val="FF0000"/>
              </a:solidFill>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65C44D6C-C001-40B1-A2CE-99548510E936}"/>
              </a:ext>
            </a:extLst>
          </p:cNvPr>
          <p:cNvSpPr/>
          <p:nvPr/>
        </p:nvSpPr>
        <p:spPr>
          <a:xfrm>
            <a:off x="8429490" y="5133439"/>
            <a:ext cx="885179" cy="658835"/>
          </a:xfrm>
          <a:prstGeom prst="rect">
            <a:avLst/>
          </a:prstGeom>
        </p:spPr>
        <p:txBody>
          <a:bodyPr wrap="none">
            <a:spAutoFit/>
          </a:bodyPr>
          <a:lstStyle/>
          <a:p>
            <a:pPr defTabSz="1219170">
              <a:lnSpc>
                <a:spcPct val="150000"/>
              </a:lnSpc>
              <a:buClr>
                <a:srgbClr val="000000"/>
              </a:buClr>
              <a:defRPr/>
            </a:pP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đ</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ũa</a:t>
            </a:r>
            <a:r>
              <a:rPr lang="en-US"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Oval 1">
            <a:extLst>
              <a:ext uri="{FF2B5EF4-FFF2-40B4-BE49-F238E27FC236}">
                <a16:creationId xmlns:a16="http://schemas.microsoft.com/office/drawing/2014/main" id="{EB900F70-C34B-4BFB-8B53-A4BAE5F3D441}"/>
              </a:ext>
            </a:extLst>
          </p:cNvPr>
          <p:cNvSpPr/>
          <p:nvPr/>
        </p:nvSpPr>
        <p:spPr>
          <a:xfrm>
            <a:off x="3039839" y="2190307"/>
            <a:ext cx="1628066"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5220B3E-9B8C-4052-BF96-F071B4BC8EA8}"/>
              </a:ext>
            </a:extLst>
          </p:cNvPr>
          <p:cNvSpPr/>
          <p:nvPr/>
        </p:nvSpPr>
        <p:spPr>
          <a:xfrm>
            <a:off x="5309887" y="217720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F7DE76-43BE-4B39-89A1-389D35453F7F}"/>
              </a:ext>
            </a:extLst>
          </p:cNvPr>
          <p:cNvSpPr/>
          <p:nvPr/>
        </p:nvSpPr>
        <p:spPr>
          <a:xfrm>
            <a:off x="7498065" y="3421838"/>
            <a:ext cx="931425" cy="7549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510C73A-53FB-468A-9E76-751480DB6255}"/>
              </a:ext>
            </a:extLst>
          </p:cNvPr>
          <p:cNvSpPr/>
          <p:nvPr/>
        </p:nvSpPr>
        <p:spPr>
          <a:xfrm>
            <a:off x="8596889" y="3933677"/>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BF58378-3340-4050-AFBB-AB2191D84294}"/>
              </a:ext>
            </a:extLst>
          </p:cNvPr>
          <p:cNvSpPr/>
          <p:nvPr/>
        </p:nvSpPr>
        <p:spPr>
          <a:xfrm>
            <a:off x="7649521" y="3582770"/>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B9A999E-CB4F-42C0-A82F-F5ECA7CAC244}"/>
              </a:ext>
            </a:extLst>
          </p:cNvPr>
          <p:cNvSpPr/>
          <p:nvPr/>
        </p:nvSpPr>
        <p:spPr>
          <a:xfrm>
            <a:off x="3460760" y="2255586"/>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BFDFF93-7B0F-4BFE-A2FE-A9F6613DFBF3}"/>
              </a:ext>
            </a:extLst>
          </p:cNvPr>
          <p:cNvSpPr/>
          <p:nvPr/>
        </p:nvSpPr>
        <p:spPr>
          <a:xfrm>
            <a:off x="6212762" y="2158731"/>
            <a:ext cx="653438" cy="462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5E60B98-A893-44FF-ACD1-AB815D9419E1}"/>
              </a:ext>
            </a:extLst>
          </p:cNvPr>
          <p:cNvSpPr/>
          <p:nvPr/>
        </p:nvSpPr>
        <p:spPr>
          <a:xfrm>
            <a:off x="4442626" y="2741287"/>
            <a:ext cx="874143" cy="1361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F7556CED-F30F-40CB-8BC2-03AC3B82F448}"/>
              </a:ext>
            </a:extLst>
          </p:cNvPr>
          <p:cNvCxnSpPr/>
          <p:nvPr/>
        </p:nvCxnSpPr>
        <p:spPr>
          <a:xfrm>
            <a:off x="7649521" y="2735911"/>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96F0913-1101-4AB0-8850-DA4CC6DC33E1}"/>
              </a:ext>
            </a:extLst>
          </p:cNvPr>
          <p:cNvCxnSpPr/>
          <p:nvPr/>
        </p:nvCxnSpPr>
        <p:spPr>
          <a:xfrm>
            <a:off x="5634948" y="1663306"/>
            <a:ext cx="119554" cy="6486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41C2F78-85ED-4EBD-B817-89B5C0468B79}"/>
              </a:ext>
            </a:extLst>
          </p:cNvPr>
          <p:cNvSpPr/>
          <p:nvPr/>
        </p:nvSpPr>
        <p:spPr>
          <a:xfrm>
            <a:off x="9277793" y="5132684"/>
            <a:ext cx="1043876" cy="658835"/>
          </a:xfrm>
          <a:prstGeom prst="rect">
            <a:avLst/>
          </a:prstGeom>
        </p:spPr>
        <p:txBody>
          <a:bodyPr wrap="none">
            <a:spAutoFit/>
          </a:bodyPr>
          <a:lstStyle/>
          <a:p>
            <a:pPr defTabSz="1219170">
              <a:lnSpc>
                <a:spcPct val="150000"/>
              </a:lnSpc>
              <a:buClr>
                <a:srgbClr val="000000"/>
              </a:buClr>
              <a:defRPr/>
            </a:pPr>
            <a:r>
              <a:rPr lang="en-US" sz="28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bát</a:t>
            </a:r>
            <a:r>
              <a:rPr lang="vi-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a:t>
            </a:r>
            <a:endParaRPr lang="en-VN" sz="28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3" name="Oval 42">
            <a:extLst>
              <a:ext uri="{FF2B5EF4-FFF2-40B4-BE49-F238E27FC236}">
                <a16:creationId xmlns:a16="http://schemas.microsoft.com/office/drawing/2014/main" id="{7A288D79-FA38-41B3-BFE4-3903F48E5A59}"/>
              </a:ext>
            </a:extLst>
          </p:cNvPr>
          <p:cNvSpPr/>
          <p:nvPr/>
        </p:nvSpPr>
        <p:spPr>
          <a:xfrm>
            <a:off x="4347463" y="3977721"/>
            <a:ext cx="463568" cy="2771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5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P spid="16" grpId="0"/>
      <p:bldP spid="20" grpId="0"/>
      <p:bldP spid="21" grpId="0"/>
      <p:bldP spid="22" grpId="0"/>
      <p:bldP spid="23" grpId="0"/>
      <p:bldP spid="24" grpId="0"/>
      <p:bldP spid="25" grpId="0"/>
      <p:bldP spid="26" grpId="0"/>
      <p:bldP spid="2" grpId="0" animBg="1"/>
      <p:bldP spid="28" grpId="0" animBg="1"/>
      <p:bldP spid="29" grpId="0" animBg="1"/>
      <p:bldP spid="34" grpId="0" animBg="1"/>
      <p:bldP spid="36" grpId="0" animBg="1"/>
      <p:bldP spid="37" grpId="0" animBg="1"/>
      <p:bldP spid="38" grpId="0" animBg="1"/>
      <p:bldP spid="39" grpId="0" animBg="1"/>
      <p:bldP spid="42" grpId="0"/>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1187951" y="4810868"/>
            <a:ext cx="7868564"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8C6BBCB8-4C1C-433D-8A26-F50D4E4812A8}"/>
              </a:ext>
            </a:extLst>
          </p:cNvPr>
          <p:cNvSpPr/>
          <p:nvPr/>
        </p:nvSpPr>
        <p:spPr>
          <a:xfrm>
            <a:off x="1307805" y="1549431"/>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Gói</a:t>
            </a:r>
            <a:r>
              <a:rPr lang="en-US" sz="3200" dirty="0"/>
              <a:t> </a:t>
            </a:r>
            <a:r>
              <a:rPr lang="en-US" sz="3200" dirty="0" err="1"/>
              <a:t>bánh</a:t>
            </a:r>
            <a:endParaRPr lang="en-US" sz="3200" dirty="0"/>
          </a:p>
        </p:txBody>
      </p:sp>
      <p:sp>
        <p:nvSpPr>
          <p:cNvPr id="15" name="Rectangle: Rounded Corners 14">
            <a:extLst>
              <a:ext uri="{FF2B5EF4-FFF2-40B4-BE49-F238E27FC236}">
                <a16:creationId xmlns:a16="http://schemas.microsoft.com/office/drawing/2014/main" id="{BA612DBD-1B56-4DF5-B70F-9542BF00F79E}"/>
              </a:ext>
            </a:extLst>
          </p:cNvPr>
          <p:cNvSpPr/>
          <p:nvPr/>
        </p:nvSpPr>
        <p:spPr>
          <a:xfrm>
            <a:off x="5486400" y="1072512"/>
            <a:ext cx="1939525"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Vớt</a:t>
            </a:r>
            <a:r>
              <a:rPr lang="en-US" sz="3200" dirty="0"/>
              <a:t> </a:t>
            </a:r>
            <a:r>
              <a:rPr lang="en-US" sz="3200" dirty="0" err="1"/>
              <a:t>bánh</a:t>
            </a:r>
            <a:endParaRPr lang="en-US" sz="3200" dirty="0"/>
          </a:p>
        </p:txBody>
      </p:sp>
      <p:sp>
        <p:nvSpPr>
          <p:cNvPr id="16" name="Rectangle: Rounded Corners 15">
            <a:extLst>
              <a:ext uri="{FF2B5EF4-FFF2-40B4-BE49-F238E27FC236}">
                <a16:creationId xmlns:a16="http://schemas.microsoft.com/office/drawing/2014/main" id="{120650BD-9EFA-4440-9BA4-6BE38D917B68}"/>
              </a:ext>
            </a:extLst>
          </p:cNvPr>
          <p:cNvSpPr/>
          <p:nvPr/>
        </p:nvSpPr>
        <p:spPr>
          <a:xfrm>
            <a:off x="9385686" y="1800890"/>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Rửa</a:t>
            </a:r>
            <a:r>
              <a:rPr lang="en-US" sz="3200" dirty="0"/>
              <a:t> </a:t>
            </a:r>
            <a:r>
              <a:rPr lang="en-US" sz="3200" dirty="0" err="1"/>
              <a:t>lá</a:t>
            </a:r>
            <a:r>
              <a:rPr lang="en-US" sz="3200" dirty="0"/>
              <a:t> dong</a:t>
            </a:r>
          </a:p>
        </p:txBody>
      </p:sp>
      <p:sp>
        <p:nvSpPr>
          <p:cNvPr id="20" name="Rectangle: Rounded Corners 19">
            <a:extLst>
              <a:ext uri="{FF2B5EF4-FFF2-40B4-BE49-F238E27FC236}">
                <a16:creationId xmlns:a16="http://schemas.microsoft.com/office/drawing/2014/main" id="{1EA670DF-2A0C-484E-8729-1CE4A68D2FD1}"/>
              </a:ext>
            </a:extLst>
          </p:cNvPr>
          <p:cNvSpPr/>
          <p:nvPr/>
        </p:nvSpPr>
        <p:spPr>
          <a:xfrm>
            <a:off x="1774277" y="3775847"/>
            <a:ext cx="253112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Lau </a:t>
            </a:r>
            <a:r>
              <a:rPr lang="en-US" sz="3200" dirty="0" err="1"/>
              <a:t>lá</a:t>
            </a:r>
            <a:r>
              <a:rPr lang="en-US" sz="3200" dirty="0"/>
              <a:t> dong</a:t>
            </a:r>
          </a:p>
        </p:txBody>
      </p:sp>
      <p:sp>
        <p:nvSpPr>
          <p:cNvPr id="21" name="Rectangle: Rounded Corners 20">
            <a:extLst>
              <a:ext uri="{FF2B5EF4-FFF2-40B4-BE49-F238E27FC236}">
                <a16:creationId xmlns:a16="http://schemas.microsoft.com/office/drawing/2014/main" id="{247519D9-D373-4A7D-B2DD-73A14284EBC4}"/>
              </a:ext>
            </a:extLst>
          </p:cNvPr>
          <p:cNvSpPr/>
          <p:nvPr/>
        </p:nvSpPr>
        <p:spPr>
          <a:xfrm>
            <a:off x="9152161" y="3336998"/>
            <a:ext cx="2256574" cy="5029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Luộc</a:t>
            </a:r>
            <a:r>
              <a:rPr lang="en-US" sz="3200" dirty="0"/>
              <a:t> </a:t>
            </a:r>
            <a:r>
              <a:rPr lang="en-US" sz="3200" dirty="0" err="1"/>
              <a:t>bánh</a:t>
            </a:r>
            <a:endParaRPr lang="en-US" sz="3200" dirty="0"/>
          </a:p>
        </p:txBody>
      </p:sp>
    </p:spTree>
    <p:extLst>
      <p:ext uri="{BB962C8B-B14F-4D97-AF65-F5344CB8AC3E}">
        <p14:creationId xmlns:p14="http://schemas.microsoft.com/office/powerpoint/2010/main" val="3823324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animBg="1"/>
      <p:bldP spid="15" grpId="0" animBg="1"/>
      <p:bldP spid="16"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30" name="TextBox 29">
            <a:extLst>
              <a:ext uri="{FF2B5EF4-FFF2-40B4-BE49-F238E27FC236}">
                <a16:creationId xmlns:a16="http://schemas.microsoft.com/office/drawing/2014/main" id="{16E3D2E6-B858-4A34-90D4-4042D53D9587}"/>
              </a:ext>
            </a:extLst>
          </p:cNvPr>
          <p:cNvSpPr txBox="1"/>
          <p:nvPr/>
        </p:nvSpPr>
        <p:spPr>
          <a:xfrm>
            <a:off x="2614727" y="471056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a:solidFill>
                  <a:srgbClr val="000000"/>
                </a:solidFill>
                <a:ea typeface="Arial-Rounded" panose="020B0500000000000000" pitchFamily="34" charset="0"/>
                <a:cs typeface="Arial" panose="020B0604020202020204" pitchFamily="34" charset="0"/>
                <a:sym typeface="Arial"/>
              </a:rPr>
              <a:t>c. </a:t>
            </a:r>
            <a:r>
              <a:rPr lang="vi-VN" sz="2800" b="1" kern="0" dirty="0">
                <a:solidFill>
                  <a:srgbClr val="000000"/>
                </a:solidFill>
                <a:ea typeface="Arial-Rounded" panose="020B0500000000000000" pitchFamily="34" charset="0"/>
                <a:cs typeface="Arial" panose="020B0604020202020204" pitchFamily="34" charset="0"/>
                <a:sym typeface="Arial"/>
              </a:rPr>
              <a:t>Sắp xếp các 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46935F6F-C7D0-4663-8304-13FBC3797BEA}"/>
              </a:ext>
            </a:extLst>
          </p:cNvPr>
          <p:cNvGrpSpPr/>
          <p:nvPr/>
        </p:nvGrpSpPr>
        <p:grpSpPr>
          <a:xfrm>
            <a:off x="429952" y="2472080"/>
            <a:ext cx="2938676" cy="1976718"/>
            <a:chOff x="5876916" y="975793"/>
            <a:chExt cx="4684259" cy="3150895"/>
          </a:xfrm>
        </p:grpSpPr>
        <p:grpSp>
          <p:nvGrpSpPr>
            <p:cNvPr id="22" name="Group 21">
              <a:extLst>
                <a:ext uri="{FF2B5EF4-FFF2-40B4-BE49-F238E27FC236}">
                  <a16:creationId xmlns:a16="http://schemas.microsoft.com/office/drawing/2014/main" id="{0DA8681E-E50C-4B0D-9FA5-FF61DD4F96D8}"/>
                </a:ext>
              </a:extLst>
            </p:cNvPr>
            <p:cNvGrpSpPr/>
            <p:nvPr/>
          </p:nvGrpSpPr>
          <p:grpSpPr>
            <a:xfrm>
              <a:off x="5876916" y="975793"/>
              <a:ext cx="4684259" cy="2113916"/>
              <a:chOff x="2387762" y="551055"/>
              <a:chExt cx="7051289" cy="3182111"/>
            </a:xfrm>
          </p:grpSpPr>
          <p:pic>
            <p:nvPicPr>
              <p:cNvPr id="24" name="图片 2" descr="2">
                <a:extLst>
                  <a:ext uri="{FF2B5EF4-FFF2-40B4-BE49-F238E27FC236}">
                    <a16:creationId xmlns:a16="http://schemas.microsoft.com/office/drawing/2014/main" id="{5448D23D-8920-4C1E-8C1F-CCCAB30CE12E}"/>
                  </a:ext>
                </a:extLst>
              </p:cNvPr>
              <p:cNvPicPr>
                <a:picLocks noChangeAspect="1"/>
              </p:cNvPicPr>
              <p:nvPr/>
            </p:nvPicPr>
            <p:blipFill>
              <a:blip r:embed="rId6"/>
              <a:stretch>
                <a:fillRect/>
              </a:stretch>
            </p:blipFill>
            <p:spPr>
              <a:xfrm>
                <a:off x="4238307" y="551055"/>
                <a:ext cx="3689350" cy="3127375"/>
              </a:xfrm>
              <a:prstGeom prst="rect">
                <a:avLst/>
              </a:prstGeom>
            </p:spPr>
          </p:pic>
          <p:pic>
            <p:nvPicPr>
              <p:cNvPr id="25" name="图片 1" descr="1">
                <a:extLst>
                  <a:ext uri="{FF2B5EF4-FFF2-40B4-BE49-F238E27FC236}">
                    <a16:creationId xmlns:a16="http://schemas.microsoft.com/office/drawing/2014/main" id="{7E31E1B7-B64A-406E-817E-85110ADAFDF2}"/>
                  </a:ext>
                </a:extLst>
              </p:cNvPr>
              <p:cNvPicPr>
                <a:picLocks noChangeAspect="1"/>
              </p:cNvPicPr>
              <p:nvPr/>
            </p:nvPicPr>
            <p:blipFill>
              <a:blip r:embed="rId7"/>
              <a:stretch>
                <a:fillRect/>
              </a:stretch>
            </p:blipFill>
            <p:spPr>
              <a:xfrm>
                <a:off x="5999058" y="790165"/>
                <a:ext cx="3439993" cy="2915633"/>
              </a:xfrm>
              <a:prstGeom prst="rect">
                <a:avLst/>
              </a:prstGeom>
            </p:spPr>
          </p:pic>
          <p:pic>
            <p:nvPicPr>
              <p:cNvPr id="26" name="图片 2" descr="3">
                <a:extLst>
                  <a:ext uri="{FF2B5EF4-FFF2-40B4-BE49-F238E27FC236}">
                    <a16:creationId xmlns:a16="http://schemas.microsoft.com/office/drawing/2014/main" id="{DF7DDB68-5E0C-43E6-927D-143235136F19}"/>
                  </a:ext>
                </a:extLst>
              </p:cNvPr>
              <p:cNvPicPr>
                <a:picLocks noChangeAspect="1"/>
              </p:cNvPicPr>
              <p:nvPr/>
            </p:nvPicPr>
            <p:blipFill>
              <a:blip r:embed="rId8"/>
              <a:stretch>
                <a:fillRect/>
              </a:stretch>
            </p:blipFill>
            <p:spPr>
              <a:xfrm flipH="1">
                <a:off x="2387762" y="872971"/>
                <a:ext cx="3374585" cy="2860195"/>
              </a:xfrm>
              <a:prstGeom prst="rect">
                <a:avLst/>
              </a:prstGeom>
            </p:spPr>
          </p:pic>
        </p:grpSp>
        <p:sp>
          <p:nvSpPr>
            <p:cNvPr id="23" name="Rounded Rectangle 23">
              <a:extLst>
                <a:ext uri="{FF2B5EF4-FFF2-40B4-BE49-F238E27FC236}">
                  <a16:creationId xmlns:a16="http://schemas.microsoft.com/office/drawing/2014/main" id="{E8A02B58-C8A7-43F4-93EA-1B77BE68B770}"/>
                </a:ext>
              </a:extLst>
            </p:cNvPr>
            <p:cNvSpPr/>
            <p:nvPr/>
          </p:nvSpPr>
          <p:spPr>
            <a:xfrm>
              <a:off x="6233520" y="2591918"/>
              <a:ext cx="4327655" cy="153477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latin typeface="Calibri" panose="020F0502020204030204" pitchFamily="34" charset="0"/>
                  <a:cs typeface="Calibri" panose="020F0502020204030204" pitchFamily="34" charset="0"/>
                </a:rPr>
                <a:t>Thảo</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luận</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41399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4" y="3484419"/>
            <a:ext cx="3953543" cy="337358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27" y="148214"/>
            <a:ext cx="5780440" cy="34432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563" y="531280"/>
            <a:ext cx="5144710" cy="30645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697" y="3395229"/>
            <a:ext cx="4057060" cy="337358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6749" y="3591501"/>
            <a:ext cx="3708551" cy="2981036"/>
          </a:xfrm>
          <a:prstGeom prst="rect">
            <a:avLst/>
          </a:prstGeom>
        </p:spPr>
      </p:pic>
      <p:sp>
        <p:nvSpPr>
          <p:cNvPr id="9" name="TextBox 8">
            <a:extLst>
              <a:ext uri="{FF2B5EF4-FFF2-40B4-BE49-F238E27FC236}">
                <a16:creationId xmlns:a16="http://schemas.microsoft.com/office/drawing/2014/main" id="{5DA306E4-41DF-455A-AEA4-3EC420CD6ECB}"/>
              </a:ext>
            </a:extLst>
          </p:cNvPr>
          <p:cNvSpPr txBox="1"/>
          <p:nvPr/>
        </p:nvSpPr>
        <p:spPr>
          <a:xfrm>
            <a:off x="3507861" y="0"/>
            <a:ext cx="7868564" cy="669094"/>
          </a:xfrm>
          <a:prstGeom prst="rect">
            <a:avLst/>
          </a:prstGeom>
          <a:noFill/>
        </p:spPr>
        <p:txBody>
          <a:bodyPr wrap="square" rtlCol="0">
            <a:spAutoFit/>
          </a:bodyPr>
          <a:lstStyle/>
          <a:p>
            <a:pPr lvl="0" defTabSz="1219170">
              <a:lnSpc>
                <a:spcPct val="150000"/>
              </a:lnSpc>
              <a:buClr>
                <a:srgbClr val="000000"/>
              </a:buClr>
              <a:defRPr/>
            </a:pPr>
            <a:r>
              <a:rPr lang="en-US" sz="2800" b="1"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Các</a:t>
            </a:r>
            <a:r>
              <a:rPr lang="en-US"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vi-VN" sz="2800" b="1"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hoạt động làm bánh chưng.</a:t>
            </a:r>
            <a:endParaRPr kumimoji="0" lang="en-VN" sz="28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28364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1086772" y="3969232"/>
            <a:ext cx="3113928" cy="310614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5">
            <a:extLst>
              <a:ext uri="{FF2B5EF4-FFF2-40B4-BE49-F238E27FC236}">
                <a16:creationId xmlns:a16="http://schemas.microsoft.com/office/drawing/2014/main" id="{75BD5E1D-EB98-4D45-8821-56D08BC0BF13}"/>
              </a:ext>
            </a:extLst>
          </p:cNvPr>
          <p:cNvSpPr/>
          <p:nvPr/>
        </p:nvSpPr>
        <p:spPr>
          <a:xfrm>
            <a:off x="1904554" y="1399152"/>
            <a:ext cx="9334578" cy="1260437"/>
          </a:xfrm>
          <a:prstGeom prst="wedgeRoundRectCallout">
            <a:avLst>
              <a:gd name="adj1" fmla="val -42726"/>
              <a:gd name="adj2" fmla="val 14913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a:solidFill>
                  <a:srgbClr val="000000"/>
                </a:solidFill>
                <a:latin typeface="Calibri"/>
              </a:rPr>
              <a:t>Vào ngày Tết, em có cùng tham gia gói bánh chưng cùng gia đình không?</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Rounded Rectangle 15">
            <a:extLst>
              <a:ext uri="{FF2B5EF4-FFF2-40B4-BE49-F238E27FC236}">
                <a16:creationId xmlns:a16="http://schemas.microsoft.com/office/drawing/2014/main" id="{B2885764-8E6D-4533-AE8A-AD28B407F66D}"/>
              </a:ext>
            </a:extLst>
          </p:cNvPr>
          <p:cNvSpPr/>
          <p:nvPr/>
        </p:nvSpPr>
        <p:spPr>
          <a:xfrm>
            <a:off x="4533900" y="3507185"/>
            <a:ext cx="7658099" cy="1260437"/>
          </a:xfrm>
          <a:prstGeom prst="wedgeRoundRectCallout">
            <a:avLst>
              <a:gd name="adj1" fmla="val -59108"/>
              <a:gd name="adj2" fmla="val 68628"/>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defTabSz="914217">
              <a:defRPr/>
            </a:pPr>
            <a:r>
              <a:rPr lang="vi-VN" sz="3999" dirty="0">
                <a:solidFill>
                  <a:srgbClr val="000000"/>
                </a:solidFill>
                <a:latin typeface="Calibri"/>
              </a:rPr>
              <a:t>Em thích công đoạn nào khi gói bánh chưng nhất? Vì sao em thích?</a:t>
            </a:r>
            <a:endParaRPr kumimoji="0" lang="en-US" sz="3999"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9679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F3A6A9-6BC8-49DE-9AB9-0A21BB312A72}"/>
              </a:ext>
            </a:extLst>
          </p:cNvPr>
          <p:cNvGrpSpPr/>
          <p:nvPr/>
        </p:nvGrpSpPr>
        <p:grpSpPr>
          <a:xfrm>
            <a:off x="220573" y="33125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 name="Group 1">
            <a:extLst>
              <a:ext uri="{FF2B5EF4-FFF2-40B4-BE49-F238E27FC236}">
                <a16:creationId xmlns:a16="http://schemas.microsoft.com/office/drawing/2014/main" id="{50830A94-C5CF-7AE1-C683-60DEC64D9329}"/>
              </a:ext>
            </a:extLst>
          </p:cNvPr>
          <p:cNvGrpSpPr/>
          <p:nvPr/>
        </p:nvGrpSpPr>
        <p:grpSpPr>
          <a:xfrm>
            <a:off x="2139110" y="1055495"/>
            <a:ext cx="9286272" cy="1096578"/>
            <a:chOff x="2061722" y="1120761"/>
            <a:chExt cx="7452496" cy="2083695"/>
          </a:xfrm>
          <a:solidFill>
            <a:srgbClr val="FDF0CF"/>
          </a:solidFill>
        </p:grpSpPr>
        <p:sp>
          <p:nvSpPr>
            <p:cNvPr id="3" name="Arrow: Pentagon 2">
              <a:extLst>
                <a:ext uri="{FF2B5EF4-FFF2-40B4-BE49-F238E27FC236}">
                  <a16:creationId xmlns:a16="http://schemas.microsoft.com/office/drawing/2014/main" id="{4616DC71-5AF9-2DF0-1D9E-893F6D704F5E}"/>
                </a:ext>
              </a:extLst>
            </p:cNvPr>
            <p:cNvSpPr/>
            <p:nvPr/>
          </p:nvSpPr>
          <p:spPr>
            <a:xfrm>
              <a:off x="2061722" y="1120761"/>
              <a:ext cx="7452496" cy="2083695"/>
            </a:xfrm>
            <a:prstGeom prst="homePlate">
              <a:avLst>
                <a:gd name="adj" fmla="val 31437"/>
              </a:avLst>
            </a:prstGeom>
            <a:grpFill/>
            <a:ln w="19050">
              <a:solidFill>
                <a:srgbClr val="F9CB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9FF87-0322-698D-38D5-DEBBF45F602F}"/>
                </a:ext>
              </a:extLst>
            </p:cNvPr>
            <p:cNvSpPr txBox="1"/>
            <p:nvPr/>
          </p:nvSpPr>
          <p:spPr>
            <a:xfrm>
              <a:off x="2061722" y="1241905"/>
              <a:ext cx="7276400" cy="1812975"/>
            </a:xfrm>
            <a:prstGeom prst="rect">
              <a:avLst/>
            </a:prstGeom>
            <a:noFill/>
            <a:ln>
              <a:noFill/>
            </a:ln>
          </p:spPr>
          <p:txBody>
            <a:bodyPr wrap="square" rtlCol="0">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Hỏi – đáp về việc thường làm trong dịp Tết. Viết vào vở một câu hỏi và một câu trả lời.</a:t>
              </a:r>
            </a:p>
          </p:txBody>
        </p:sp>
      </p:grpSp>
      <p:sp>
        <p:nvSpPr>
          <p:cNvPr id="11" name="TextBox 10">
            <a:extLst>
              <a:ext uri="{FF2B5EF4-FFF2-40B4-BE49-F238E27FC236}">
                <a16:creationId xmlns:a16="http://schemas.microsoft.com/office/drawing/2014/main" id="{C32E3505-E174-2D98-3207-3FF650323AF9}"/>
              </a:ext>
            </a:extLst>
          </p:cNvPr>
          <p:cNvSpPr txBox="1"/>
          <p:nvPr/>
        </p:nvSpPr>
        <p:spPr>
          <a:xfrm>
            <a:off x="2139110" y="2342344"/>
            <a:ext cx="7261860" cy="954107"/>
          </a:xfrm>
          <a:prstGeom prst="rect">
            <a:avLst/>
          </a:prstGeom>
          <a:noFill/>
        </p:spPr>
        <p:txBody>
          <a:bodyPr wrap="square">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M:</a:t>
            </a:r>
            <a:r>
              <a:rPr lang="vi-VN" sz="2800" b="0" i="0" dirty="0">
                <a:solidFill>
                  <a:srgbClr val="000000"/>
                </a:solidFill>
                <a:effectLst/>
                <a:latin typeface="Cambria" panose="02040503050406030204" pitchFamily="18" charset="0"/>
                <a:ea typeface="Cambria" panose="02040503050406030204" pitchFamily="18" charset="0"/>
              </a:rPr>
              <a:t> - Bạn thường làm gì vào dịp Tết?</a:t>
            </a:r>
          </a:p>
          <a:p>
            <a:pPr algn="just" latinLnBrk="0"/>
            <a:r>
              <a:rPr lang="vi-VN" sz="2800" b="0" i="0" dirty="0">
                <a:solidFill>
                  <a:srgbClr val="000000"/>
                </a:solidFill>
                <a:effectLst/>
                <a:latin typeface="Cambria" panose="02040503050406030204" pitchFamily="18" charset="0"/>
                <a:ea typeface="Cambria" panose="02040503050406030204" pitchFamily="18" charset="0"/>
              </a:rPr>
              <a:t>     - Vào dịp Tết, mình thường đi thăm họ hàng.</a:t>
            </a:r>
          </a:p>
        </p:txBody>
      </p:sp>
      <p:pic>
        <p:nvPicPr>
          <p:cNvPr id="12" name="Đồ họa 9">
            <a:extLst>
              <a:ext uri="{FF2B5EF4-FFF2-40B4-BE49-F238E27FC236}">
                <a16:creationId xmlns:a16="http://schemas.microsoft.com/office/drawing/2014/main" id="{B2B873AC-1B7F-D8A6-3B15-E4E822E87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2050" y="3296451"/>
            <a:ext cx="2247900" cy="2867025"/>
          </a:xfrm>
          <a:prstGeom prst="rect">
            <a:avLst/>
          </a:prstGeom>
        </p:spPr>
      </p:pic>
      <p:pic>
        <p:nvPicPr>
          <p:cNvPr id="13" name="Picture 12">
            <a:extLst>
              <a:ext uri="{FF2B5EF4-FFF2-40B4-BE49-F238E27FC236}">
                <a16:creationId xmlns:a16="http://schemas.microsoft.com/office/drawing/2014/main" id="{95AA76D9-FF71-521A-C560-3F4EAE19AACF}"/>
              </a:ext>
            </a:extLst>
          </p:cNvPr>
          <p:cNvPicPr>
            <a:picLocks noChangeAspect="1"/>
          </p:cNvPicPr>
          <p:nvPr/>
        </p:nvPicPr>
        <p:blipFill>
          <a:blip r:embed="rId5"/>
          <a:stretch>
            <a:fillRect/>
          </a:stretch>
        </p:blipFill>
        <p:spPr>
          <a:xfrm>
            <a:off x="168045" y="1110569"/>
            <a:ext cx="1971065" cy="1096578"/>
          </a:xfrm>
          <a:prstGeom prst="rect">
            <a:avLst/>
          </a:prstGeom>
        </p:spPr>
      </p:pic>
    </p:spTree>
    <p:extLst>
      <p:ext uri="{BB962C8B-B14F-4D97-AF65-F5344CB8AC3E}">
        <p14:creationId xmlns:p14="http://schemas.microsoft.com/office/powerpoint/2010/main" val="935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A6F3A6A9-6BC8-49DE-9AB9-0A21BB312A72}"/>
              </a:ext>
            </a:extLst>
          </p:cNvPr>
          <p:cNvGrpSpPr/>
          <p:nvPr/>
        </p:nvGrpSpPr>
        <p:grpSpPr>
          <a:xfrm>
            <a:off x="220573" y="331253"/>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4" name="Group 3">
            <a:extLst>
              <a:ext uri="{FF2B5EF4-FFF2-40B4-BE49-F238E27FC236}">
                <a16:creationId xmlns:a16="http://schemas.microsoft.com/office/drawing/2014/main" id="{5953F17F-FC37-E983-C826-2A4498CB9B43}"/>
              </a:ext>
            </a:extLst>
          </p:cNvPr>
          <p:cNvGrpSpPr/>
          <p:nvPr/>
        </p:nvGrpSpPr>
        <p:grpSpPr>
          <a:xfrm>
            <a:off x="2139110" y="1055495"/>
            <a:ext cx="9286272" cy="1096578"/>
            <a:chOff x="2061722" y="1120761"/>
            <a:chExt cx="7452496" cy="2083695"/>
          </a:xfrm>
          <a:solidFill>
            <a:srgbClr val="FDF0CF"/>
          </a:solidFill>
        </p:grpSpPr>
        <p:sp>
          <p:nvSpPr>
            <p:cNvPr id="14" name="Arrow: Pentagon 13">
              <a:extLst>
                <a:ext uri="{FF2B5EF4-FFF2-40B4-BE49-F238E27FC236}">
                  <a16:creationId xmlns:a16="http://schemas.microsoft.com/office/drawing/2014/main" id="{6F230E8B-EF9B-288C-3D36-46F50C17FB6F}"/>
                </a:ext>
              </a:extLst>
            </p:cNvPr>
            <p:cNvSpPr/>
            <p:nvPr/>
          </p:nvSpPr>
          <p:spPr>
            <a:xfrm>
              <a:off x="2061722" y="1120761"/>
              <a:ext cx="7452496" cy="2083695"/>
            </a:xfrm>
            <a:prstGeom prst="homePlate">
              <a:avLst>
                <a:gd name="adj" fmla="val 31437"/>
              </a:avLst>
            </a:prstGeom>
            <a:grpFill/>
            <a:ln w="19050">
              <a:solidFill>
                <a:srgbClr val="F9CB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7532395-6F70-B660-F326-385B4C2F5BDA}"/>
                </a:ext>
              </a:extLst>
            </p:cNvPr>
            <p:cNvSpPr txBox="1"/>
            <p:nvPr/>
          </p:nvSpPr>
          <p:spPr>
            <a:xfrm>
              <a:off x="2061722" y="1241905"/>
              <a:ext cx="7276400" cy="1812975"/>
            </a:xfrm>
            <a:prstGeom prst="rect">
              <a:avLst/>
            </a:prstGeom>
            <a:noFill/>
            <a:ln>
              <a:noFill/>
            </a:ln>
          </p:spPr>
          <p:txBody>
            <a:bodyPr wrap="square" rtlCol="0">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Hỏi – đáp về việc thường làm trong dịp Tết. Viết vào vở một câu hỏi và một câu trả lời.</a:t>
              </a:r>
            </a:p>
          </p:txBody>
        </p:sp>
      </p:grpSp>
      <p:grpSp>
        <p:nvGrpSpPr>
          <p:cNvPr id="16" name="Group 15">
            <a:extLst>
              <a:ext uri="{FF2B5EF4-FFF2-40B4-BE49-F238E27FC236}">
                <a16:creationId xmlns:a16="http://schemas.microsoft.com/office/drawing/2014/main" id="{D28B88B5-023D-8032-1A25-E1DC831E5362}"/>
              </a:ext>
            </a:extLst>
          </p:cNvPr>
          <p:cNvGrpSpPr/>
          <p:nvPr/>
        </p:nvGrpSpPr>
        <p:grpSpPr>
          <a:xfrm>
            <a:off x="766618" y="1269211"/>
            <a:ext cx="1372492" cy="654182"/>
            <a:chOff x="5852498" y="3429000"/>
            <a:chExt cx="1372492" cy="654182"/>
          </a:xfrm>
        </p:grpSpPr>
        <p:sp>
          <p:nvSpPr>
            <p:cNvPr id="17" name="TextBox 16">
              <a:extLst>
                <a:ext uri="{FF2B5EF4-FFF2-40B4-BE49-F238E27FC236}">
                  <a16:creationId xmlns:a16="http://schemas.microsoft.com/office/drawing/2014/main" id="{29EEB8BD-742E-9ABB-9418-DC8CFB7369C4}"/>
                </a:ext>
              </a:extLst>
            </p:cNvPr>
            <p:cNvSpPr txBox="1"/>
            <p:nvPr/>
          </p:nvSpPr>
          <p:spPr>
            <a:xfrm>
              <a:off x="5852498" y="3429000"/>
              <a:ext cx="1372492" cy="646331"/>
            </a:xfrm>
            <a:prstGeom prst="rect">
              <a:avLst/>
            </a:prstGeom>
            <a:noFill/>
          </p:spPr>
          <p:txBody>
            <a:bodyPr wrap="none" rtlCol="0">
              <a:spAutoFit/>
            </a:bodyPr>
            <a:lstStyle/>
            <a:p>
              <a:r>
                <a:rPr lang="en-US" sz="3600" dirty="0" err="1">
                  <a:ln w="79375">
                    <a:solidFill>
                      <a:schemeClr val="bg1"/>
                    </a:solidFill>
                  </a:ln>
                  <a:solidFill>
                    <a:schemeClr val="bg1"/>
                  </a:solidFill>
                  <a:effectLst>
                    <a:outerShdw blurRad="38100" dist="38100" dir="2700000" algn="tl">
                      <a:srgbClr val="000000">
                        <a:alpha val="43137"/>
                      </a:srgbClr>
                    </a:outerShdw>
                  </a:effectLst>
                  <a:latin typeface="#9Slide07 SVNUT Triumph Press" panose="00000500000000000000" pitchFamily="2" charset="0"/>
                  <a:ea typeface="Cambria" panose="02040503050406030204" pitchFamily="18" charset="0"/>
                </a:rPr>
                <a:t>Bài</a:t>
              </a:r>
              <a:r>
                <a:rPr lang="en-US" sz="3600" dirty="0">
                  <a:ln w="79375">
                    <a:solidFill>
                      <a:schemeClr val="bg1"/>
                    </a:solidFill>
                  </a:ln>
                  <a:solidFill>
                    <a:schemeClr val="bg1"/>
                  </a:solidFill>
                  <a:effectLst>
                    <a:outerShdw blurRad="38100" dist="38100" dir="2700000" algn="tl">
                      <a:srgbClr val="000000">
                        <a:alpha val="43137"/>
                      </a:srgbClr>
                    </a:outerShdw>
                  </a:effectLst>
                  <a:latin typeface="#9Slide07 SVNUT Triumph Press" panose="00000500000000000000" pitchFamily="2" charset="0"/>
                  <a:ea typeface="Cambria" panose="02040503050406030204" pitchFamily="18" charset="0"/>
                </a:rPr>
                <a:t> 2</a:t>
              </a:r>
            </a:p>
          </p:txBody>
        </p:sp>
        <p:sp>
          <p:nvSpPr>
            <p:cNvPr id="18" name="TextBox 17">
              <a:extLst>
                <a:ext uri="{FF2B5EF4-FFF2-40B4-BE49-F238E27FC236}">
                  <a16:creationId xmlns:a16="http://schemas.microsoft.com/office/drawing/2014/main" id="{520D30B3-6744-6063-5E11-6422CEC8C588}"/>
                </a:ext>
              </a:extLst>
            </p:cNvPr>
            <p:cNvSpPr txBox="1"/>
            <p:nvPr/>
          </p:nvSpPr>
          <p:spPr>
            <a:xfrm>
              <a:off x="5852498" y="3436851"/>
              <a:ext cx="1372492" cy="646331"/>
            </a:xfrm>
            <a:prstGeom prst="rect">
              <a:avLst/>
            </a:prstGeom>
            <a:noFill/>
          </p:spPr>
          <p:txBody>
            <a:bodyPr wrap="none" rtlCol="0">
              <a:spAutoFit/>
            </a:bodyPr>
            <a:lstStyle/>
            <a:p>
              <a:r>
                <a:rPr lang="en-US" sz="3600" dirty="0" err="1">
                  <a:solidFill>
                    <a:srgbClr val="D83D22"/>
                  </a:solidFill>
                  <a:latin typeface="#9Slide07 SVNUT Triumph Press" panose="00000500000000000000" pitchFamily="2" charset="0"/>
                  <a:ea typeface="Cambria" panose="02040503050406030204" pitchFamily="18" charset="0"/>
                </a:rPr>
                <a:t>Bài</a:t>
              </a:r>
              <a:r>
                <a:rPr lang="en-US" sz="3600" dirty="0">
                  <a:solidFill>
                    <a:srgbClr val="D83D22"/>
                  </a:solidFill>
                  <a:latin typeface="#9Slide07 SVNUT Triumph Press" panose="00000500000000000000" pitchFamily="2" charset="0"/>
                  <a:ea typeface="Cambria" panose="02040503050406030204" pitchFamily="18" charset="0"/>
                </a:rPr>
                <a:t> 2</a:t>
              </a:r>
            </a:p>
          </p:txBody>
        </p:sp>
      </p:grpSp>
      <p:pic>
        <p:nvPicPr>
          <p:cNvPr id="19" name="Đồ họa 9">
            <a:extLst>
              <a:ext uri="{FF2B5EF4-FFF2-40B4-BE49-F238E27FC236}">
                <a16:creationId xmlns:a16="http://schemas.microsoft.com/office/drawing/2014/main" id="{9CE93265-9EB9-0F47-AD8D-CB19132E4E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4611" y="2425629"/>
            <a:ext cx="2597664" cy="3313122"/>
          </a:xfrm>
          <a:prstGeom prst="rect">
            <a:avLst/>
          </a:prstGeom>
        </p:spPr>
      </p:pic>
      <p:sp>
        <p:nvSpPr>
          <p:cNvPr id="20" name="TextBox 19">
            <a:extLst>
              <a:ext uri="{FF2B5EF4-FFF2-40B4-BE49-F238E27FC236}">
                <a16:creationId xmlns:a16="http://schemas.microsoft.com/office/drawing/2014/main" id="{0A84CFC8-EBA5-C346-0602-2A953BAA21A6}"/>
              </a:ext>
            </a:extLst>
          </p:cNvPr>
          <p:cNvSpPr txBox="1"/>
          <p:nvPr/>
        </p:nvSpPr>
        <p:spPr>
          <a:xfrm>
            <a:off x="1452864" y="2615766"/>
            <a:ext cx="6691747" cy="2677656"/>
          </a:xfrm>
          <a:prstGeom prst="rect">
            <a:avLst/>
          </a:prstGeom>
          <a:noFill/>
        </p:spPr>
        <p:txBody>
          <a:bodyPr wrap="square">
            <a:spAutoFit/>
          </a:bodyPr>
          <a:lstStyle/>
          <a:p>
            <a:pPr marL="457200" indent="-457200">
              <a:buFontTx/>
              <a:buChar char="-"/>
            </a:pPr>
            <a:r>
              <a:rPr lang="en-US" sz="2800" b="1" dirty="0" err="1">
                <a:latin typeface="Cambria" panose="02040503050406030204" pitchFamily="18" charset="0"/>
                <a:ea typeface="Cambria" panose="02040503050406030204" pitchFamily="18" charset="0"/>
              </a:rPr>
              <a:t>Trước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p>
          <a:p>
            <a:pPr marL="457200" indent="-457200">
              <a:buFontTx/>
              <a:buChar char="-"/>
            </a:pPr>
            <a:r>
              <a:rPr lang="en-US" sz="2800" b="1" dirty="0" err="1">
                <a:latin typeface="Cambria" panose="02040503050406030204" pitchFamily="18" charset="0"/>
                <a:ea typeface="Cambria" panose="02040503050406030204" pitchFamily="18" charset="0"/>
              </a:rPr>
              <a:t>Tớ</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dọn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a:t>
            </a:r>
            <a:r>
              <a:rPr lang="en-US" sz="2800" b="1" dirty="0">
                <a:latin typeface="Cambria" panose="02040503050406030204" pitchFamily="18" charset="0"/>
                <a:ea typeface="Cambria" panose="02040503050406030204" pitchFamily="18" charset="0"/>
              </a:rPr>
              <a:t>. </a:t>
            </a:r>
          </a:p>
          <a:p>
            <a:pPr marL="457200" indent="-457200">
              <a:buFontTx/>
              <a:buChar char="-"/>
            </a:pPr>
            <a:r>
              <a:rPr lang="en-US" sz="2800" b="1" dirty="0" err="1">
                <a:latin typeface="Cambria" panose="02040503050406030204" pitchFamily="18" charset="0"/>
                <a:ea typeface="Cambria" panose="02040503050406030204" pitchFamily="18" charset="0"/>
              </a:rPr>
              <a:t>Ngày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mùng</a:t>
            </a:r>
            <a:r>
              <a:rPr lang="en-US" sz="2800" b="1" dirty="0">
                <a:latin typeface="Cambria" panose="02040503050406030204" pitchFamily="18" charset="0"/>
                <a:ea typeface="Cambria" panose="02040503050406030204" pitchFamily="18" charset="0"/>
              </a:rPr>
              <a:t> 1 </a:t>
            </a:r>
            <a:r>
              <a:rPr lang="en-US" sz="2800" b="1" dirty="0" err="1">
                <a:latin typeface="Cambria" panose="02040503050406030204" pitchFamily="18" charset="0"/>
                <a:ea typeface="Cambria" panose="02040503050406030204" pitchFamily="18" charset="0"/>
              </a:rPr>
              <a:t>Tết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đâu</a:t>
            </a:r>
            <a:r>
              <a:rPr lang="en-US" sz="2800" b="1" dirty="0">
                <a:latin typeface="Cambria" panose="02040503050406030204" pitchFamily="18" charset="0"/>
                <a:ea typeface="Cambria" panose="02040503050406030204" pitchFamily="18" charset="0"/>
              </a:rPr>
              <a:t>? </a:t>
            </a:r>
          </a:p>
          <a:p>
            <a:pPr marL="457200" indent="-457200">
              <a:buFontTx/>
              <a:buChar char="-"/>
            </a:pPr>
            <a:r>
              <a:rPr lang="en-US" sz="2800" b="1" dirty="0" err="1">
                <a:latin typeface="Cambria" panose="02040503050406030204" pitchFamily="18" charset="0"/>
                <a:ea typeface="Cambria" panose="02040503050406030204" pitchFamily="18" charset="0"/>
              </a:rPr>
              <a:t>Tớ</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mẹ</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Tớ</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thường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họ</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974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62A5CF-79C6-40D3-D496-2F0325E6273C}"/>
              </a:ext>
            </a:extLst>
          </p:cNvPr>
          <p:cNvPicPr>
            <a:picLocks noChangeAspect="1"/>
          </p:cNvPicPr>
          <p:nvPr/>
        </p:nvPicPr>
        <p:blipFill>
          <a:blip r:embed="rId2"/>
          <a:stretch>
            <a:fillRect/>
          </a:stretch>
        </p:blipFill>
        <p:spPr>
          <a:xfrm>
            <a:off x="2980674" y="761595"/>
            <a:ext cx="6230652" cy="5797798"/>
          </a:xfrm>
          <a:prstGeom prst="rect">
            <a:avLst/>
          </a:prstGeom>
        </p:spPr>
      </p:pic>
    </p:spTree>
    <p:extLst>
      <p:ext uri="{BB962C8B-B14F-4D97-AF65-F5344CB8AC3E}">
        <p14:creationId xmlns:p14="http://schemas.microsoft.com/office/powerpoint/2010/main" val="82985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C9E5EC-3CF1-4C9D-A50B-EE91A0E72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921" y="4360818"/>
            <a:ext cx="2387601" cy="2387601"/>
          </a:xfrm>
          <a:prstGeom prst="rect">
            <a:avLst/>
          </a:prstGeom>
        </p:spPr>
      </p:pic>
      <p:sp>
        <p:nvSpPr>
          <p:cNvPr id="5" name="Rectangle 4">
            <a:extLst>
              <a:ext uri="{FF2B5EF4-FFF2-40B4-BE49-F238E27FC236}">
                <a16:creationId xmlns:a16="http://schemas.microsoft.com/office/drawing/2014/main" id="{8B63472C-9DF9-4FD6-B77F-AF74223DC434}"/>
              </a:ext>
            </a:extLst>
          </p:cNvPr>
          <p:cNvSpPr/>
          <p:nvPr/>
        </p:nvSpPr>
        <p:spPr>
          <a:xfrm>
            <a:off x="3303350" y="788670"/>
            <a:ext cx="7303770" cy="528066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0C7C24E-CB56-479F-9666-A6881DA540BF}"/>
              </a:ext>
            </a:extLst>
          </p:cNvPr>
          <p:cNvSpPr/>
          <p:nvPr/>
        </p:nvSpPr>
        <p:spPr>
          <a:xfrm rot="19630063">
            <a:off x="2462122" y="909126"/>
            <a:ext cx="2640330" cy="58402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C5C720-3204-4493-8EEF-8DF6DF4316AE}"/>
              </a:ext>
            </a:extLst>
          </p:cNvPr>
          <p:cNvSpPr/>
          <p:nvPr/>
        </p:nvSpPr>
        <p:spPr>
          <a:xfrm rot="1372442">
            <a:off x="8745768" y="909127"/>
            <a:ext cx="2640330" cy="584025"/>
          </a:xfrm>
          <a:prstGeom prst="rect">
            <a:avLst/>
          </a:prstGeom>
          <a:solidFill>
            <a:schemeClr val="accent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CAFC7F0-97DE-4154-A98F-AC56AE305C71}"/>
              </a:ext>
            </a:extLst>
          </p:cNvPr>
          <p:cNvSpPr txBox="1"/>
          <p:nvPr/>
        </p:nvSpPr>
        <p:spPr>
          <a:xfrm>
            <a:off x="3578286" y="1557723"/>
            <a:ext cx="6629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Chơi trò chơi: </a:t>
            </a:r>
            <a:endParaRPr kumimoji="0" lang="en-US" sz="4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Doremon</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mảnh</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ghép</a:t>
            </a:r>
            <a:r>
              <a:rPr kumimoji="0" lang="vi-VN" sz="4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F1D8A8-E37F-4466-94A0-C84AAE14BDA9}"/>
              </a:ext>
            </a:extLst>
          </p:cNvPr>
          <p:cNvSpPr txBox="1"/>
          <p:nvPr/>
        </p:nvSpPr>
        <p:spPr>
          <a:xfrm>
            <a:off x="3578286" y="3336472"/>
            <a:ext cx="70288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dự</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đoán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lật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mở</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mảnh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ghép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45954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FB7FBB6D-06A8-28B3-72E7-57C3C10DB041}"/>
              </a:ext>
            </a:extLst>
          </p:cNvPr>
          <p:cNvSpPr/>
          <p:nvPr/>
        </p:nvSpPr>
        <p:spPr>
          <a:xfrm>
            <a:off x="3219450" y="3838575"/>
            <a:ext cx="5829300" cy="695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Cùng</a:t>
            </a:r>
            <a:r>
              <a:rPr lang="en-US" sz="4400" dirty="0"/>
              <a:t> </a:t>
            </a:r>
            <a:r>
              <a:rPr lang="en-US" sz="4400" dirty="0" err="1"/>
              <a:t>giải</a:t>
            </a:r>
            <a:r>
              <a:rPr lang="en-US" sz="4400" dirty="0"/>
              <a:t> </a:t>
            </a:r>
            <a:r>
              <a:rPr lang="en-US" sz="4400" dirty="0" err="1"/>
              <a:t>câu</a:t>
            </a:r>
            <a:r>
              <a:rPr lang="en-US" sz="4400" dirty="0"/>
              <a:t> </a:t>
            </a:r>
            <a:r>
              <a:rPr lang="en-US" sz="4400" dirty="0" err="1"/>
              <a:t>đố</a:t>
            </a:r>
            <a:endParaRPr lang="en-US" sz="4400" dirty="0"/>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3"/>
          <a:srcRect t="28473" r="25393"/>
          <a:stretch/>
        </p:blipFill>
        <p:spPr>
          <a:xfrm>
            <a:off x="5656055" y="0"/>
            <a:ext cx="6535946" cy="2960877"/>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6705601" y="1499980"/>
            <a:ext cx="548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9050">
                  <a:solidFill>
                    <a:prstClr val="white"/>
                  </a:solidFill>
                </a:ln>
                <a:solidFill>
                  <a:srgbClr val="4472C4"/>
                </a:solidFill>
                <a:effectLst>
                  <a:outerShdw blurRad="38100" dist="25400" dir="5400000" algn="ctr" rotWithShape="0">
                    <a:srgbClr val="6E747A">
                      <a:alpha val="43000"/>
                    </a:srgbClr>
                  </a:outerShdw>
                </a:effectLst>
                <a:uLnTx/>
                <a:uFillTx/>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74345" y="246826"/>
            <a:ext cx="5817655" cy="120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4775F9-E9C0-470F-87DF-44F906F44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1" y="0"/>
            <a:ext cx="12192000" cy="6460847"/>
          </a:xfrm>
          <a:prstGeom prst="rect">
            <a:avLst/>
          </a:prstGeom>
        </p:spPr>
      </p:pic>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64964" y="-766699"/>
            <a:ext cx="3828136" cy="38281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7"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8"/>
          <a:stretch>
            <a:fillRect/>
          </a:stretch>
        </p:blipFill>
        <p:spPr>
          <a:xfrm>
            <a:off x="0" y="3430073"/>
            <a:ext cx="4950381" cy="3468925"/>
          </a:xfrm>
          <a:prstGeom prst="rect">
            <a:avLst/>
          </a:prstGeom>
        </p:spPr>
      </p:pic>
      <p:pic>
        <p:nvPicPr>
          <p:cNvPr id="3" name="Picture 2">
            <a:hlinkClick r:id="rId9"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0"/>
          <a:srcRect t="5617"/>
          <a:stretch/>
        </p:blipFill>
        <p:spPr>
          <a:xfrm>
            <a:off x="-8608" y="-4723"/>
            <a:ext cx="4078577" cy="4206240"/>
          </a:xfrm>
          <a:prstGeom prst="rect">
            <a:avLst/>
          </a:prstGeom>
        </p:spPr>
      </p:pic>
      <p:pic>
        <p:nvPicPr>
          <p:cNvPr id="4" name="Picture 3">
            <a:hlinkClick r:id="rId11"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2"/>
          <a:srcRect t="5368"/>
          <a:stretch/>
        </p:blipFill>
        <p:spPr>
          <a:xfrm>
            <a:off x="3199274" y="-4723"/>
            <a:ext cx="4944285" cy="3450035"/>
          </a:xfrm>
          <a:prstGeom prst="rect">
            <a:avLst/>
          </a:prstGeom>
        </p:spPr>
      </p:pic>
      <p:pic>
        <p:nvPicPr>
          <p:cNvPr id="7" name="Picture 6">
            <a:hlinkClick r:id="rId13"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14"/>
          <a:stretch>
            <a:fillRect/>
          </a:stretch>
        </p:blipFill>
        <p:spPr>
          <a:xfrm>
            <a:off x="7241586" y="-4723"/>
            <a:ext cx="4950381" cy="3462828"/>
          </a:xfrm>
          <a:prstGeom prst="rect">
            <a:avLst/>
          </a:prstGeom>
        </p:spPr>
      </p:pic>
      <p:pic>
        <p:nvPicPr>
          <p:cNvPr id="11" name="Picture 10">
            <a:hlinkClick r:id="rId15"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16"/>
          <a:stretch>
            <a:fillRect/>
          </a:stretch>
        </p:blipFill>
        <p:spPr>
          <a:xfrm>
            <a:off x="8116249" y="2688078"/>
            <a:ext cx="4078577" cy="4206605"/>
          </a:xfrm>
          <a:prstGeom prst="rect">
            <a:avLst/>
          </a:prstGeom>
        </p:spPr>
      </p:pic>
      <p:pic>
        <p:nvPicPr>
          <p:cNvPr id="12" name="Picture 11">
            <a:hlinkClick r:id="rId17"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18"/>
          <a:stretch>
            <a:fillRect/>
          </a:stretch>
        </p:blipFill>
        <p:spPr>
          <a:xfrm>
            <a:off x="4065818" y="3434795"/>
            <a:ext cx="4944285" cy="3468925"/>
          </a:xfrm>
          <a:prstGeom prst="rect">
            <a:avLst/>
          </a:prstGeom>
        </p:spPr>
      </p:pic>
      <p:sp>
        <p:nvSpPr>
          <p:cNvPr id="5" name="Rectangle: Rounded Corners 4">
            <a:hlinkClick r:id="" action="ppaction://noaction"/>
            <a:extLst>
              <a:ext uri="{FF2B5EF4-FFF2-40B4-BE49-F238E27FC236}">
                <a16:creationId xmlns:a16="http://schemas.microsoft.com/office/drawing/2014/main" id="{44C83B0C-D8AC-4503-945F-ACB57A6D506E}"/>
              </a:ext>
            </a:extLst>
          </p:cNvPr>
          <p:cNvSpPr/>
          <p:nvPr/>
        </p:nvSpPr>
        <p:spPr>
          <a:xfrm>
            <a:off x="10666113" y="202018"/>
            <a:ext cx="1350334" cy="359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withEffect">
                                  <p:stCondLst>
                                    <p:cond delay="0"/>
                                  </p:stCondLst>
                                  <p:childTnLst>
                                    <p:animEffect transition="out" filter="fade">
                                      <p:cBhvr>
                                        <p:cTn id="35" dur="500" tmFilter="0, 0; .2, .5; .8, .5; 1, 0"/>
                                        <p:tgtEl>
                                          <p:spTgt spid="7"/>
                                        </p:tgtEl>
                                      </p:cBhvr>
                                    </p:animEffect>
                                    <p:animScale>
                                      <p:cBhvr>
                                        <p:cTn id="36" dur="250" autoRev="1" fill="hold"/>
                                        <p:tgtEl>
                                          <p:spTgt spid="7"/>
                                        </p:tgtEl>
                                      </p:cBhvr>
                                      <p:by x="105000" y="105000"/>
                                    </p:animScale>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with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with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08" y="3708887"/>
            <a:ext cx="1989772"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Dọn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dẹp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6">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081901" y="0"/>
            <a:ext cx="3798811" cy="24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794563"/>
            <a:ext cx="3078408" cy="3215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645026"/>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9948" y="289560"/>
            <a:ext cx="3607122" cy="257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37834"/>
            <a:ext cx="2888932" cy="3430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bánh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79720059-4AEE-4882-8126-5655795B623A}"/>
              </a:ext>
            </a:extLst>
          </p:cNvPr>
          <p:cNvPicPr>
            <a:picLocks noChangeAspect="1"/>
          </p:cNvPicPr>
          <p:nvPr/>
        </p:nvPicPr>
        <p:blipFill>
          <a:blip r:embed="rId6"/>
          <a:stretch>
            <a:fillRect/>
          </a:stretch>
        </p:blipFill>
        <p:spPr>
          <a:xfrm>
            <a:off x="4433835" y="380554"/>
            <a:ext cx="3657542" cy="2106289"/>
          </a:xfrm>
          <a:prstGeom prst="rect">
            <a:avLst/>
          </a:prstGeom>
        </p:spPr>
      </p:pic>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98132" y="3381226"/>
            <a:ext cx="3910012" cy="3130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Xin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57300813-86DD-4503-91C1-4C53C022C98E}"/>
              </a:ext>
            </a:extLst>
          </p:cNvPr>
          <p:cNvPicPr>
            <a:picLocks noChangeAspect="1"/>
          </p:cNvPicPr>
          <p:nvPr/>
        </p:nvPicPr>
        <p:blipFill>
          <a:blip r:embed="rId6"/>
          <a:stretch>
            <a:fillRect/>
          </a:stretch>
        </p:blipFill>
        <p:spPr>
          <a:xfrm>
            <a:off x="4263656" y="200526"/>
            <a:ext cx="4461576" cy="2433587"/>
          </a:xfrm>
          <a:prstGeom prst="rect">
            <a:avLst/>
          </a:prstGeom>
        </p:spPr>
      </p:pic>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55931"/>
            <a:ext cx="2873692" cy="34125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1DC0F19-B6C5-4479-A87C-0CE125B9A5F5}"/>
              </a:ext>
            </a:extLst>
          </p:cNvPr>
          <p:cNvPicPr>
            <a:picLocks noChangeAspect="1"/>
          </p:cNvPicPr>
          <p:nvPr/>
        </p:nvPicPr>
        <p:blipFill>
          <a:blip r:embed="rId6"/>
          <a:stretch>
            <a:fillRect/>
          </a:stretch>
        </p:blipFill>
        <p:spPr>
          <a:xfrm>
            <a:off x="3847147" y="289560"/>
            <a:ext cx="5076825" cy="2609850"/>
          </a:xfrm>
          <a:prstGeom prst="rect">
            <a:avLst/>
          </a:prstGeom>
        </p:spPr>
      </p:pic>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674330" y="3708887"/>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177E4F7-C437-4ED6-B9DE-79C84231CF6F}"/>
              </a:ext>
            </a:extLst>
          </p:cNvPr>
          <p:cNvPicPr>
            <a:picLocks noChangeAspect="1"/>
          </p:cNvPicPr>
          <p:nvPr/>
        </p:nvPicPr>
        <p:blipFill>
          <a:blip r:embed="rId6"/>
          <a:stretch>
            <a:fillRect/>
          </a:stretch>
        </p:blipFill>
        <p:spPr>
          <a:xfrm>
            <a:off x="4508404" y="289560"/>
            <a:ext cx="4126496" cy="2593059"/>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73F097D-5785-45EE-A2D3-F585A8DF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 y="0"/>
            <a:ext cx="12192000" cy="6858000"/>
          </a:xfrm>
          <a:prstGeom prst="rect">
            <a:avLst/>
          </a:prstGeom>
        </p:spPr>
      </p:pic>
      <p:pic>
        <p:nvPicPr>
          <p:cNvPr id="4" name="Picture 3">
            <a:extLst>
              <a:ext uri="{FF2B5EF4-FFF2-40B4-BE49-F238E27FC236}">
                <a16:creationId xmlns:a16="http://schemas.microsoft.com/office/drawing/2014/main" id="{723B6290-0997-4B9F-84EF-5CD46C45F996}"/>
              </a:ext>
            </a:extLst>
          </p:cNvPr>
          <p:cNvPicPr>
            <a:picLocks noChangeAspect="1"/>
          </p:cNvPicPr>
          <p:nvPr/>
        </p:nvPicPr>
        <p:blipFill>
          <a:blip r:embed="rId3"/>
          <a:stretch>
            <a:fillRect/>
          </a:stretch>
        </p:blipFill>
        <p:spPr>
          <a:xfrm flipH="1">
            <a:off x="155245" y="3573638"/>
            <a:ext cx="2869284" cy="4832252"/>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21319D53-425C-4375-AA1F-D4D8C31A9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434" y="4170296"/>
            <a:ext cx="3726681" cy="320936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2C837A7-C8BA-4EA0-B732-5354D52A8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A2A92A6-C5E6-4A98-8471-E0D14621D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30EF871-B4A7-4593-B242-4AE60C72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AF1CBA3E-2B7B-41FB-A4AB-9338865AF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2" name="Picture 1">
            <a:extLst>
              <a:ext uri="{FF2B5EF4-FFF2-40B4-BE49-F238E27FC236}">
                <a16:creationId xmlns:a16="http://schemas.microsoft.com/office/drawing/2014/main" id="{B1DE6FA1-EC9B-ABDA-F872-65AF30AD0DBE}"/>
              </a:ext>
            </a:extLst>
          </p:cNvPr>
          <p:cNvPicPr>
            <a:picLocks noChangeAspect="1"/>
          </p:cNvPicPr>
          <p:nvPr/>
        </p:nvPicPr>
        <p:blipFill>
          <a:blip r:embed="rId6"/>
          <a:stretch>
            <a:fillRect/>
          </a:stretch>
        </p:blipFill>
        <p:spPr>
          <a:xfrm>
            <a:off x="1853682" y="1959297"/>
            <a:ext cx="8571719" cy="3048264"/>
          </a:xfrm>
          <a:prstGeom prst="rect">
            <a:avLst/>
          </a:prstGeom>
        </p:spPr>
      </p:pic>
    </p:spTree>
    <p:extLst>
      <p:ext uri="{BB962C8B-B14F-4D97-AF65-F5344CB8AC3E}">
        <p14:creationId xmlns:p14="http://schemas.microsoft.com/office/powerpoint/2010/main" val="2020958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342854"/>
            <a:ext cx="8579594" cy="1815882"/>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en-US" sz="3400" dirty="0" err="1">
                <a:solidFill>
                  <a:srgbClr val="C00000"/>
                </a:solidFill>
              </a:rPr>
              <a:t>Mình</a:t>
            </a:r>
            <a:r>
              <a:rPr lang="en-US" sz="3400" dirty="0">
                <a:solidFill>
                  <a:srgbClr val="C00000"/>
                </a:solidFill>
              </a:rPr>
              <a:t> </a:t>
            </a:r>
            <a:r>
              <a:rPr lang="en-US" sz="3400" dirty="0" err="1">
                <a:solidFill>
                  <a:srgbClr val="C00000"/>
                </a:solidFill>
              </a:rPr>
              <a:t>vuông</a:t>
            </a:r>
            <a:r>
              <a:rPr lang="en-US" sz="3400" dirty="0">
                <a:solidFill>
                  <a:srgbClr val="C00000"/>
                </a:solidFill>
              </a:rPr>
              <a:t> </a:t>
            </a:r>
            <a:r>
              <a:rPr lang="en-US" sz="3400" dirty="0" err="1">
                <a:solidFill>
                  <a:srgbClr val="C00000"/>
                </a:solidFill>
              </a:rPr>
              <a:t>vức</a:t>
            </a:r>
            <a:r>
              <a:rPr lang="en-US" sz="3400" dirty="0">
                <a:solidFill>
                  <a:srgbClr val="C00000"/>
                </a:solidFill>
              </a:rPr>
              <a:t>, </a:t>
            </a:r>
            <a:r>
              <a:rPr lang="en-US" sz="3400" dirty="0" err="1">
                <a:solidFill>
                  <a:srgbClr val="C00000"/>
                </a:solidFill>
              </a:rPr>
              <a:t>áo</a:t>
            </a:r>
            <a:r>
              <a:rPr lang="en-US" sz="3400" dirty="0">
                <a:solidFill>
                  <a:srgbClr val="C00000"/>
                </a:solidFill>
              </a:rPr>
              <a:t> </a:t>
            </a:r>
            <a:r>
              <a:rPr lang="en-US" sz="3400" dirty="0" err="1">
                <a:solidFill>
                  <a:srgbClr val="C00000"/>
                </a:solidFill>
              </a:rPr>
              <a:t>xanh</a:t>
            </a:r>
            <a:r>
              <a:rPr lang="en-US" sz="3400" dirty="0">
                <a:solidFill>
                  <a:srgbClr val="C00000"/>
                </a:solidFill>
              </a:rPr>
              <a:t> </a:t>
            </a:r>
            <a:r>
              <a:rPr lang="en-US" sz="3400" dirty="0" err="1">
                <a:solidFill>
                  <a:srgbClr val="C00000"/>
                </a:solidFill>
              </a:rPr>
              <a:t>xanh</a:t>
            </a:r>
            <a:endParaRPr lang="en-US" sz="3400" dirty="0">
              <a:solidFill>
                <a:srgbClr val="C00000"/>
              </a:solidFill>
            </a:endParaRPr>
          </a:p>
          <a:p>
            <a:pPr lvl="0">
              <a:spcBef>
                <a:spcPts val="0"/>
              </a:spcBef>
              <a:spcAft>
                <a:spcPts val="600"/>
              </a:spcAft>
            </a:pPr>
            <a:r>
              <a:rPr lang="en-US" sz="3400" dirty="0">
                <a:solidFill>
                  <a:srgbClr val="C00000"/>
                </a:solidFill>
              </a:rPr>
              <a:t>Da </a:t>
            </a:r>
            <a:r>
              <a:rPr lang="en-US" sz="3400" dirty="0" err="1">
                <a:solidFill>
                  <a:srgbClr val="C00000"/>
                </a:solidFill>
              </a:rPr>
              <a:t>xanh</a:t>
            </a:r>
            <a:r>
              <a:rPr lang="en-US" sz="3400" dirty="0">
                <a:solidFill>
                  <a:srgbClr val="C00000"/>
                </a:solidFill>
              </a:rPr>
              <a:t>, </a:t>
            </a:r>
            <a:r>
              <a:rPr lang="en-US" sz="3400" dirty="0" err="1">
                <a:solidFill>
                  <a:srgbClr val="C00000"/>
                </a:solidFill>
              </a:rPr>
              <a:t>thịt</a:t>
            </a:r>
            <a:r>
              <a:rPr lang="en-US" sz="3400" dirty="0">
                <a:solidFill>
                  <a:srgbClr val="C00000"/>
                </a:solidFill>
              </a:rPr>
              <a:t> </a:t>
            </a:r>
            <a:r>
              <a:rPr lang="en-US" sz="3400" dirty="0" err="1">
                <a:solidFill>
                  <a:srgbClr val="C00000"/>
                </a:solidFill>
              </a:rPr>
              <a:t>trắng</a:t>
            </a:r>
            <a:r>
              <a:rPr lang="en-US" sz="3400" dirty="0">
                <a:solidFill>
                  <a:srgbClr val="C00000"/>
                </a:solidFill>
              </a:rPr>
              <a:t>, </a:t>
            </a:r>
            <a:r>
              <a:rPr lang="en-US" sz="3400" dirty="0" err="1">
                <a:solidFill>
                  <a:srgbClr val="C00000"/>
                </a:solidFill>
              </a:rPr>
              <a:t>đỗ</a:t>
            </a:r>
            <a:r>
              <a:rPr lang="en-US" sz="3400" dirty="0">
                <a:solidFill>
                  <a:srgbClr val="C00000"/>
                </a:solidFill>
              </a:rPr>
              <a:t> </a:t>
            </a:r>
            <a:r>
              <a:rPr lang="en-US" sz="3400" dirty="0" err="1">
                <a:solidFill>
                  <a:srgbClr val="C00000"/>
                </a:solidFill>
              </a:rPr>
              <a:t>hành</a:t>
            </a:r>
            <a:r>
              <a:rPr lang="en-US" sz="3400" dirty="0">
                <a:solidFill>
                  <a:srgbClr val="C00000"/>
                </a:solidFill>
              </a:rPr>
              <a:t> ở </a:t>
            </a:r>
            <a:r>
              <a:rPr lang="en-US" sz="3400" dirty="0" err="1">
                <a:solidFill>
                  <a:srgbClr val="C00000"/>
                </a:solidFill>
              </a:rPr>
              <a:t>trong</a:t>
            </a:r>
            <a:endParaRPr lang="en-US" sz="3400" dirty="0">
              <a:solidFill>
                <a:srgbClr val="C00000"/>
              </a:solidFill>
            </a:endParaRPr>
          </a:p>
          <a:p>
            <a:pPr lvl="0">
              <a:spcBef>
                <a:spcPts val="0"/>
              </a:spcBef>
              <a:spcAft>
                <a:spcPts val="600"/>
              </a:spcAft>
            </a:pPr>
            <a:r>
              <a:rPr lang="en-US" sz="3400" dirty="0" err="1">
                <a:solidFill>
                  <a:srgbClr val="C00000"/>
                </a:solidFill>
              </a:rPr>
              <a:t>Là</a:t>
            </a:r>
            <a:r>
              <a:rPr lang="en-US" sz="3400" dirty="0">
                <a:solidFill>
                  <a:srgbClr val="C00000"/>
                </a:solidFill>
              </a:rPr>
              <a:t> </a:t>
            </a:r>
            <a:r>
              <a:rPr lang="en-US" sz="3400" dirty="0" err="1">
                <a:solidFill>
                  <a:srgbClr val="C00000"/>
                </a:solidFill>
              </a:rPr>
              <a:t>bánh</a:t>
            </a:r>
            <a:r>
              <a:rPr lang="en-US" sz="3400" dirty="0">
                <a:solidFill>
                  <a:srgbClr val="C00000"/>
                </a:solidFill>
              </a:rPr>
              <a:t> </a:t>
            </a:r>
            <a:r>
              <a:rPr lang="en-US" sz="3400" dirty="0" err="1">
                <a:solidFill>
                  <a:srgbClr val="C00000"/>
                </a:solidFill>
              </a:rPr>
              <a:t>gì</a:t>
            </a:r>
            <a:r>
              <a:rPr lang="en-US" sz="3400" dirty="0">
                <a:solidFill>
                  <a:srgbClr val="C00000"/>
                </a:solidFill>
              </a:rPr>
              <a:t>?</a:t>
            </a:r>
            <a:endParaRPr kumimoji="0" lang="en-US" sz="34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310743" y="4323565"/>
            <a:ext cx="3661370"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Bánh</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chưng</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183127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dirty="0">
                <a:solidFill>
                  <a:srgbClr val="C00000"/>
                </a:solidFill>
              </a:rPr>
              <a:t>Hoa tượng trưng cho mùa xuân ở miền Bắc?</a:t>
            </a:r>
          </a:p>
          <a:p>
            <a:pPr lvl="0">
              <a:spcBef>
                <a:spcPts val="0"/>
              </a:spcBef>
              <a:spcAft>
                <a:spcPts val="600"/>
              </a:spcAft>
            </a:pPr>
            <a:endParaRPr lang="vi-VN" dirty="0">
              <a:solidFill>
                <a:srgbClr val="C00000"/>
              </a:solidFill>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Hoa</a:t>
            </a:r>
            <a:r>
              <a:rPr kumimoji="0" lang="en-US" sz="4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đào</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a:solidFill>
                  <a:srgbClr val="C00000"/>
                </a:solidFill>
              </a:rPr>
              <a:t>Cái gì khiến hầu hết mọi người đều xem vào đêm giao thừa?</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4742336" y="4323565"/>
            <a:ext cx="2707327"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Pháo</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hoa</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lgn="just">
              <a:spcBef>
                <a:spcPts val="0"/>
              </a:spcBef>
              <a:spcAft>
                <a:spcPts val="600"/>
              </a:spcAft>
            </a:pPr>
            <a:r>
              <a:rPr lang="vi-VN" sz="3200" dirty="0">
                <a:solidFill>
                  <a:srgbClr val="C00000"/>
                </a:solidFill>
              </a:rPr>
              <a:t>Loại cây đặc trưng cho ngày tết, không hoa, không trái mà ma quỷ rất sợ?</a:t>
            </a:r>
            <a:endParaRPr kumimoji="0" lang="en-US" sz="3200" b="1" i="0" u="none" strike="noStrike" kern="1200" cap="none" spc="0" normalizeH="0" baseline="0" noProof="0" dirty="0">
              <a:ln>
                <a:noFill/>
              </a:ln>
              <a:solidFill>
                <a:srgbClr val="C00000"/>
              </a:solidFill>
              <a:effectLst/>
              <a:uLnTx/>
              <a:uFillTx/>
              <a:latin typeface="Arial"/>
              <a:ea typeface="微软雅黑"/>
              <a:cs typeface="+mn-cs"/>
            </a:endParaRPr>
          </a:p>
        </p:txBody>
      </p:sp>
      <p:sp>
        <p:nvSpPr>
          <p:cNvPr id="9" name="TextBox 8"/>
          <p:cNvSpPr txBox="1"/>
          <p:nvPr/>
        </p:nvSpPr>
        <p:spPr>
          <a:xfrm>
            <a:off x="3062514" y="4110606"/>
            <a:ext cx="606697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err="1">
                <a:ln>
                  <a:noFill/>
                </a:ln>
                <a:solidFill>
                  <a:srgbClr val="FFFFFF"/>
                </a:solidFill>
                <a:effectLst/>
                <a:uLnTx/>
                <a:uFillTx/>
                <a:latin typeface="Arial"/>
                <a:ea typeface="微软雅黑"/>
                <a:cs typeface="+mn-cs"/>
              </a:rPr>
              <a:t>Cây</a:t>
            </a:r>
            <a:r>
              <a:rPr kumimoji="0" lang="en-US" sz="4400" b="1" i="0" u="none" strike="noStrike" kern="1200" cap="none" spc="0" normalizeH="0" noProof="0" dirty="0">
                <a:ln>
                  <a:noFill/>
                </a:ln>
                <a:solidFill>
                  <a:srgbClr val="FFFFFF"/>
                </a:solidFill>
                <a:effectLst/>
                <a:uLnTx/>
                <a:uFillTx/>
                <a:latin typeface="Arial"/>
                <a:ea typeface="微软雅黑"/>
                <a:cs typeface="+mn-cs"/>
              </a:rPr>
              <a:t> </a:t>
            </a:r>
            <a:r>
              <a:rPr kumimoji="0" lang="en-US" sz="4400" b="1" i="0" u="none" strike="noStrike" kern="1200" cap="none" spc="0" normalizeH="0" noProof="0" dirty="0" err="1">
                <a:ln>
                  <a:noFill/>
                </a:ln>
                <a:solidFill>
                  <a:srgbClr val="FFFFFF"/>
                </a:solidFill>
                <a:effectLst/>
                <a:uLnTx/>
                <a:uFillTx/>
                <a:latin typeface="Arial"/>
                <a:ea typeface="微软雅黑"/>
                <a:cs typeface="+mn-cs"/>
              </a:rPr>
              <a:t>nêu</a:t>
            </a:r>
            <a:endParaRPr kumimoji="0" lang="en-US" sz="4400" b="1"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pic>
        <p:nvPicPr>
          <p:cNvPr id="2" name="Picture 1">
            <a:extLst>
              <a:ext uri="{FF2B5EF4-FFF2-40B4-BE49-F238E27FC236}">
                <a16:creationId xmlns:a16="http://schemas.microsoft.com/office/drawing/2014/main" id="{16D22EBD-3AF9-DADD-2C37-4810A876EBBD}"/>
              </a:ext>
            </a:extLst>
          </p:cNvPr>
          <p:cNvPicPr>
            <a:picLocks noChangeAspect="1"/>
          </p:cNvPicPr>
          <p:nvPr/>
        </p:nvPicPr>
        <p:blipFill>
          <a:blip r:embed="rId14"/>
          <a:stretch>
            <a:fillRect/>
          </a:stretch>
        </p:blipFill>
        <p:spPr>
          <a:xfrm>
            <a:off x="8864241" y="247850"/>
            <a:ext cx="2426418" cy="804742"/>
          </a:xfrm>
          <a:prstGeom prst="rect">
            <a:avLst/>
          </a:prstGeom>
        </p:spPr>
      </p:pic>
      <p:pic>
        <p:nvPicPr>
          <p:cNvPr id="7" name="Picture 6">
            <a:extLst>
              <a:ext uri="{FF2B5EF4-FFF2-40B4-BE49-F238E27FC236}">
                <a16:creationId xmlns:a16="http://schemas.microsoft.com/office/drawing/2014/main" id="{7B011A0A-FC2D-19EA-0456-1C73EEE6E8D6}"/>
              </a:ext>
            </a:extLst>
          </p:cNvPr>
          <p:cNvPicPr>
            <a:picLocks noChangeAspect="1"/>
          </p:cNvPicPr>
          <p:nvPr/>
        </p:nvPicPr>
        <p:blipFill>
          <a:blip r:embed="rId15"/>
          <a:stretch>
            <a:fillRect/>
          </a:stretch>
        </p:blipFill>
        <p:spPr>
          <a:xfrm>
            <a:off x="2570380" y="2587431"/>
            <a:ext cx="4645555" cy="1072989"/>
          </a:xfrm>
          <a:prstGeom prst="rect">
            <a:avLst/>
          </a:prstGeom>
        </p:spPr>
      </p:pic>
      <p:pic>
        <p:nvPicPr>
          <p:cNvPr id="8" name="Picture 7">
            <a:extLst>
              <a:ext uri="{FF2B5EF4-FFF2-40B4-BE49-F238E27FC236}">
                <a16:creationId xmlns:a16="http://schemas.microsoft.com/office/drawing/2014/main" id="{FC653E34-EA92-9871-87A1-D17C4B571FE0}"/>
              </a:ext>
            </a:extLst>
          </p:cNvPr>
          <p:cNvPicPr>
            <a:picLocks noChangeAspect="1"/>
          </p:cNvPicPr>
          <p:nvPr/>
        </p:nvPicPr>
        <p:blipFill>
          <a:blip r:embed="rId16"/>
          <a:stretch>
            <a:fillRect/>
          </a:stretch>
        </p:blipFill>
        <p:spPr>
          <a:xfrm>
            <a:off x="3246774" y="3067719"/>
            <a:ext cx="5407621" cy="2139881"/>
          </a:xfrm>
          <a:prstGeom prst="rect">
            <a:avLst/>
          </a:prstGeom>
        </p:spPr>
      </p:pic>
      <p:pic>
        <p:nvPicPr>
          <p:cNvPr id="9" name="Picture 8">
            <a:extLst>
              <a:ext uri="{FF2B5EF4-FFF2-40B4-BE49-F238E27FC236}">
                <a16:creationId xmlns:a16="http://schemas.microsoft.com/office/drawing/2014/main" id="{27F122D5-4AC4-FC86-2F7B-77B8E855A187}"/>
              </a:ext>
            </a:extLst>
          </p:cNvPr>
          <p:cNvPicPr>
            <a:picLocks noChangeAspect="1"/>
          </p:cNvPicPr>
          <p:nvPr/>
        </p:nvPicPr>
        <p:blipFill>
          <a:blip r:embed="rId17"/>
          <a:stretch>
            <a:fillRect/>
          </a:stretch>
        </p:blipFill>
        <p:spPr>
          <a:xfrm>
            <a:off x="3961872" y="4819563"/>
            <a:ext cx="4779678" cy="1072989"/>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grpSp>
      <p:sp>
        <p:nvSpPr>
          <p:cNvPr id="17" name="TextBox 16">
            <a:extLst>
              <a:ext uri="{FF2B5EF4-FFF2-40B4-BE49-F238E27FC236}">
                <a16:creationId xmlns:a16="http://schemas.microsoft.com/office/drawing/2014/main" id="{AE496477-A699-4E7B-8CF2-D2DB3A7789F7}"/>
              </a:ext>
            </a:extLst>
          </p:cNvPr>
          <p:cNvSpPr txBox="1"/>
          <p:nvPr/>
        </p:nvSpPr>
        <p:spPr>
          <a:xfrm>
            <a:off x="2614727" y="396637"/>
            <a:ext cx="8238455" cy="658835"/>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 Quan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sát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tranh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thực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hiện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yêu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cầu</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p>
        </p:txBody>
      </p:sp>
      <p:pic>
        <p:nvPicPr>
          <p:cNvPr id="18" name="Picture 17">
            <a:extLst>
              <a:ext uri="{FF2B5EF4-FFF2-40B4-BE49-F238E27FC236}">
                <a16:creationId xmlns:a16="http://schemas.microsoft.com/office/drawing/2014/main" id="{AE7E77CB-FFB2-4C46-BF08-A945E789F68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colorTemperature colorTemp="7200"/>
                    </a14:imgEffect>
                    <a14:imgEffect>
                      <a14:saturation sat="200000"/>
                    </a14:imgEffect>
                  </a14:imgLayer>
                </a14:imgProps>
              </a:ext>
            </a:extLst>
          </a:blip>
          <a:srcRect l="5955" t="4288"/>
          <a:stretch/>
        </p:blipFill>
        <p:spPr>
          <a:xfrm>
            <a:off x="3039839" y="1262087"/>
            <a:ext cx="6345847" cy="3053361"/>
          </a:xfrm>
          <a:prstGeom prst="rect">
            <a:avLst/>
          </a:prstGeom>
        </p:spPr>
      </p:pic>
      <p:sp>
        <p:nvSpPr>
          <p:cNvPr id="19" name="TextBox 18">
            <a:extLst>
              <a:ext uri="{FF2B5EF4-FFF2-40B4-BE49-F238E27FC236}">
                <a16:creationId xmlns:a16="http://schemas.microsoft.com/office/drawing/2014/main" id="{BEAA9FF7-D3EB-4A2A-AEEF-7B26CDB4B47E}"/>
              </a:ext>
            </a:extLst>
          </p:cNvPr>
          <p:cNvSpPr txBox="1"/>
          <p:nvPr/>
        </p:nvSpPr>
        <p:spPr>
          <a:xfrm>
            <a:off x="974118" y="4444411"/>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Tìm từ ngữ chỉ sự vật:</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16E3D2E6-B858-4A34-90D4-4042D53D9587}"/>
              </a:ext>
            </a:extLst>
          </p:cNvPr>
          <p:cNvSpPr txBox="1"/>
          <p:nvPr/>
        </p:nvSpPr>
        <p:spPr>
          <a:xfrm>
            <a:off x="6918900" y="4500749"/>
            <a:ext cx="7868564" cy="129683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Tìm từ ngữ chỉ hoạt động:</a:t>
            </a:r>
            <a:endParaRPr kumimoji="0" lang="en-VN" sz="28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 lau lá dong</a:t>
            </a:r>
            <a:endParaRPr kumimoji="0" lang="en-VN" sz="28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cxnSp>
        <p:nvCxnSpPr>
          <p:cNvPr id="3" name="Straight Connector 2">
            <a:extLst>
              <a:ext uri="{FF2B5EF4-FFF2-40B4-BE49-F238E27FC236}">
                <a16:creationId xmlns:a16="http://schemas.microsoft.com/office/drawing/2014/main" id="{A47D02BB-EDDF-444A-AC8C-F702BBEB0C1F}"/>
              </a:ext>
            </a:extLst>
          </p:cNvPr>
          <p:cNvCxnSpPr/>
          <p:nvPr/>
        </p:nvCxnSpPr>
        <p:spPr>
          <a:xfrm>
            <a:off x="1509823" y="5007935"/>
            <a:ext cx="33985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6AB01B2-1748-463C-9161-B8F4198215A8}"/>
              </a:ext>
            </a:extLst>
          </p:cNvPr>
          <p:cNvCxnSpPr>
            <a:cxnSpLocks/>
          </p:cNvCxnSpPr>
          <p:nvPr/>
        </p:nvCxnSpPr>
        <p:spPr>
          <a:xfrm>
            <a:off x="7454605" y="5092826"/>
            <a:ext cx="39434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ngữ</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chỉ</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sự</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có</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trong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tranh</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các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Lá</a:t>
              </a:r>
              <a:r>
                <a:rPr kumimoji="0" lang="en-US" sz="3200" b="0" i="0" u="none" strike="noStrike" kern="0" cap="none" spc="0" normalizeH="0" baseline="0" noProof="0" dirty="0">
                  <a:ln>
                    <a:noFill/>
                  </a:ln>
                  <a:solidFill>
                    <a:srgbClr val="000000"/>
                  </a:solidFill>
                  <a:effectLst/>
                  <a:uLnTx/>
                  <a:uFillTx/>
                  <a:latin typeface="Arial"/>
                  <a:ea typeface="+mn-ea"/>
                  <a:cs typeface="Arial"/>
                  <a:sym typeface="Arial"/>
                </a:rPr>
                <a:t> dong</a:t>
              </a: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583</Words>
  <Application>Microsoft Office PowerPoint</Application>
  <PresentationFormat>Widescreen</PresentationFormat>
  <Paragraphs>80</Paragraphs>
  <Slides>28</Slides>
  <Notes>10</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28</vt:i4>
      </vt:variant>
    </vt:vector>
  </HeadingPairs>
  <TitlesOfParts>
    <vt:vector size="48" baseType="lpstr">
      <vt:lpstr>等线</vt:lpstr>
      <vt:lpstr>ITC Avant Garde Std Bk</vt:lpstr>
      <vt:lpstr>微软雅黑</vt:lpstr>
      <vt:lpstr>小单纯体</vt:lpstr>
      <vt:lpstr>#9Slide07 SVNUT Triumph Press</vt:lpstr>
      <vt:lpstr>Arial</vt:lpstr>
      <vt:lpstr>Arial-Rounded</vt:lpstr>
      <vt:lpstr>Calibri</vt:lpstr>
      <vt:lpstr>Calibri Light</vt:lpstr>
      <vt:lpstr>Cambria</vt:lpstr>
      <vt:lpstr>Times New Roman</vt:lpstr>
      <vt:lpstr>UTM Futura Extra</vt:lpstr>
      <vt:lpstr>Office Theme</vt:lpstr>
      <vt:lpstr>1_Office Theme</vt:lpstr>
      <vt:lpstr>包图主题2</vt:lpstr>
      <vt:lpstr>2_Office Theme</vt:lpstr>
      <vt:lpstr>4_Office Theme</vt:lpstr>
      <vt:lpstr>5_Office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22</cp:revision>
  <dcterms:created xsi:type="dcterms:W3CDTF">2021-12-06T14:44:46Z</dcterms:created>
  <dcterms:modified xsi:type="dcterms:W3CDTF">2024-12-08T08:13:18Z</dcterms:modified>
</cp:coreProperties>
</file>