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3" r:id="rId3"/>
    <p:sldMasterId id="2147483752" r:id="rId4"/>
  </p:sldMasterIdLst>
  <p:notesMasterIdLst>
    <p:notesMasterId r:id="rId25"/>
  </p:notesMasterIdLst>
  <p:sldIdLst>
    <p:sldId id="257" r:id="rId5"/>
    <p:sldId id="273" r:id="rId6"/>
    <p:sldId id="274" r:id="rId7"/>
    <p:sldId id="276" r:id="rId8"/>
    <p:sldId id="275" r:id="rId9"/>
    <p:sldId id="261" r:id="rId10"/>
    <p:sldId id="264" r:id="rId11"/>
    <p:sldId id="265" r:id="rId12"/>
    <p:sldId id="260" r:id="rId13"/>
    <p:sldId id="277" r:id="rId14"/>
    <p:sldId id="278" r:id="rId15"/>
    <p:sldId id="279" r:id="rId16"/>
    <p:sldId id="266" r:id="rId17"/>
    <p:sldId id="268" r:id="rId18"/>
    <p:sldId id="269" r:id="rId19"/>
    <p:sldId id="270" r:id="rId20"/>
    <p:sldId id="271" r:id="rId21"/>
    <p:sldId id="272" r:id="rId22"/>
    <p:sldId id="267" r:id="rId23"/>
    <p:sldId id="26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68768" autoAdjust="0"/>
  </p:normalViewPr>
  <p:slideViewPr>
    <p:cSldViewPr snapToGrid="0">
      <p:cViewPr varScale="1">
        <p:scale>
          <a:sx n="56" d="100"/>
          <a:sy n="56" d="100"/>
        </p:scale>
        <p:origin x="168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5D4F-C8C1-4197-A8AB-8E4371213F4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649FF-5D06-4EA8-8A5E-54D56D76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7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267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play the audio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/t/, write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students must to repeat and stand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11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 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 the audio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students must to repeat and sit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33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some rounds (increase the speed to make the game more interesting.)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students do the wrong action, they will be out of the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next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tang </a:t>
            </a:r>
            <a:r>
              <a:rPr lang="en-US" baseline="0" dirty="0" err="1"/>
              <a:t>tốc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04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to listen and follow the words with their fingers.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chant one line at a time and ask students to repeat after teacher.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Encourage students to chant along. Practice several times until students are familiar with the words and sounds.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one team to makes the beat by clap hands – another team have to follow the beat to chant with matching.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chant in front of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1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to listen and follow the words with their fingers.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chant one line at a time and ask students to repeat after teacher.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Encourage students to chant along. Practice several times until students are familiar with the words and sounds.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one team to makes the beat by clap hands – another team have to follow the beat to chant with matching.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chant in front of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22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three pictures and ask some questions: 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What can you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What can she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What can they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sentences. Tell them to pay attention to the sounds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in each word.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words with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and ask students to repeat.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work in pairs and say the sentences, paying attention to the correct pronunciation of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volunteers to say the sentences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41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8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make a survey with their friends in group.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survey and perform in front of class,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can/ can’t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5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8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make a survey with their friends in group.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survey and perform in front of class, using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can/ can’t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84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choose the missing letters.</a:t>
            </a:r>
          </a:p>
          <a:p>
            <a:pPr marL="0" indent="0">
              <a:buFontTx/>
              <a:buNone/>
            </a:pPr>
            <a:r>
              <a:rPr lang="en-US" dirty="0"/>
              <a:t>- Do as</a:t>
            </a:r>
            <a:r>
              <a:rPr lang="en-US" baseline="0" dirty="0"/>
              <a:t> a model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6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Click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5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0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2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how to pronounce the sound /t/,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/, pronounce the sound /t/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write with my pen. I can buy a toy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Tell students to follow to the words and sounds that they hear with their fingers and repeat. (whole class, in groups and individually)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perform in front of the whole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oy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w, 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how to pronounce the sound /t/,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/, pronounce the sound /t/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write with my pen. I can buy a toy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Tell students to follow to the words and sounds that they hear with their fingers and repeat. (whole class, in groups and individually)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perform in front of the whole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Checking: Sit and stand game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Teacher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/t/, write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students must to repeat and stand up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Teacher say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students must to repeat and sit down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If students do the wrong action, they will be out of the game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some rounds (increase the speed to make the game more interesting.)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" name="Google Shape;11;p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" name="Google Shape;29;p2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sp>
          <p:nvSpPr>
            <p:cNvPr id="30" name="Google Shape;30;p2"/>
            <p:cNvSpPr/>
            <p:nvPr/>
          </p:nvSpPr>
          <p:spPr>
            <a:xfrm>
              <a:off x="7281" y="774434"/>
              <a:ext cx="3875103" cy="1865321"/>
            </a:xfrm>
            <a:custGeom>
              <a:avLst/>
              <a:gdLst/>
              <a:ahLst/>
              <a:cxnLst/>
              <a:rect l="l" t="t" r="r" b="b"/>
              <a:pathLst>
                <a:path w="36723" h="17677" extrusionOk="0">
                  <a:moveTo>
                    <a:pt x="1" y="0"/>
                  </a:moveTo>
                  <a:lnTo>
                    <a:pt x="1" y="17502"/>
                  </a:lnTo>
                  <a:cubicBezTo>
                    <a:pt x="2799" y="17170"/>
                    <a:pt x="5620" y="17054"/>
                    <a:pt x="8453" y="17054"/>
                  </a:cubicBezTo>
                  <a:cubicBezTo>
                    <a:pt x="14554" y="17054"/>
                    <a:pt x="20711" y="17592"/>
                    <a:pt x="26816" y="17673"/>
                  </a:cubicBezTo>
                  <a:cubicBezTo>
                    <a:pt x="26972" y="17675"/>
                    <a:pt x="27127" y="17676"/>
                    <a:pt x="27281" y="17676"/>
                  </a:cubicBezTo>
                  <a:cubicBezTo>
                    <a:pt x="29108" y="17676"/>
                    <a:pt x="30859" y="17532"/>
                    <a:pt x="32666" y="17183"/>
                  </a:cubicBezTo>
                  <a:cubicBezTo>
                    <a:pt x="33964" y="16933"/>
                    <a:pt x="35355" y="16950"/>
                    <a:pt x="36723" y="16943"/>
                  </a:cubicBezTo>
                  <a:cubicBezTo>
                    <a:pt x="36627" y="16890"/>
                    <a:pt x="36533" y="16837"/>
                    <a:pt x="36437" y="16785"/>
                  </a:cubicBezTo>
                  <a:cubicBezTo>
                    <a:pt x="33352" y="15026"/>
                    <a:pt x="30430" y="12879"/>
                    <a:pt x="27044" y="11811"/>
                  </a:cubicBezTo>
                  <a:cubicBezTo>
                    <a:pt x="23460" y="10679"/>
                    <a:pt x="19478" y="10795"/>
                    <a:pt x="16160" y="9029"/>
                  </a:cubicBezTo>
                  <a:cubicBezTo>
                    <a:pt x="14043" y="7901"/>
                    <a:pt x="12382" y="6099"/>
                    <a:pt x="10502" y="4610"/>
                  </a:cubicBezTo>
                  <a:cubicBezTo>
                    <a:pt x="7474" y="2207"/>
                    <a:pt x="3814" y="6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81" y="2561152"/>
              <a:ext cx="3927864" cy="1845905"/>
            </a:xfrm>
            <a:custGeom>
              <a:avLst/>
              <a:gdLst/>
              <a:ahLst/>
              <a:cxnLst/>
              <a:rect l="l" t="t" r="r" b="b"/>
              <a:pathLst>
                <a:path w="37223" h="17493" extrusionOk="0">
                  <a:moveTo>
                    <a:pt x="36723" y="11"/>
                  </a:moveTo>
                  <a:cubicBezTo>
                    <a:pt x="35355" y="18"/>
                    <a:pt x="33964" y="1"/>
                    <a:pt x="32666" y="251"/>
                  </a:cubicBezTo>
                  <a:cubicBezTo>
                    <a:pt x="30859" y="600"/>
                    <a:pt x="29108" y="744"/>
                    <a:pt x="27281" y="744"/>
                  </a:cubicBezTo>
                  <a:cubicBezTo>
                    <a:pt x="27127" y="744"/>
                    <a:pt x="26972" y="743"/>
                    <a:pt x="26816" y="741"/>
                  </a:cubicBezTo>
                  <a:cubicBezTo>
                    <a:pt x="20711" y="660"/>
                    <a:pt x="14554" y="122"/>
                    <a:pt x="8453" y="122"/>
                  </a:cubicBezTo>
                  <a:cubicBezTo>
                    <a:pt x="5620" y="122"/>
                    <a:pt x="2799" y="238"/>
                    <a:pt x="1" y="570"/>
                  </a:cubicBezTo>
                  <a:lnTo>
                    <a:pt x="1" y="17493"/>
                  </a:lnTo>
                  <a:cubicBezTo>
                    <a:pt x="3814" y="16868"/>
                    <a:pt x="7474" y="15287"/>
                    <a:pt x="10502" y="12883"/>
                  </a:cubicBezTo>
                  <a:cubicBezTo>
                    <a:pt x="12382" y="11394"/>
                    <a:pt x="14043" y="9592"/>
                    <a:pt x="16160" y="8464"/>
                  </a:cubicBezTo>
                  <a:cubicBezTo>
                    <a:pt x="19478" y="6699"/>
                    <a:pt x="23460" y="6814"/>
                    <a:pt x="27044" y="5682"/>
                  </a:cubicBezTo>
                  <a:cubicBezTo>
                    <a:pt x="30430" y="4614"/>
                    <a:pt x="33352" y="2467"/>
                    <a:pt x="36437" y="711"/>
                  </a:cubicBezTo>
                  <a:cubicBezTo>
                    <a:pt x="36694" y="567"/>
                    <a:pt x="36953" y="422"/>
                    <a:pt x="37223" y="284"/>
                  </a:cubicBezTo>
                  <a:cubicBezTo>
                    <a:pt x="37055" y="195"/>
                    <a:pt x="36888" y="103"/>
                    <a:pt x="36723" y="1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81" y="7281"/>
              <a:ext cx="9129596" cy="5135358"/>
            </a:xfrm>
            <a:custGeom>
              <a:avLst/>
              <a:gdLst/>
              <a:ahLst/>
              <a:cxnLst/>
              <a:rect l="l" t="t" r="r" b="b"/>
              <a:pathLst>
                <a:path w="86518" h="48666" extrusionOk="0">
                  <a:moveTo>
                    <a:pt x="1" y="0"/>
                  </a:moveTo>
                  <a:lnTo>
                    <a:pt x="1" y="7270"/>
                  </a:lnTo>
                  <a:cubicBezTo>
                    <a:pt x="3814" y="7895"/>
                    <a:pt x="7474" y="9477"/>
                    <a:pt x="10502" y="11880"/>
                  </a:cubicBezTo>
                  <a:cubicBezTo>
                    <a:pt x="12382" y="13369"/>
                    <a:pt x="14043" y="15171"/>
                    <a:pt x="16160" y="16299"/>
                  </a:cubicBezTo>
                  <a:cubicBezTo>
                    <a:pt x="19478" y="18065"/>
                    <a:pt x="23460" y="17949"/>
                    <a:pt x="27044" y="19081"/>
                  </a:cubicBezTo>
                  <a:cubicBezTo>
                    <a:pt x="30430" y="20149"/>
                    <a:pt x="33352" y="22296"/>
                    <a:pt x="36437" y="24055"/>
                  </a:cubicBezTo>
                  <a:cubicBezTo>
                    <a:pt x="36533" y="24107"/>
                    <a:pt x="36627" y="24160"/>
                    <a:pt x="36723" y="24213"/>
                  </a:cubicBezTo>
                  <a:cubicBezTo>
                    <a:pt x="36888" y="24305"/>
                    <a:pt x="37055" y="24397"/>
                    <a:pt x="37223" y="24486"/>
                  </a:cubicBezTo>
                  <a:cubicBezTo>
                    <a:pt x="36953" y="24624"/>
                    <a:pt x="36694" y="24769"/>
                    <a:pt x="36437" y="24913"/>
                  </a:cubicBezTo>
                  <a:cubicBezTo>
                    <a:pt x="33352" y="26669"/>
                    <a:pt x="30430" y="28816"/>
                    <a:pt x="27044" y="29884"/>
                  </a:cubicBezTo>
                  <a:cubicBezTo>
                    <a:pt x="23460" y="31016"/>
                    <a:pt x="19478" y="30901"/>
                    <a:pt x="16160" y="32666"/>
                  </a:cubicBezTo>
                  <a:cubicBezTo>
                    <a:pt x="14043" y="33794"/>
                    <a:pt x="12382" y="35596"/>
                    <a:pt x="10502" y="37085"/>
                  </a:cubicBezTo>
                  <a:cubicBezTo>
                    <a:pt x="7474" y="39489"/>
                    <a:pt x="3814" y="41070"/>
                    <a:pt x="1" y="41695"/>
                  </a:cubicBezTo>
                  <a:lnTo>
                    <a:pt x="1" y="48665"/>
                  </a:lnTo>
                  <a:lnTo>
                    <a:pt x="9778" y="48665"/>
                  </a:lnTo>
                  <a:cubicBezTo>
                    <a:pt x="11163" y="48014"/>
                    <a:pt x="12475" y="47208"/>
                    <a:pt x="13678" y="46265"/>
                  </a:cubicBezTo>
                  <a:cubicBezTo>
                    <a:pt x="16384" y="44135"/>
                    <a:pt x="18541" y="41330"/>
                    <a:pt x="21434" y="39459"/>
                  </a:cubicBezTo>
                  <a:cubicBezTo>
                    <a:pt x="26458" y="36214"/>
                    <a:pt x="33159" y="36129"/>
                    <a:pt x="37818" y="32377"/>
                  </a:cubicBezTo>
                  <a:cubicBezTo>
                    <a:pt x="39754" y="30822"/>
                    <a:pt x="41191" y="28737"/>
                    <a:pt x="42707" y="26745"/>
                  </a:cubicBezTo>
                  <a:cubicBezTo>
                    <a:pt x="44219" y="28737"/>
                    <a:pt x="45656" y="30822"/>
                    <a:pt x="47592" y="32377"/>
                  </a:cubicBezTo>
                  <a:cubicBezTo>
                    <a:pt x="52251" y="36129"/>
                    <a:pt x="58955" y="36214"/>
                    <a:pt x="63980" y="39459"/>
                  </a:cubicBezTo>
                  <a:cubicBezTo>
                    <a:pt x="66869" y="41330"/>
                    <a:pt x="69030" y="44135"/>
                    <a:pt x="71736" y="46265"/>
                  </a:cubicBezTo>
                  <a:cubicBezTo>
                    <a:pt x="72936" y="47208"/>
                    <a:pt x="74247" y="48014"/>
                    <a:pt x="75632" y="48665"/>
                  </a:cubicBezTo>
                  <a:lnTo>
                    <a:pt x="86518" y="48665"/>
                  </a:lnTo>
                  <a:lnTo>
                    <a:pt x="86518" y="41850"/>
                  </a:lnTo>
                  <a:cubicBezTo>
                    <a:pt x="82310" y="41369"/>
                    <a:pt x="78229" y="39722"/>
                    <a:pt x="74909" y="37085"/>
                  </a:cubicBezTo>
                  <a:cubicBezTo>
                    <a:pt x="73031" y="35596"/>
                    <a:pt x="71367" y="33794"/>
                    <a:pt x="69253" y="32666"/>
                  </a:cubicBezTo>
                  <a:cubicBezTo>
                    <a:pt x="65936" y="30901"/>
                    <a:pt x="61954" y="31016"/>
                    <a:pt x="58371" y="29884"/>
                  </a:cubicBezTo>
                  <a:cubicBezTo>
                    <a:pt x="54981" y="28816"/>
                    <a:pt x="52061" y="26669"/>
                    <a:pt x="48973" y="24913"/>
                  </a:cubicBezTo>
                  <a:cubicBezTo>
                    <a:pt x="48846" y="24837"/>
                    <a:pt x="48714" y="24766"/>
                    <a:pt x="48579" y="24693"/>
                  </a:cubicBezTo>
                  <a:cubicBezTo>
                    <a:pt x="48451" y="24620"/>
                    <a:pt x="48319" y="24552"/>
                    <a:pt x="48191" y="24486"/>
                  </a:cubicBezTo>
                  <a:cubicBezTo>
                    <a:pt x="48457" y="24344"/>
                    <a:pt x="48720" y="24200"/>
                    <a:pt x="48973" y="24055"/>
                  </a:cubicBezTo>
                  <a:cubicBezTo>
                    <a:pt x="52061" y="22296"/>
                    <a:pt x="54981" y="20149"/>
                    <a:pt x="58371" y="19081"/>
                  </a:cubicBezTo>
                  <a:cubicBezTo>
                    <a:pt x="61954" y="17949"/>
                    <a:pt x="65936" y="18065"/>
                    <a:pt x="69253" y="16299"/>
                  </a:cubicBezTo>
                  <a:cubicBezTo>
                    <a:pt x="71367" y="15171"/>
                    <a:pt x="73031" y="13369"/>
                    <a:pt x="74909" y="11880"/>
                  </a:cubicBezTo>
                  <a:cubicBezTo>
                    <a:pt x="78229" y="9246"/>
                    <a:pt x="82310" y="7600"/>
                    <a:pt x="86518" y="7119"/>
                  </a:cubicBezTo>
                  <a:lnTo>
                    <a:pt x="86518" y="0"/>
                  </a:lnTo>
                  <a:lnTo>
                    <a:pt x="76296" y="0"/>
                  </a:lnTo>
                  <a:cubicBezTo>
                    <a:pt x="74669" y="698"/>
                    <a:pt x="73130" y="1602"/>
                    <a:pt x="71736" y="2700"/>
                  </a:cubicBezTo>
                  <a:cubicBezTo>
                    <a:pt x="69030" y="4831"/>
                    <a:pt x="66869" y="7635"/>
                    <a:pt x="63980" y="9506"/>
                  </a:cubicBezTo>
                  <a:cubicBezTo>
                    <a:pt x="58955" y="12752"/>
                    <a:pt x="52251" y="12837"/>
                    <a:pt x="47592" y="16588"/>
                  </a:cubicBezTo>
                  <a:cubicBezTo>
                    <a:pt x="45656" y="18147"/>
                    <a:pt x="44219" y="20228"/>
                    <a:pt x="42707" y="22221"/>
                  </a:cubicBezTo>
                  <a:cubicBezTo>
                    <a:pt x="41191" y="20228"/>
                    <a:pt x="39754" y="18147"/>
                    <a:pt x="37818" y="16588"/>
                  </a:cubicBezTo>
                  <a:cubicBezTo>
                    <a:pt x="33159" y="12837"/>
                    <a:pt x="26458" y="12752"/>
                    <a:pt x="21434" y="9506"/>
                  </a:cubicBezTo>
                  <a:cubicBezTo>
                    <a:pt x="18541" y="7635"/>
                    <a:pt x="16384" y="4831"/>
                    <a:pt x="13678" y="2700"/>
                  </a:cubicBezTo>
                  <a:cubicBezTo>
                    <a:pt x="12284" y="1602"/>
                    <a:pt x="10745" y="698"/>
                    <a:pt x="911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5716152" y="4550582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8816490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238204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6667046" flipH="1">
              <a:off x="3043679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8865576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4070751" y="6500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33476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-3145583" flipH="1">
              <a:off x="8200182" y="3109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187692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286426" flipH="1">
              <a:off x="8410776" y="2929786"/>
              <a:ext cx="259000" cy="230714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3882963" y="4549013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164148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4123685" y="4568872"/>
              <a:ext cx="346169" cy="36394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6549151" y="2679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3463901" y="600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909452" flipH="1">
              <a:off x="930460" y="4434133"/>
              <a:ext cx="193319" cy="172182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1498400" y="1669100"/>
            <a:ext cx="9195200" cy="2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488433" y="46633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09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00" name="Google Shape;400;p1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1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1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1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8" name="Google Shape;418;p13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419" name="Google Shape;419;p13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8840593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8891106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7" name="Google Shape;437;p13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13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3"/>
          <p:cNvSpPr txBox="1">
            <a:spLocks noGrp="1"/>
          </p:cNvSpPr>
          <p:nvPr>
            <p:ph type="title"/>
          </p:nvPr>
        </p:nvSpPr>
        <p:spPr>
          <a:xfrm>
            <a:off x="914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2" hasCustomPrompt="1"/>
          </p:nvPr>
        </p:nvSpPr>
        <p:spPr>
          <a:xfrm>
            <a:off x="1621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1"/>
          </p:nvPr>
        </p:nvSpPr>
        <p:spPr>
          <a:xfrm>
            <a:off x="914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3"/>
          </p:nvPr>
        </p:nvSpPr>
        <p:spPr>
          <a:xfrm>
            <a:off x="4538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5"/>
          </p:nvPr>
        </p:nvSpPr>
        <p:spPr>
          <a:xfrm>
            <a:off x="4538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6"/>
          </p:nvPr>
        </p:nvSpPr>
        <p:spPr>
          <a:xfrm>
            <a:off x="8162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7" hasCustomPrompt="1"/>
          </p:nvPr>
        </p:nvSpPr>
        <p:spPr>
          <a:xfrm>
            <a:off x="8869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8"/>
          </p:nvPr>
        </p:nvSpPr>
        <p:spPr>
          <a:xfrm>
            <a:off x="8162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9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39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4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51" name="Google Shape;451;p14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4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4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4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4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4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4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9" name="Google Shape;469;p14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470" name="Google Shape;470;p14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471" name="Google Shape;471;p14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4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4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4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4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4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4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4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4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4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4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4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88" name="Google Shape;488;p14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0" name="Google Shape;490;p14"/>
          <p:cNvSpPr txBox="1">
            <a:spLocks noGrp="1"/>
          </p:cNvSpPr>
          <p:nvPr>
            <p:ph type="title"/>
          </p:nvPr>
        </p:nvSpPr>
        <p:spPr>
          <a:xfrm>
            <a:off x="3366967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1" name="Google Shape;491;p14"/>
          <p:cNvSpPr txBox="1">
            <a:spLocks noGrp="1"/>
          </p:cNvSpPr>
          <p:nvPr>
            <p:ph type="title" idx="2" hasCustomPrompt="1"/>
          </p:nvPr>
        </p:nvSpPr>
        <p:spPr>
          <a:xfrm>
            <a:off x="9184967" y="1503633"/>
            <a:ext cx="16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92" name="Google Shape;492;p14"/>
          <p:cNvSpPr txBox="1">
            <a:spLocks noGrp="1"/>
          </p:cNvSpPr>
          <p:nvPr>
            <p:ph type="subTitle" idx="1"/>
          </p:nvPr>
        </p:nvSpPr>
        <p:spPr>
          <a:xfrm>
            <a:off x="3641767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512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1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95" name="Google Shape;495;p1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3" name="Google Shape;513;p15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514" name="Google Shape;514;p15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515" name="Google Shape;515;p15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32" name="Google Shape;532;p15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 txBox="1">
            <a:spLocks noGrp="1"/>
          </p:cNvSpPr>
          <p:nvPr>
            <p:ph type="title"/>
          </p:nvPr>
        </p:nvSpPr>
        <p:spPr>
          <a:xfrm>
            <a:off x="1282300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 idx="2" hasCustomPrompt="1"/>
          </p:nvPr>
        </p:nvSpPr>
        <p:spPr>
          <a:xfrm>
            <a:off x="1282300" y="1503633"/>
            <a:ext cx="184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6" name="Google Shape;536;p15"/>
          <p:cNvSpPr txBox="1">
            <a:spLocks noGrp="1"/>
          </p:cNvSpPr>
          <p:nvPr>
            <p:ph type="subTitle" idx="1"/>
          </p:nvPr>
        </p:nvSpPr>
        <p:spPr>
          <a:xfrm>
            <a:off x="1282300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44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39" name="Google Shape;539;p1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1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1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1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1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7" name="Google Shape;557;p16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558" name="Google Shape;558;p16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559" name="Google Shape;559;p16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6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6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76" name="Google Shape;576;p16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3053400" y="4469133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1775000" y="1648867"/>
            <a:ext cx="8642000" cy="2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14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7"/>
          <p:cNvSpPr txBox="1">
            <a:spLocks noGrp="1"/>
          </p:cNvSpPr>
          <p:nvPr>
            <p:ph type="title"/>
          </p:nvPr>
        </p:nvSpPr>
        <p:spPr>
          <a:xfrm>
            <a:off x="4414367" y="495200"/>
            <a:ext cx="6797200" cy="1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80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84" name="Google Shape;584;p1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2" name="Google Shape;602;p18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603" name="Google Shape;603;p18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8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8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8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9" name="Google Shape;619;p18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18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8"/>
          <p:cNvSpPr txBox="1">
            <a:spLocks noGrp="1"/>
          </p:cNvSpPr>
          <p:nvPr>
            <p:ph type="title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2" name="Google Shape;622;p18"/>
          <p:cNvSpPr txBox="1">
            <a:spLocks noGrp="1"/>
          </p:cNvSpPr>
          <p:nvPr>
            <p:ph type="subTitle" idx="1"/>
          </p:nvPr>
        </p:nvSpPr>
        <p:spPr>
          <a:xfrm>
            <a:off x="9600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8"/>
          <p:cNvSpPr txBox="1">
            <a:spLocks noGrp="1"/>
          </p:cNvSpPr>
          <p:nvPr>
            <p:ph type="title" idx="2"/>
          </p:nvPr>
        </p:nvSpPr>
        <p:spPr>
          <a:xfrm>
            <a:off x="45384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4" name="Google Shape;624;p18"/>
          <p:cNvSpPr txBox="1">
            <a:spLocks noGrp="1"/>
          </p:cNvSpPr>
          <p:nvPr>
            <p:ph type="subTitle" idx="3"/>
          </p:nvPr>
        </p:nvSpPr>
        <p:spPr>
          <a:xfrm>
            <a:off x="45384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8"/>
          <p:cNvSpPr txBox="1">
            <a:spLocks noGrp="1"/>
          </p:cNvSpPr>
          <p:nvPr>
            <p:ph type="title" idx="4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6" name="Google Shape;626;p18"/>
          <p:cNvSpPr txBox="1">
            <a:spLocks noGrp="1"/>
          </p:cNvSpPr>
          <p:nvPr>
            <p:ph type="subTitle" idx="5"/>
          </p:nvPr>
        </p:nvSpPr>
        <p:spPr>
          <a:xfrm>
            <a:off x="81168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8"/>
          <p:cNvSpPr txBox="1">
            <a:spLocks noGrp="1"/>
          </p:cNvSpPr>
          <p:nvPr>
            <p:ph type="title" idx="6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35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1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30" name="Google Shape;630;p1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8" name="Google Shape;648;p19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649" name="Google Shape;649;p19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9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9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9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9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5" name="Google Shape;665;p19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28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19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9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206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2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70" name="Google Shape;670;p2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2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2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2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2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2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2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2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2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2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2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2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2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2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2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2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2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2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8" name="Google Shape;688;p2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89" name="Google Shape;689;p2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2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2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2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7" name="Google Shape;707;p20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708" name="Google Shape;708;p20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4" name="Google Shape;724;p20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20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6" name="Google Shape;726;p20"/>
          <p:cNvSpPr txBox="1">
            <a:spLocks noGrp="1"/>
          </p:cNvSpPr>
          <p:nvPr>
            <p:ph type="title"/>
          </p:nvPr>
        </p:nvSpPr>
        <p:spPr>
          <a:xfrm>
            <a:off x="2359809" y="23311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27" name="Google Shape;727;p20"/>
          <p:cNvSpPr txBox="1">
            <a:spLocks noGrp="1"/>
          </p:cNvSpPr>
          <p:nvPr>
            <p:ph type="subTitle" idx="1"/>
          </p:nvPr>
        </p:nvSpPr>
        <p:spPr>
          <a:xfrm>
            <a:off x="2359815" y="29100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0"/>
          <p:cNvSpPr txBox="1">
            <a:spLocks noGrp="1"/>
          </p:cNvSpPr>
          <p:nvPr>
            <p:ph type="title" idx="2"/>
          </p:nvPr>
        </p:nvSpPr>
        <p:spPr>
          <a:xfrm>
            <a:off x="7336845" y="23311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29" name="Google Shape;729;p20"/>
          <p:cNvSpPr txBox="1">
            <a:spLocks noGrp="1"/>
          </p:cNvSpPr>
          <p:nvPr>
            <p:ph type="subTitle" idx="3"/>
          </p:nvPr>
        </p:nvSpPr>
        <p:spPr>
          <a:xfrm>
            <a:off x="7336849" y="29100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0"/>
          <p:cNvSpPr txBox="1">
            <a:spLocks noGrp="1"/>
          </p:cNvSpPr>
          <p:nvPr>
            <p:ph type="title" idx="4"/>
          </p:nvPr>
        </p:nvSpPr>
        <p:spPr>
          <a:xfrm>
            <a:off x="2359809" y="42423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31" name="Google Shape;731;p20"/>
          <p:cNvSpPr txBox="1">
            <a:spLocks noGrp="1"/>
          </p:cNvSpPr>
          <p:nvPr>
            <p:ph type="subTitle" idx="5"/>
          </p:nvPr>
        </p:nvSpPr>
        <p:spPr>
          <a:xfrm>
            <a:off x="2359815" y="48212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0"/>
          <p:cNvSpPr txBox="1">
            <a:spLocks noGrp="1"/>
          </p:cNvSpPr>
          <p:nvPr>
            <p:ph type="title" idx="6"/>
          </p:nvPr>
        </p:nvSpPr>
        <p:spPr>
          <a:xfrm>
            <a:off x="7336845" y="42423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33" name="Google Shape;733;p20"/>
          <p:cNvSpPr txBox="1">
            <a:spLocks noGrp="1"/>
          </p:cNvSpPr>
          <p:nvPr>
            <p:ph type="subTitle" idx="7"/>
          </p:nvPr>
        </p:nvSpPr>
        <p:spPr>
          <a:xfrm>
            <a:off x="7336849" y="48212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0"/>
          <p:cNvSpPr txBox="1">
            <a:spLocks noGrp="1"/>
          </p:cNvSpPr>
          <p:nvPr>
            <p:ph type="title" idx="8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35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737" name="Google Shape;737;p2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2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2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2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2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2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2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2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2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2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2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5" name="Google Shape;755;p21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756" name="Google Shape;756;p21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1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1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1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1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21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960000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5" name="Google Shape;775;p21"/>
          <p:cNvSpPr txBox="1">
            <a:spLocks noGrp="1"/>
          </p:cNvSpPr>
          <p:nvPr>
            <p:ph type="subTitle" idx="1"/>
          </p:nvPr>
        </p:nvSpPr>
        <p:spPr>
          <a:xfrm>
            <a:off x="960000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21"/>
          <p:cNvSpPr txBox="1">
            <a:spLocks noGrp="1"/>
          </p:cNvSpPr>
          <p:nvPr>
            <p:ph type="title" idx="2"/>
          </p:nvPr>
        </p:nvSpPr>
        <p:spPr>
          <a:xfrm>
            <a:off x="4559025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7" name="Google Shape;777;p21"/>
          <p:cNvSpPr txBox="1">
            <a:spLocks noGrp="1"/>
          </p:cNvSpPr>
          <p:nvPr>
            <p:ph type="subTitle" idx="3"/>
          </p:nvPr>
        </p:nvSpPr>
        <p:spPr>
          <a:xfrm>
            <a:off x="4559025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1"/>
          <p:cNvSpPr txBox="1">
            <a:spLocks noGrp="1"/>
          </p:cNvSpPr>
          <p:nvPr>
            <p:ph type="title" idx="4"/>
          </p:nvPr>
        </p:nvSpPr>
        <p:spPr>
          <a:xfrm>
            <a:off x="960000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9" name="Google Shape;779;p21"/>
          <p:cNvSpPr txBox="1">
            <a:spLocks noGrp="1"/>
          </p:cNvSpPr>
          <p:nvPr>
            <p:ph type="subTitle" idx="5"/>
          </p:nvPr>
        </p:nvSpPr>
        <p:spPr>
          <a:xfrm>
            <a:off x="960000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1"/>
          <p:cNvSpPr txBox="1">
            <a:spLocks noGrp="1"/>
          </p:cNvSpPr>
          <p:nvPr>
            <p:ph type="title" idx="6"/>
          </p:nvPr>
        </p:nvSpPr>
        <p:spPr>
          <a:xfrm>
            <a:off x="4559025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1" name="Google Shape;781;p21"/>
          <p:cNvSpPr txBox="1">
            <a:spLocks noGrp="1"/>
          </p:cNvSpPr>
          <p:nvPr>
            <p:ph type="subTitle" idx="7"/>
          </p:nvPr>
        </p:nvSpPr>
        <p:spPr>
          <a:xfrm>
            <a:off x="4559025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1"/>
          <p:cNvSpPr txBox="1">
            <a:spLocks noGrp="1"/>
          </p:cNvSpPr>
          <p:nvPr>
            <p:ph type="title" idx="8"/>
          </p:nvPr>
        </p:nvSpPr>
        <p:spPr>
          <a:xfrm>
            <a:off x="8158060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21"/>
          <p:cNvSpPr txBox="1">
            <a:spLocks noGrp="1"/>
          </p:cNvSpPr>
          <p:nvPr>
            <p:ph type="subTitle" idx="9"/>
          </p:nvPr>
        </p:nvSpPr>
        <p:spPr>
          <a:xfrm>
            <a:off x="8158060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 idx="13"/>
          </p:nvPr>
        </p:nvSpPr>
        <p:spPr>
          <a:xfrm>
            <a:off x="8158060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subTitle" idx="14"/>
          </p:nvPr>
        </p:nvSpPr>
        <p:spPr>
          <a:xfrm>
            <a:off x="8158060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1"/>
          <p:cNvSpPr txBox="1">
            <a:spLocks noGrp="1"/>
          </p:cNvSpPr>
          <p:nvPr>
            <p:ph type="title" idx="15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729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2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789" name="Google Shape;789;p2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7" name="Google Shape;807;p22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808" name="Google Shape;808;p22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6" name="Google Shape;826;p22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8" name="Google Shape;828;p22"/>
          <p:cNvSpPr txBox="1">
            <a:spLocks noGrp="1"/>
          </p:cNvSpPr>
          <p:nvPr>
            <p:ph type="subTitle" idx="1"/>
          </p:nvPr>
        </p:nvSpPr>
        <p:spPr>
          <a:xfrm>
            <a:off x="6204767" y="3571233"/>
            <a:ext cx="4404400" cy="1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9" name="Google Shape;829;p22"/>
          <p:cNvSpPr txBox="1">
            <a:spLocks noGrp="1"/>
          </p:cNvSpPr>
          <p:nvPr>
            <p:ph type="title"/>
          </p:nvPr>
        </p:nvSpPr>
        <p:spPr>
          <a:xfrm>
            <a:off x="6116767" y="1057967"/>
            <a:ext cx="4580400" cy="1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1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5" name="Google Shape;55;p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3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74" name="Google Shape;74;p3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Google Shape;92;p3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2350967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498788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2488300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834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2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832" name="Google Shape;832;p2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2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0" name="Google Shape;850;p23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851" name="Google Shape;851;p23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852" name="Google Shape;852;p23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3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3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3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3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3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3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3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9" name="Google Shape;869;p23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1" name="Google Shape;871;p23"/>
          <p:cNvSpPr txBox="1">
            <a:spLocks noGrp="1"/>
          </p:cNvSpPr>
          <p:nvPr>
            <p:ph type="title" hasCustomPrompt="1"/>
          </p:nvPr>
        </p:nvSpPr>
        <p:spPr>
          <a:xfrm>
            <a:off x="2738400" y="3745733"/>
            <a:ext cx="67152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72" name="Google Shape;872;p23"/>
          <p:cNvSpPr txBox="1">
            <a:spLocks noGrp="1"/>
          </p:cNvSpPr>
          <p:nvPr>
            <p:ph type="subTitle" idx="1"/>
          </p:nvPr>
        </p:nvSpPr>
        <p:spPr>
          <a:xfrm>
            <a:off x="2738400" y="4890300"/>
            <a:ext cx="671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23"/>
          <p:cNvSpPr txBox="1">
            <a:spLocks noGrp="1"/>
          </p:cNvSpPr>
          <p:nvPr>
            <p:ph type="title" idx="2" hasCustomPrompt="1"/>
          </p:nvPr>
        </p:nvSpPr>
        <p:spPr>
          <a:xfrm>
            <a:off x="2738400" y="1559400"/>
            <a:ext cx="67152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74" name="Google Shape;874;p23"/>
          <p:cNvSpPr txBox="1">
            <a:spLocks noGrp="1"/>
          </p:cNvSpPr>
          <p:nvPr>
            <p:ph type="subTitle" idx="3"/>
          </p:nvPr>
        </p:nvSpPr>
        <p:spPr>
          <a:xfrm>
            <a:off x="2738400" y="2703967"/>
            <a:ext cx="671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4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877" name="Google Shape;877;p24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24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24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24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24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24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24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24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24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4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24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24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24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5" name="Google Shape;895;p24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896" name="Google Shape;896;p24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2" name="Google Shape;912;p24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24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24"/>
          <p:cNvSpPr txBox="1">
            <a:spLocks noGrp="1"/>
          </p:cNvSpPr>
          <p:nvPr>
            <p:ph type="subTitle" idx="1"/>
          </p:nvPr>
        </p:nvSpPr>
        <p:spPr>
          <a:xfrm>
            <a:off x="1469733" y="2490000"/>
            <a:ext cx="3876800" cy="1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4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1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2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918" name="Google Shape;918;p2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2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2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2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2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2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2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2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2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2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2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2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2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2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2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2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2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2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36" name="Google Shape;936;p25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937" name="Google Shape;937;p25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5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5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25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25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5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5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53" name="Google Shape;953;p25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5"/>
          <p:cNvSpPr txBox="1">
            <a:spLocks noGrp="1"/>
          </p:cNvSpPr>
          <p:nvPr>
            <p:ph type="subTitle" idx="1"/>
          </p:nvPr>
        </p:nvSpPr>
        <p:spPr>
          <a:xfrm>
            <a:off x="6956133" y="2490000"/>
            <a:ext cx="3876800" cy="1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5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97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2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959" name="Google Shape;959;p2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2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2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2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2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2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2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2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2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2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2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2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2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2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2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77" name="Google Shape;977;p26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978" name="Google Shape;978;p26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6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6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6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6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6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6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94" name="Google Shape;994;p26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26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26"/>
          <p:cNvSpPr txBox="1">
            <a:spLocks noGrp="1"/>
          </p:cNvSpPr>
          <p:nvPr>
            <p:ph type="subTitle" idx="1"/>
          </p:nvPr>
        </p:nvSpPr>
        <p:spPr>
          <a:xfrm>
            <a:off x="1721000" y="4464000"/>
            <a:ext cx="3876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2"/>
          </p:nvPr>
        </p:nvSpPr>
        <p:spPr>
          <a:xfrm>
            <a:off x="6594167" y="4464000"/>
            <a:ext cx="3876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subTitle" idx="3"/>
          </p:nvPr>
        </p:nvSpPr>
        <p:spPr>
          <a:xfrm>
            <a:off x="1721000" y="486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4"/>
          </p:nvPr>
        </p:nvSpPr>
        <p:spPr>
          <a:xfrm>
            <a:off x="6594167" y="486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80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27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03" name="Google Shape;1003;p27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7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7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7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7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7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7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7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7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7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7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7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7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7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7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7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7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7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21" name="Google Shape;1021;p27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022" name="Google Shape;1022;p27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7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7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7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27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27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27"/>
          <p:cNvSpPr txBox="1">
            <a:spLocks noGrp="1"/>
          </p:cNvSpPr>
          <p:nvPr>
            <p:ph type="subTitle" idx="1"/>
          </p:nvPr>
        </p:nvSpPr>
        <p:spPr>
          <a:xfrm>
            <a:off x="914400" y="1933967"/>
            <a:ext cx="96860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 u="sng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27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101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2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44" name="Google Shape;1044;p2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2" name="Google Shape;1062;p28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063" name="Google Shape;1063;p28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8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8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8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28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28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28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28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28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28"/>
          <p:cNvSpPr txBox="1">
            <a:spLocks noGrp="1"/>
          </p:cNvSpPr>
          <p:nvPr>
            <p:ph type="subTitle" idx="1"/>
          </p:nvPr>
        </p:nvSpPr>
        <p:spPr>
          <a:xfrm>
            <a:off x="914400" y="1933967"/>
            <a:ext cx="9511600" cy="3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2" name="Google Shape;1082;p28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422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p2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85" name="Google Shape;1085;p2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3" name="Google Shape;1103;p29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104" name="Google Shape;1104;p29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9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9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9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9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9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9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9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9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9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9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9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9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0" name="Google Shape;1120;p29"/>
          <p:cNvSpPr/>
          <p:nvPr/>
        </p:nvSpPr>
        <p:spPr>
          <a:xfrm>
            <a:off x="560267" y="719999"/>
            <a:ext cx="11071600" cy="57092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28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9"/>
          <p:cNvSpPr txBox="1">
            <a:spLocks noGrp="1"/>
          </p:cNvSpPr>
          <p:nvPr>
            <p:ph type="ctrTitle"/>
          </p:nvPr>
        </p:nvSpPr>
        <p:spPr>
          <a:xfrm>
            <a:off x="2821200" y="796367"/>
            <a:ext cx="6549600" cy="1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22" name="Google Shape;1122;p29"/>
          <p:cNvSpPr txBox="1">
            <a:spLocks noGrp="1"/>
          </p:cNvSpPr>
          <p:nvPr>
            <p:ph type="subTitle" idx="1"/>
          </p:nvPr>
        </p:nvSpPr>
        <p:spPr>
          <a:xfrm>
            <a:off x="3707000" y="2056500"/>
            <a:ext cx="4778000" cy="1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29"/>
          <p:cNvSpPr txBox="1">
            <a:spLocks noGrp="1"/>
          </p:cNvSpPr>
          <p:nvPr>
            <p:ph type="subTitle" idx="2"/>
          </p:nvPr>
        </p:nvSpPr>
        <p:spPr>
          <a:xfrm>
            <a:off x="3707000" y="4681117"/>
            <a:ext cx="4778000" cy="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9"/>
          <p:cNvSpPr txBox="1"/>
          <p:nvPr/>
        </p:nvSpPr>
        <p:spPr>
          <a:xfrm>
            <a:off x="2717733" y="5425267"/>
            <a:ext cx="64448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CREDITS: This presentation template was created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Slidesgo</a:t>
            </a: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including icons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Flaticon</a:t>
            </a: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and infographics &amp; images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Freepik</a:t>
            </a:r>
            <a:endParaRPr sz="1467" b="1" kern="0">
              <a:solidFill>
                <a:srgbClr val="25252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226429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3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27" name="Google Shape;1127;p3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3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3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3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3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3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3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3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3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3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3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3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3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3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3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3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3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3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5" name="Google Shape;1145;p30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146" name="Google Shape;1146;p30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0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0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0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675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1163;p3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64" name="Google Shape;1164;p3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3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3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3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3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3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3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3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3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3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3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3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3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3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3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3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3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3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2" name="Google Shape;1182;p31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1183" name="Google Shape;1183;p31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1184" name="Google Shape;1184;p31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1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1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1" name="Google Shape;1201;p31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31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2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3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205" name="Google Shape;1205;p3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3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3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3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3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3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3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3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3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3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3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3" name="Google Shape;1223;p32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224" name="Google Shape;1224;p32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2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9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42" name="Google Shape;142;p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0" name="Google Shape;160;p5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61" name="Google Shape;161;p5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8840593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8891106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5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1"/>
          </p:nvPr>
        </p:nvSpPr>
        <p:spPr>
          <a:xfrm>
            <a:off x="1721017" y="3477233"/>
            <a:ext cx="38768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2"/>
          </p:nvPr>
        </p:nvSpPr>
        <p:spPr>
          <a:xfrm>
            <a:off x="6594184" y="3477233"/>
            <a:ext cx="38768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subTitle" idx="3"/>
          </p:nvPr>
        </p:nvSpPr>
        <p:spPr>
          <a:xfrm>
            <a:off x="1721017" y="4194333"/>
            <a:ext cx="3876800" cy="1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4"/>
          </p:nvPr>
        </p:nvSpPr>
        <p:spPr>
          <a:xfrm>
            <a:off x="6594184" y="4194333"/>
            <a:ext cx="3876800" cy="1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88" name="Google Shape;188;p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6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207" name="Google Shape;207;p6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" name="Google Shape;223;p6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714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28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284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870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070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344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931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773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08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269" name="Google Shape;269;p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7" name="Google Shape;287;p8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289" name="Google Shape;289;p8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6" name="Google Shape;306;p8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1850800" y="1995000"/>
            <a:ext cx="8490400" cy="2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1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58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114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26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868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769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316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659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37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324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48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311" name="Google Shape;311;p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9" name="Google Shape;329;p9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330" name="Google Shape;330;p9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331" name="Google Shape;331;p9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9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9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9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9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9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9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9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9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9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9" name="Google Shape;349;p9"/>
          <p:cNvSpPr txBox="1">
            <a:spLocks noGrp="1"/>
          </p:cNvSpPr>
          <p:nvPr>
            <p:ph type="title"/>
          </p:nvPr>
        </p:nvSpPr>
        <p:spPr>
          <a:xfrm>
            <a:off x="2584792" y="1629685"/>
            <a:ext cx="7022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0" name="Google Shape;350;p9"/>
          <p:cNvSpPr txBox="1">
            <a:spLocks noGrp="1"/>
          </p:cNvSpPr>
          <p:nvPr>
            <p:ph type="subTitle" idx="1"/>
          </p:nvPr>
        </p:nvSpPr>
        <p:spPr>
          <a:xfrm>
            <a:off x="2142192" y="4116323"/>
            <a:ext cx="79076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99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748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67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348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67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152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81508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/>
          <p:nvPr/>
        </p:nvSpPr>
        <p:spPr>
          <a:xfrm>
            <a:off x="2134000" y="445200"/>
            <a:ext cx="7924000" cy="1941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0"/>
          <p:cNvSpPr txBox="1">
            <a:spLocks noGrp="1"/>
          </p:cNvSpPr>
          <p:nvPr>
            <p:ph type="title"/>
          </p:nvPr>
        </p:nvSpPr>
        <p:spPr>
          <a:xfrm>
            <a:off x="2697400" y="590533"/>
            <a:ext cx="6797200" cy="1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367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1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356" name="Google Shape;356;p1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1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1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1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1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1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4" name="Google Shape;374;p11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375" name="Google Shape;375;p11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376" name="Google Shape;376;p11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1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1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1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1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1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1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1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1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1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1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3" name="Google Shape;393;p11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5" name="Google Shape;39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8041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6" name="Google Shape;396;p11"/>
          <p:cNvSpPr txBox="1">
            <a:spLocks noGrp="1"/>
          </p:cNvSpPr>
          <p:nvPr>
            <p:ph type="subTitle" idx="1"/>
          </p:nvPr>
        </p:nvSpPr>
        <p:spPr>
          <a:xfrm>
            <a:off x="2488400" y="3930633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81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31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audio" Target="NUL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audio" Target="../media/audio11.wav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 Light"/>
              <a:buChar char="●"/>
              <a:defRPr sz="1800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●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●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79CD1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F79C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04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5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442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wav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wav"/><Relationship Id="rId7" Type="http://schemas.openxmlformats.org/officeDocument/2006/relationships/image" Target="../media/image20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media" Target="../media/media1.wav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.wav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tags" Target="../tags/tag15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.png"/><Relationship Id="rId4" Type="http://schemas.openxmlformats.org/officeDocument/2006/relationships/audio" Target="NULL" TargetMode="Externa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3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tags" Target="../tags/tag21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6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9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7.xml"/><Relationship Id="rId4" Type="http://schemas.openxmlformats.org/officeDocument/2006/relationships/audio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6047;p72"/>
          <p:cNvGrpSpPr/>
          <p:nvPr/>
        </p:nvGrpSpPr>
        <p:grpSpPr>
          <a:xfrm rot="20636303">
            <a:off x="1467621" y="298413"/>
            <a:ext cx="1252403" cy="1159058"/>
            <a:chOff x="4919472" y="3395416"/>
            <a:chExt cx="470988" cy="471717"/>
          </a:xfrm>
        </p:grpSpPr>
        <p:sp>
          <p:nvSpPr>
            <p:cNvPr id="117" name="Google Shape;6048;p72"/>
            <p:cNvSpPr/>
            <p:nvPr/>
          </p:nvSpPr>
          <p:spPr>
            <a:xfrm>
              <a:off x="4919472" y="3395416"/>
              <a:ext cx="470988" cy="471717"/>
            </a:xfrm>
            <a:custGeom>
              <a:avLst/>
              <a:gdLst/>
              <a:ahLst/>
              <a:cxnLst/>
              <a:rect l="l" t="t" r="r" b="b"/>
              <a:pathLst>
                <a:path w="15516" h="15540" extrusionOk="0">
                  <a:moveTo>
                    <a:pt x="2286" y="0"/>
                  </a:moveTo>
                  <a:cubicBezTo>
                    <a:pt x="1024" y="0"/>
                    <a:pt x="0" y="1024"/>
                    <a:pt x="0" y="2281"/>
                  </a:cubicBezTo>
                  <a:lnTo>
                    <a:pt x="0" y="13259"/>
                  </a:lnTo>
                  <a:cubicBezTo>
                    <a:pt x="0" y="14516"/>
                    <a:pt x="1024" y="15539"/>
                    <a:pt x="2286" y="15539"/>
                  </a:cubicBezTo>
                  <a:lnTo>
                    <a:pt x="4138" y="15539"/>
                  </a:lnTo>
                  <a:cubicBezTo>
                    <a:pt x="4599" y="15539"/>
                    <a:pt x="5032" y="15401"/>
                    <a:pt x="5390" y="15164"/>
                  </a:cubicBezTo>
                  <a:cubicBezTo>
                    <a:pt x="5709" y="15401"/>
                    <a:pt x="6100" y="15539"/>
                    <a:pt x="6523" y="15539"/>
                  </a:cubicBezTo>
                  <a:lnTo>
                    <a:pt x="13507" y="15539"/>
                  </a:lnTo>
                  <a:cubicBezTo>
                    <a:pt x="14173" y="15539"/>
                    <a:pt x="14779" y="15206"/>
                    <a:pt x="15126" y="14654"/>
                  </a:cubicBezTo>
                  <a:cubicBezTo>
                    <a:pt x="15511" y="14039"/>
                    <a:pt x="15516" y="13273"/>
                    <a:pt x="15135" y="12654"/>
                  </a:cubicBezTo>
                  <a:lnTo>
                    <a:pt x="13702" y="10312"/>
                  </a:lnTo>
                  <a:cubicBezTo>
                    <a:pt x="14287" y="10097"/>
                    <a:pt x="14707" y="9531"/>
                    <a:pt x="14707" y="8874"/>
                  </a:cubicBezTo>
                  <a:cubicBezTo>
                    <a:pt x="14707" y="8460"/>
                    <a:pt x="14535" y="8079"/>
                    <a:pt x="14269" y="7803"/>
                  </a:cubicBezTo>
                  <a:cubicBezTo>
                    <a:pt x="14368" y="7680"/>
                    <a:pt x="14454" y="7537"/>
                    <a:pt x="14511" y="7374"/>
                  </a:cubicBezTo>
                  <a:lnTo>
                    <a:pt x="14555" y="7265"/>
                  </a:lnTo>
                  <a:lnTo>
                    <a:pt x="14616" y="7236"/>
                  </a:lnTo>
                  <a:cubicBezTo>
                    <a:pt x="15135" y="7008"/>
                    <a:pt x="15469" y="6489"/>
                    <a:pt x="15469" y="5922"/>
                  </a:cubicBezTo>
                  <a:cubicBezTo>
                    <a:pt x="15469" y="5351"/>
                    <a:pt x="15135" y="4837"/>
                    <a:pt x="14616" y="4608"/>
                  </a:cubicBezTo>
                  <a:lnTo>
                    <a:pt x="14555" y="4580"/>
                  </a:lnTo>
                  <a:lnTo>
                    <a:pt x="14511" y="4465"/>
                  </a:lnTo>
                  <a:cubicBezTo>
                    <a:pt x="14412" y="4189"/>
                    <a:pt x="14230" y="3960"/>
                    <a:pt x="14007" y="3795"/>
                  </a:cubicBezTo>
                  <a:cubicBezTo>
                    <a:pt x="14045" y="3404"/>
                    <a:pt x="13955" y="3013"/>
                    <a:pt x="13745" y="2675"/>
                  </a:cubicBezTo>
                  <a:cubicBezTo>
                    <a:pt x="13493" y="2266"/>
                    <a:pt x="13093" y="1980"/>
                    <a:pt x="12626" y="1866"/>
                  </a:cubicBezTo>
                  <a:cubicBezTo>
                    <a:pt x="12487" y="1834"/>
                    <a:pt x="12349" y="1818"/>
                    <a:pt x="12212" y="1818"/>
                  </a:cubicBezTo>
                  <a:cubicBezTo>
                    <a:pt x="11786" y="1818"/>
                    <a:pt x="11381" y="1970"/>
                    <a:pt x="11060" y="2233"/>
                  </a:cubicBezTo>
                  <a:cubicBezTo>
                    <a:pt x="11026" y="1752"/>
                    <a:pt x="10751" y="1323"/>
                    <a:pt x="10327" y="1095"/>
                  </a:cubicBezTo>
                  <a:cubicBezTo>
                    <a:pt x="10117" y="561"/>
                    <a:pt x="9598" y="209"/>
                    <a:pt x="9027" y="209"/>
                  </a:cubicBezTo>
                  <a:cubicBezTo>
                    <a:pt x="8541" y="209"/>
                    <a:pt x="8099" y="466"/>
                    <a:pt x="7847" y="866"/>
                  </a:cubicBezTo>
                  <a:cubicBezTo>
                    <a:pt x="7491" y="521"/>
                    <a:pt x="7019" y="331"/>
                    <a:pt x="6529" y="331"/>
                  </a:cubicBezTo>
                  <a:cubicBezTo>
                    <a:pt x="6325" y="331"/>
                    <a:pt x="6117" y="364"/>
                    <a:pt x="5913" y="433"/>
                  </a:cubicBezTo>
                  <a:cubicBezTo>
                    <a:pt x="5814" y="466"/>
                    <a:pt x="5718" y="510"/>
                    <a:pt x="5628" y="557"/>
                  </a:cubicBezTo>
                  <a:cubicBezTo>
                    <a:pt x="5228" y="209"/>
                    <a:pt x="4709" y="0"/>
                    <a:pt x="4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049;p72"/>
            <p:cNvSpPr/>
            <p:nvPr/>
          </p:nvSpPr>
          <p:spPr>
            <a:xfrm>
              <a:off x="4965857" y="3446050"/>
              <a:ext cx="98320" cy="375218"/>
            </a:xfrm>
            <a:custGeom>
              <a:avLst/>
              <a:gdLst/>
              <a:ahLst/>
              <a:cxnLst/>
              <a:rect l="l" t="t" r="r" b="b"/>
              <a:pathLst>
                <a:path w="3239" h="12361" extrusionOk="0">
                  <a:moveTo>
                    <a:pt x="1619" y="1600"/>
                  </a:moveTo>
                  <a:cubicBezTo>
                    <a:pt x="1876" y="1600"/>
                    <a:pt x="2081" y="1810"/>
                    <a:pt x="2081" y="2062"/>
                  </a:cubicBezTo>
                  <a:cubicBezTo>
                    <a:pt x="2081" y="2319"/>
                    <a:pt x="1876" y="2529"/>
                    <a:pt x="1619" y="2529"/>
                  </a:cubicBezTo>
                  <a:cubicBezTo>
                    <a:pt x="1362" y="2529"/>
                    <a:pt x="1157" y="2319"/>
                    <a:pt x="1157" y="2062"/>
                  </a:cubicBezTo>
                  <a:cubicBezTo>
                    <a:pt x="1157" y="1810"/>
                    <a:pt x="1362" y="1600"/>
                    <a:pt x="1619" y="1600"/>
                  </a:cubicBezTo>
                  <a:close/>
                  <a:moveTo>
                    <a:pt x="696" y="1"/>
                  </a:moveTo>
                  <a:cubicBezTo>
                    <a:pt x="314" y="1"/>
                    <a:pt x="0" y="310"/>
                    <a:pt x="0" y="696"/>
                  </a:cubicBezTo>
                  <a:lnTo>
                    <a:pt x="0" y="11664"/>
                  </a:lnTo>
                  <a:cubicBezTo>
                    <a:pt x="0" y="12051"/>
                    <a:pt x="314" y="12360"/>
                    <a:pt x="696" y="12360"/>
                  </a:cubicBezTo>
                  <a:lnTo>
                    <a:pt x="2542" y="12360"/>
                  </a:lnTo>
                  <a:cubicBezTo>
                    <a:pt x="2928" y="12360"/>
                    <a:pt x="3238" y="12051"/>
                    <a:pt x="3238" y="11664"/>
                  </a:cubicBezTo>
                  <a:lnTo>
                    <a:pt x="3238" y="696"/>
                  </a:lnTo>
                  <a:cubicBezTo>
                    <a:pt x="3238" y="310"/>
                    <a:pt x="2928" y="1"/>
                    <a:pt x="2542" y="1"/>
                  </a:cubicBezTo>
                  <a:close/>
                </a:path>
              </a:pathLst>
            </a:custGeom>
            <a:solidFill>
              <a:srgbClr val="F8E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050;p72"/>
            <p:cNvSpPr/>
            <p:nvPr/>
          </p:nvSpPr>
          <p:spPr>
            <a:xfrm>
              <a:off x="4965857" y="3446050"/>
              <a:ext cx="98320" cy="375218"/>
            </a:xfrm>
            <a:custGeom>
              <a:avLst/>
              <a:gdLst/>
              <a:ahLst/>
              <a:cxnLst/>
              <a:rect l="l" t="t" r="r" b="b"/>
              <a:pathLst>
                <a:path w="3239" h="12361" extrusionOk="0">
                  <a:moveTo>
                    <a:pt x="1857" y="1"/>
                  </a:moveTo>
                  <a:cubicBezTo>
                    <a:pt x="2138" y="1"/>
                    <a:pt x="2362" y="277"/>
                    <a:pt x="2362" y="616"/>
                  </a:cubicBezTo>
                  <a:lnTo>
                    <a:pt x="2362" y="10317"/>
                  </a:lnTo>
                  <a:cubicBezTo>
                    <a:pt x="2362" y="10655"/>
                    <a:pt x="2138" y="10932"/>
                    <a:pt x="1857" y="10932"/>
                  </a:cubicBezTo>
                  <a:lnTo>
                    <a:pt x="510" y="10932"/>
                  </a:lnTo>
                  <a:cubicBezTo>
                    <a:pt x="229" y="10932"/>
                    <a:pt x="0" y="10655"/>
                    <a:pt x="0" y="10317"/>
                  </a:cubicBezTo>
                  <a:lnTo>
                    <a:pt x="0" y="11664"/>
                  </a:lnTo>
                  <a:cubicBezTo>
                    <a:pt x="0" y="12051"/>
                    <a:pt x="314" y="12360"/>
                    <a:pt x="696" y="12360"/>
                  </a:cubicBezTo>
                  <a:lnTo>
                    <a:pt x="2542" y="12360"/>
                  </a:lnTo>
                  <a:cubicBezTo>
                    <a:pt x="2928" y="12360"/>
                    <a:pt x="3238" y="12051"/>
                    <a:pt x="3238" y="11664"/>
                  </a:cubicBezTo>
                  <a:lnTo>
                    <a:pt x="3238" y="696"/>
                  </a:lnTo>
                  <a:cubicBezTo>
                    <a:pt x="3238" y="310"/>
                    <a:pt x="2928" y="1"/>
                    <a:pt x="2542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051;p72"/>
            <p:cNvSpPr/>
            <p:nvPr/>
          </p:nvSpPr>
          <p:spPr>
            <a:xfrm>
              <a:off x="5105768" y="3455976"/>
              <a:ext cx="233551" cy="365292"/>
            </a:xfrm>
            <a:custGeom>
              <a:avLst/>
              <a:gdLst/>
              <a:ahLst/>
              <a:cxnLst/>
              <a:rect l="l" t="t" r="r" b="b"/>
              <a:pathLst>
                <a:path w="7694" h="12034" extrusionOk="0">
                  <a:moveTo>
                    <a:pt x="1789" y="5539"/>
                  </a:moveTo>
                  <a:cubicBezTo>
                    <a:pt x="1825" y="5539"/>
                    <a:pt x="1861" y="5555"/>
                    <a:pt x="1886" y="5591"/>
                  </a:cubicBezTo>
                  <a:lnTo>
                    <a:pt x="4417" y="9729"/>
                  </a:lnTo>
                  <a:cubicBezTo>
                    <a:pt x="4465" y="9805"/>
                    <a:pt x="4413" y="9900"/>
                    <a:pt x="4323" y="9900"/>
                  </a:cubicBezTo>
                  <a:lnTo>
                    <a:pt x="1790" y="9900"/>
                  </a:lnTo>
                  <a:cubicBezTo>
                    <a:pt x="1728" y="9900"/>
                    <a:pt x="1675" y="9847"/>
                    <a:pt x="1675" y="9790"/>
                  </a:cubicBezTo>
                  <a:lnTo>
                    <a:pt x="1675" y="5648"/>
                  </a:lnTo>
                  <a:cubicBezTo>
                    <a:pt x="1675" y="5581"/>
                    <a:pt x="1731" y="5539"/>
                    <a:pt x="1789" y="5539"/>
                  </a:cubicBezTo>
                  <a:close/>
                  <a:moveTo>
                    <a:pt x="310" y="1"/>
                  </a:moveTo>
                  <a:cubicBezTo>
                    <a:pt x="154" y="1"/>
                    <a:pt x="0" y="117"/>
                    <a:pt x="0" y="307"/>
                  </a:cubicBezTo>
                  <a:lnTo>
                    <a:pt x="0" y="11724"/>
                  </a:lnTo>
                  <a:cubicBezTo>
                    <a:pt x="0" y="11895"/>
                    <a:pt x="137" y="12033"/>
                    <a:pt x="309" y="12033"/>
                  </a:cubicBezTo>
                  <a:lnTo>
                    <a:pt x="7303" y="12033"/>
                  </a:lnTo>
                  <a:cubicBezTo>
                    <a:pt x="7546" y="12033"/>
                    <a:pt x="7693" y="11772"/>
                    <a:pt x="7570" y="11561"/>
                  </a:cubicBezTo>
                  <a:lnTo>
                    <a:pt x="572" y="150"/>
                  </a:lnTo>
                  <a:cubicBezTo>
                    <a:pt x="509" y="47"/>
                    <a:pt x="409" y="1"/>
                    <a:pt x="31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052;p72"/>
            <p:cNvSpPr/>
            <p:nvPr/>
          </p:nvSpPr>
          <p:spPr>
            <a:xfrm>
              <a:off x="5105768" y="3454671"/>
              <a:ext cx="234280" cy="366597"/>
            </a:xfrm>
            <a:custGeom>
              <a:avLst/>
              <a:gdLst/>
              <a:ahLst/>
              <a:cxnLst/>
              <a:rect l="l" t="t" r="r" b="b"/>
              <a:pathLst>
                <a:path w="7718" h="12077" extrusionOk="0">
                  <a:moveTo>
                    <a:pt x="313" y="1"/>
                  </a:moveTo>
                  <a:cubicBezTo>
                    <a:pt x="292" y="1"/>
                    <a:pt x="272" y="3"/>
                    <a:pt x="252" y="7"/>
                  </a:cubicBezTo>
                  <a:cubicBezTo>
                    <a:pt x="300" y="26"/>
                    <a:pt x="348" y="64"/>
                    <a:pt x="381" y="136"/>
                  </a:cubicBezTo>
                  <a:lnTo>
                    <a:pt x="5008" y="10324"/>
                  </a:lnTo>
                  <a:cubicBezTo>
                    <a:pt x="5089" y="10505"/>
                    <a:pt x="4993" y="10743"/>
                    <a:pt x="4832" y="10743"/>
                  </a:cubicBezTo>
                  <a:lnTo>
                    <a:pt x="205" y="10743"/>
                  </a:lnTo>
                  <a:cubicBezTo>
                    <a:pt x="90" y="10743"/>
                    <a:pt x="0" y="10619"/>
                    <a:pt x="0" y="10466"/>
                  </a:cubicBezTo>
                  <a:lnTo>
                    <a:pt x="0" y="11767"/>
                  </a:lnTo>
                  <a:cubicBezTo>
                    <a:pt x="0" y="11938"/>
                    <a:pt x="137" y="12076"/>
                    <a:pt x="309" y="12076"/>
                  </a:cubicBezTo>
                  <a:lnTo>
                    <a:pt x="7327" y="12076"/>
                  </a:lnTo>
                  <a:cubicBezTo>
                    <a:pt x="7570" y="12076"/>
                    <a:pt x="7717" y="11809"/>
                    <a:pt x="7593" y="11604"/>
                  </a:cubicBezTo>
                  <a:lnTo>
                    <a:pt x="576" y="150"/>
                  </a:lnTo>
                  <a:cubicBezTo>
                    <a:pt x="513" y="48"/>
                    <a:pt x="411" y="1"/>
                    <a:pt x="313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053;p72"/>
            <p:cNvSpPr/>
            <p:nvPr/>
          </p:nvSpPr>
          <p:spPr>
            <a:xfrm>
              <a:off x="4957752" y="3437975"/>
              <a:ext cx="113892" cy="390790"/>
            </a:xfrm>
            <a:custGeom>
              <a:avLst/>
              <a:gdLst/>
              <a:ahLst/>
              <a:cxnLst/>
              <a:rect l="l" t="t" r="r" b="b"/>
              <a:pathLst>
                <a:path w="3752" h="12874" extrusionOk="0">
                  <a:moveTo>
                    <a:pt x="2820" y="515"/>
                  </a:moveTo>
                  <a:cubicBezTo>
                    <a:pt x="3062" y="515"/>
                    <a:pt x="3257" y="710"/>
                    <a:pt x="3257" y="957"/>
                  </a:cubicBezTo>
                  <a:lnTo>
                    <a:pt x="3257" y="11917"/>
                  </a:lnTo>
                  <a:cubicBezTo>
                    <a:pt x="3257" y="12165"/>
                    <a:pt x="3062" y="12359"/>
                    <a:pt x="2820" y="12359"/>
                  </a:cubicBezTo>
                  <a:lnTo>
                    <a:pt x="957" y="12359"/>
                  </a:lnTo>
                  <a:cubicBezTo>
                    <a:pt x="715" y="12359"/>
                    <a:pt x="515" y="12165"/>
                    <a:pt x="515" y="11917"/>
                  </a:cubicBezTo>
                  <a:lnTo>
                    <a:pt x="515" y="11255"/>
                  </a:lnTo>
                  <a:lnTo>
                    <a:pt x="1991" y="11255"/>
                  </a:lnTo>
                  <a:cubicBezTo>
                    <a:pt x="2067" y="11255"/>
                    <a:pt x="2134" y="11203"/>
                    <a:pt x="2148" y="11126"/>
                  </a:cubicBezTo>
                  <a:cubicBezTo>
                    <a:pt x="2163" y="11031"/>
                    <a:pt x="2086" y="10950"/>
                    <a:pt x="1996" y="10950"/>
                  </a:cubicBezTo>
                  <a:lnTo>
                    <a:pt x="515" y="10950"/>
                  </a:lnTo>
                  <a:lnTo>
                    <a:pt x="515" y="10113"/>
                  </a:lnTo>
                  <a:lnTo>
                    <a:pt x="1414" y="10113"/>
                  </a:lnTo>
                  <a:cubicBezTo>
                    <a:pt x="1491" y="10113"/>
                    <a:pt x="1557" y="10060"/>
                    <a:pt x="1572" y="9983"/>
                  </a:cubicBezTo>
                  <a:cubicBezTo>
                    <a:pt x="1586" y="9889"/>
                    <a:pt x="1510" y="9807"/>
                    <a:pt x="1420" y="9807"/>
                  </a:cubicBezTo>
                  <a:lnTo>
                    <a:pt x="515" y="9807"/>
                  </a:lnTo>
                  <a:lnTo>
                    <a:pt x="515" y="8970"/>
                  </a:lnTo>
                  <a:lnTo>
                    <a:pt x="1991" y="8970"/>
                  </a:lnTo>
                  <a:cubicBezTo>
                    <a:pt x="2067" y="8970"/>
                    <a:pt x="2134" y="8917"/>
                    <a:pt x="2148" y="8841"/>
                  </a:cubicBezTo>
                  <a:cubicBezTo>
                    <a:pt x="2163" y="8746"/>
                    <a:pt x="2086" y="8665"/>
                    <a:pt x="1996" y="8665"/>
                  </a:cubicBezTo>
                  <a:lnTo>
                    <a:pt x="515" y="8665"/>
                  </a:lnTo>
                  <a:lnTo>
                    <a:pt x="515" y="7827"/>
                  </a:lnTo>
                  <a:lnTo>
                    <a:pt x="1414" y="7827"/>
                  </a:lnTo>
                  <a:cubicBezTo>
                    <a:pt x="1491" y="7827"/>
                    <a:pt x="1557" y="7775"/>
                    <a:pt x="1572" y="7698"/>
                  </a:cubicBezTo>
                  <a:cubicBezTo>
                    <a:pt x="1586" y="7603"/>
                    <a:pt x="1510" y="7522"/>
                    <a:pt x="1420" y="7522"/>
                  </a:cubicBezTo>
                  <a:lnTo>
                    <a:pt x="515" y="7522"/>
                  </a:lnTo>
                  <a:lnTo>
                    <a:pt x="515" y="6685"/>
                  </a:lnTo>
                  <a:lnTo>
                    <a:pt x="1991" y="6685"/>
                  </a:lnTo>
                  <a:cubicBezTo>
                    <a:pt x="2067" y="6685"/>
                    <a:pt x="2134" y="6632"/>
                    <a:pt x="2148" y="6556"/>
                  </a:cubicBezTo>
                  <a:cubicBezTo>
                    <a:pt x="2163" y="6461"/>
                    <a:pt x="2086" y="6380"/>
                    <a:pt x="1996" y="6380"/>
                  </a:cubicBezTo>
                  <a:lnTo>
                    <a:pt x="515" y="6380"/>
                  </a:lnTo>
                  <a:lnTo>
                    <a:pt x="515" y="5542"/>
                  </a:lnTo>
                  <a:lnTo>
                    <a:pt x="1414" y="5542"/>
                  </a:lnTo>
                  <a:cubicBezTo>
                    <a:pt x="1491" y="5542"/>
                    <a:pt x="1557" y="5490"/>
                    <a:pt x="1572" y="5413"/>
                  </a:cubicBezTo>
                  <a:cubicBezTo>
                    <a:pt x="1586" y="5318"/>
                    <a:pt x="1510" y="5237"/>
                    <a:pt x="1420" y="5237"/>
                  </a:cubicBezTo>
                  <a:lnTo>
                    <a:pt x="515" y="5237"/>
                  </a:lnTo>
                  <a:lnTo>
                    <a:pt x="515" y="4400"/>
                  </a:lnTo>
                  <a:lnTo>
                    <a:pt x="1991" y="4400"/>
                  </a:lnTo>
                  <a:cubicBezTo>
                    <a:pt x="2067" y="4400"/>
                    <a:pt x="2134" y="4347"/>
                    <a:pt x="2148" y="4270"/>
                  </a:cubicBezTo>
                  <a:cubicBezTo>
                    <a:pt x="2163" y="4176"/>
                    <a:pt x="2086" y="4095"/>
                    <a:pt x="1996" y="4095"/>
                  </a:cubicBezTo>
                  <a:lnTo>
                    <a:pt x="515" y="4095"/>
                  </a:lnTo>
                  <a:lnTo>
                    <a:pt x="515" y="957"/>
                  </a:lnTo>
                  <a:cubicBezTo>
                    <a:pt x="515" y="710"/>
                    <a:pt x="715" y="515"/>
                    <a:pt x="957" y="515"/>
                  </a:cubicBezTo>
                  <a:close/>
                  <a:moveTo>
                    <a:pt x="953" y="1"/>
                  </a:moveTo>
                  <a:cubicBezTo>
                    <a:pt x="425" y="1"/>
                    <a:pt x="1" y="425"/>
                    <a:pt x="1" y="948"/>
                  </a:cubicBezTo>
                  <a:lnTo>
                    <a:pt x="1" y="11926"/>
                  </a:lnTo>
                  <a:cubicBezTo>
                    <a:pt x="1" y="12450"/>
                    <a:pt x="425" y="12873"/>
                    <a:pt x="953" y="12873"/>
                  </a:cubicBezTo>
                  <a:lnTo>
                    <a:pt x="2805" y="12873"/>
                  </a:lnTo>
                  <a:cubicBezTo>
                    <a:pt x="3328" y="12873"/>
                    <a:pt x="3752" y="12450"/>
                    <a:pt x="3752" y="11926"/>
                  </a:cubicBezTo>
                  <a:lnTo>
                    <a:pt x="3752" y="948"/>
                  </a:lnTo>
                  <a:cubicBezTo>
                    <a:pt x="3752" y="425"/>
                    <a:pt x="3328" y="1"/>
                    <a:pt x="2805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054;p72"/>
            <p:cNvSpPr/>
            <p:nvPr/>
          </p:nvSpPr>
          <p:spPr>
            <a:xfrm>
              <a:off x="4996334" y="3490006"/>
              <a:ext cx="37306" cy="37458"/>
            </a:xfrm>
            <a:custGeom>
              <a:avLst/>
              <a:gdLst/>
              <a:ahLst/>
              <a:cxnLst/>
              <a:rect l="l" t="t" r="r" b="b"/>
              <a:pathLst>
                <a:path w="1229" h="1234" extrusionOk="0">
                  <a:moveTo>
                    <a:pt x="615" y="304"/>
                  </a:moveTo>
                  <a:cubicBezTo>
                    <a:pt x="786" y="304"/>
                    <a:pt x="925" y="447"/>
                    <a:pt x="925" y="614"/>
                  </a:cubicBezTo>
                  <a:cubicBezTo>
                    <a:pt x="925" y="785"/>
                    <a:pt x="786" y="928"/>
                    <a:pt x="615" y="928"/>
                  </a:cubicBezTo>
                  <a:cubicBezTo>
                    <a:pt x="444" y="928"/>
                    <a:pt x="305" y="785"/>
                    <a:pt x="305" y="614"/>
                  </a:cubicBezTo>
                  <a:cubicBezTo>
                    <a:pt x="305" y="447"/>
                    <a:pt x="444" y="304"/>
                    <a:pt x="615" y="304"/>
                  </a:cubicBezTo>
                  <a:close/>
                  <a:moveTo>
                    <a:pt x="615" y="0"/>
                  </a:moveTo>
                  <a:cubicBezTo>
                    <a:pt x="277" y="0"/>
                    <a:pt x="0" y="276"/>
                    <a:pt x="0" y="614"/>
                  </a:cubicBezTo>
                  <a:cubicBezTo>
                    <a:pt x="0" y="957"/>
                    <a:pt x="277" y="1233"/>
                    <a:pt x="615" y="1233"/>
                  </a:cubicBezTo>
                  <a:cubicBezTo>
                    <a:pt x="953" y="1233"/>
                    <a:pt x="1229" y="957"/>
                    <a:pt x="1229" y="614"/>
                  </a:cubicBezTo>
                  <a:cubicBezTo>
                    <a:pt x="1229" y="276"/>
                    <a:pt x="953" y="0"/>
                    <a:pt x="61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055;p72"/>
            <p:cNvSpPr/>
            <p:nvPr/>
          </p:nvSpPr>
          <p:spPr>
            <a:xfrm>
              <a:off x="5098240" y="3448023"/>
              <a:ext cx="247424" cy="380743"/>
            </a:xfrm>
            <a:custGeom>
              <a:avLst/>
              <a:gdLst/>
              <a:ahLst/>
              <a:cxnLst/>
              <a:rect l="l" t="t" r="r" b="b"/>
              <a:pathLst>
                <a:path w="8151" h="12543" extrusionOk="0">
                  <a:moveTo>
                    <a:pt x="557" y="503"/>
                  </a:moveTo>
                  <a:cubicBezTo>
                    <a:pt x="581" y="503"/>
                    <a:pt x="591" y="522"/>
                    <a:pt x="596" y="531"/>
                  </a:cubicBezTo>
                  <a:lnTo>
                    <a:pt x="7594" y="11948"/>
                  </a:lnTo>
                  <a:cubicBezTo>
                    <a:pt x="7608" y="11966"/>
                    <a:pt x="7603" y="11986"/>
                    <a:pt x="7594" y="11999"/>
                  </a:cubicBezTo>
                  <a:cubicBezTo>
                    <a:pt x="7589" y="12014"/>
                    <a:pt x="7575" y="12028"/>
                    <a:pt x="7546" y="12028"/>
                  </a:cubicBezTo>
                  <a:lnTo>
                    <a:pt x="552" y="12028"/>
                  </a:lnTo>
                  <a:cubicBezTo>
                    <a:pt x="519" y="12028"/>
                    <a:pt x="495" y="12005"/>
                    <a:pt x="495" y="11976"/>
                  </a:cubicBezTo>
                  <a:lnTo>
                    <a:pt x="495" y="560"/>
                  </a:lnTo>
                  <a:cubicBezTo>
                    <a:pt x="495" y="545"/>
                    <a:pt x="495" y="516"/>
                    <a:pt x="538" y="507"/>
                  </a:cubicBezTo>
                  <a:cubicBezTo>
                    <a:pt x="543" y="503"/>
                    <a:pt x="548" y="503"/>
                    <a:pt x="557" y="503"/>
                  </a:cubicBezTo>
                  <a:close/>
                  <a:moveTo>
                    <a:pt x="564" y="0"/>
                  </a:moveTo>
                  <a:cubicBezTo>
                    <a:pt x="503" y="0"/>
                    <a:pt x="441" y="10"/>
                    <a:pt x="381" y="31"/>
                  </a:cubicBezTo>
                  <a:cubicBezTo>
                    <a:pt x="152" y="112"/>
                    <a:pt x="0" y="331"/>
                    <a:pt x="0" y="573"/>
                  </a:cubicBezTo>
                  <a:lnTo>
                    <a:pt x="0" y="11981"/>
                  </a:lnTo>
                  <a:cubicBezTo>
                    <a:pt x="0" y="12291"/>
                    <a:pt x="253" y="12542"/>
                    <a:pt x="562" y="12542"/>
                  </a:cubicBezTo>
                  <a:lnTo>
                    <a:pt x="7546" y="12542"/>
                  </a:lnTo>
                  <a:cubicBezTo>
                    <a:pt x="7746" y="12542"/>
                    <a:pt x="7932" y="12447"/>
                    <a:pt x="8036" y="12280"/>
                  </a:cubicBezTo>
                  <a:cubicBezTo>
                    <a:pt x="8150" y="12095"/>
                    <a:pt x="8150" y="11871"/>
                    <a:pt x="8041" y="11685"/>
                  </a:cubicBezTo>
                  <a:lnTo>
                    <a:pt x="1042" y="269"/>
                  </a:lnTo>
                  <a:cubicBezTo>
                    <a:pt x="938" y="99"/>
                    <a:pt x="756" y="0"/>
                    <a:pt x="564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056;p72"/>
            <p:cNvSpPr/>
            <p:nvPr/>
          </p:nvSpPr>
          <p:spPr>
            <a:xfrm>
              <a:off x="5148540" y="3616196"/>
              <a:ext cx="100323" cy="147829"/>
            </a:xfrm>
            <a:custGeom>
              <a:avLst/>
              <a:gdLst/>
              <a:ahLst/>
              <a:cxnLst/>
              <a:rect l="l" t="t" r="r" b="b"/>
              <a:pathLst>
                <a:path w="3305" h="4870" extrusionOk="0">
                  <a:moveTo>
                    <a:pt x="514" y="885"/>
                  </a:moveTo>
                  <a:lnTo>
                    <a:pt x="2657" y="4374"/>
                  </a:lnTo>
                  <a:lnTo>
                    <a:pt x="514" y="4374"/>
                  </a:lnTo>
                  <a:lnTo>
                    <a:pt x="514" y="885"/>
                  </a:lnTo>
                  <a:close/>
                  <a:moveTo>
                    <a:pt x="369" y="0"/>
                  </a:moveTo>
                  <a:cubicBezTo>
                    <a:pt x="335" y="0"/>
                    <a:pt x="301" y="5"/>
                    <a:pt x="266" y="14"/>
                  </a:cubicBezTo>
                  <a:cubicBezTo>
                    <a:pt x="110" y="61"/>
                    <a:pt x="0" y="199"/>
                    <a:pt x="0" y="366"/>
                  </a:cubicBezTo>
                  <a:lnTo>
                    <a:pt x="0" y="4503"/>
                  </a:lnTo>
                  <a:cubicBezTo>
                    <a:pt x="0" y="4708"/>
                    <a:pt x="167" y="4870"/>
                    <a:pt x="367" y="4870"/>
                  </a:cubicBezTo>
                  <a:lnTo>
                    <a:pt x="2894" y="4870"/>
                  </a:lnTo>
                  <a:cubicBezTo>
                    <a:pt x="2990" y="4870"/>
                    <a:pt x="3080" y="4837"/>
                    <a:pt x="3147" y="4774"/>
                  </a:cubicBezTo>
                  <a:cubicBezTo>
                    <a:pt x="3280" y="4651"/>
                    <a:pt x="3304" y="4460"/>
                    <a:pt x="3213" y="4312"/>
                  </a:cubicBezTo>
                  <a:lnTo>
                    <a:pt x="681" y="175"/>
                  </a:lnTo>
                  <a:cubicBezTo>
                    <a:pt x="610" y="62"/>
                    <a:pt x="494" y="0"/>
                    <a:pt x="369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057;p72"/>
            <p:cNvSpPr/>
            <p:nvPr/>
          </p:nvSpPr>
          <p:spPr>
            <a:xfrm>
              <a:off x="5127139" y="3559855"/>
              <a:ext cx="15633" cy="34969"/>
            </a:xfrm>
            <a:custGeom>
              <a:avLst/>
              <a:gdLst/>
              <a:ahLst/>
              <a:cxnLst/>
              <a:rect l="l" t="t" r="r" b="b"/>
              <a:pathLst>
                <a:path w="515" h="1152" extrusionOk="0">
                  <a:moveTo>
                    <a:pt x="261" y="0"/>
                  </a:moveTo>
                  <a:cubicBezTo>
                    <a:pt x="240" y="0"/>
                    <a:pt x="218" y="3"/>
                    <a:pt x="195" y="9"/>
                  </a:cubicBezTo>
                  <a:cubicBezTo>
                    <a:pt x="81" y="32"/>
                    <a:pt x="0" y="141"/>
                    <a:pt x="0" y="260"/>
                  </a:cubicBezTo>
                  <a:lnTo>
                    <a:pt x="0" y="894"/>
                  </a:lnTo>
                  <a:cubicBezTo>
                    <a:pt x="0" y="1031"/>
                    <a:pt x="114" y="1151"/>
                    <a:pt x="257" y="1151"/>
                  </a:cubicBezTo>
                  <a:cubicBezTo>
                    <a:pt x="400" y="1151"/>
                    <a:pt x="514" y="1031"/>
                    <a:pt x="514" y="894"/>
                  </a:cubicBezTo>
                  <a:lnTo>
                    <a:pt x="514" y="255"/>
                  </a:lnTo>
                  <a:cubicBezTo>
                    <a:pt x="514" y="116"/>
                    <a:pt x="400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058;p72"/>
            <p:cNvSpPr/>
            <p:nvPr/>
          </p:nvSpPr>
          <p:spPr>
            <a:xfrm>
              <a:off x="5127139" y="3532231"/>
              <a:ext cx="15633" cy="19033"/>
            </a:xfrm>
            <a:custGeom>
              <a:avLst/>
              <a:gdLst/>
              <a:ahLst/>
              <a:cxnLst/>
              <a:rect l="l" t="t" r="r" b="b"/>
              <a:pathLst>
                <a:path w="515" h="627" extrusionOk="0">
                  <a:moveTo>
                    <a:pt x="261" y="1"/>
                  </a:moveTo>
                  <a:cubicBezTo>
                    <a:pt x="240" y="1"/>
                    <a:pt x="218" y="3"/>
                    <a:pt x="195" y="9"/>
                  </a:cubicBezTo>
                  <a:cubicBezTo>
                    <a:pt x="81" y="38"/>
                    <a:pt x="0" y="142"/>
                    <a:pt x="0" y="262"/>
                  </a:cubicBezTo>
                  <a:lnTo>
                    <a:pt x="0" y="366"/>
                  </a:lnTo>
                  <a:cubicBezTo>
                    <a:pt x="0" y="484"/>
                    <a:pt x="81" y="590"/>
                    <a:pt x="195" y="618"/>
                  </a:cubicBezTo>
                  <a:cubicBezTo>
                    <a:pt x="218" y="624"/>
                    <a:pt x="240" y="627"/>
                    <a:pt x="261" y="627"/>
                  </a:cubicBezTo>
                  <a:cubicBezTo>
                    <a:pt x="400" y="627"/>
                    <a:pt x="514" y="511"/>
                    <a:pt x="514" y="370"/>
                  </a:cubicBezTo>
                  <a:lnTo>
                    <a:pt x="514" y="256"/>
                  </a:lnTo>
                  <a:cubicBezTo>
                    <a:pt x="514" y="116"/>
                    <a:pt x="40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059;p72"/>
            <p:cNvSpPr/>
            <p:nvPr/>
          </p:nvSpPr>
          <p:spPr>
            <a:xfrm>
              <a:off x="5272241" y="3493193"/>
              <a:ext cx="31387" cy="28594"/>
            </a:xfrm>
            <a:custGeom>
              <a:avLst/>
              <a:gdLst/>
              <a:ahLst/>
              <a:cxnLst/>
              <a:rect l="l" t="t" r="r" b="b"/>
              <a:pathLst>
                <a:path w="1034" h="942" extrusionOk="0">
                  <a:moveTo>
                    <a:pt x="513" y="1"/>
                  </a:moveTo>
                  <a:cubicBezTo>
                    <a:pt x="302" y="1"/>
                    <a:pt x="110" y="146"/>
                    <a:pt x="58" y="362"/>
                  </a:cubicBezTo>
                  <a:cubicBezTo>
                    <a:pt x="1" y="619"/>
                    <a:pt x="157" y="871"/>
                    <a:pt x="410" y="928"/>
                  </a:cubicBezTo>
                  <a:cubicBezTo>
                    <a:pt x="447" y="937"/>
                    <a:pt x="484" y="942"/>
                    <a:pt x="521" y="942"/>
                  </a:cubicBezTo>
                  <a:cubicBezTo>
                    <a:pt x="733" y="942"/>
                    <a:pt x="924" y="796"/>
                    <a:pt x="976" y="581"/>
                  </a:cubicBezTo>
                  <a:cubicBezTo>
                    <a:pt x="1034" y="329"/>
                    <a:pt x="876" y="71"/>
                    <a:pt x="623" y="14"/>
                  </a:cubicBezTo>
                  <a:cubicBezTo>
                    <a:pt x="586" y="5"/>
                    <a:pt x="549" y="1"/>
                    <a:pt x="513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060;p72"/>
            <p:cNvSpPr/>
            <p:nvPr/>
          </p:nvSpPr>
          <p:spPr>
            <a:xfrm>
              <a:off x="5311097" y="3660819"/>
              <a:ext cx="12172" cy="12172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200" y="1"/>
                  </a:moveTo>
                  <a:cubicBezTo>
                    <a:pt x="92" y="1"/>
                    <a:pt x="0" y="91"/>
                    <a:pt x="0" y="201"/>
                  </a:cubicBezTo>
                  <a:cubicBezTo>
                    <a:pt x="0" y="310"/>
                    <a:pt x="92" y="401"/>
                    <a:pt x="200" y="401"/>
                  </a:cubicBezTo>
                  <a:cubicBezTo>
                    <a:pt x="310" y="401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061;p72"/>
            <p:cNvSpPr/>
            <p:nvPr/>
          </p:nvSpPr>
          <p:spPr>
            <a:xfrm>
              <a:off x="5169607" y="3444380"/>
              <a:ext cx="43529" cy="48022"/>
            </a:xfrm>
            <a:custGeom>
              <a:avLst/>
              <a:gdLst/>
              <a:ahLst/>
              <a:cxnLst/>
              <a:rect l="l" t="t" r="r" b="b"/>
              <a:pathLst>
                <a:path w="1434" h="1582" extrusionOk="0">
                  <a:moveTo>
                    <a:pt x="718" y="0"/>
                  </a:moveTo>
                  <a:cubicBezTo>
                    <a:pt x="691" y="0"/>
                    <a:pt x="665" y="16"/>
                    <a:pt x="653" y="47"/>
                  </a:cubicBezTo>
                  <a:lnTo>
                    <a:pt x="497" y="499"/>
                  </a:lnTo>
                  <a:cubicBezTo>
                    <a:pt x="486" y="517"/>
                    <a:pt x="473" y="532"/>
                    <a:pt x="458" y="541"/>
                  </a:cubicBezTo>
                  <a:lnTo>
                    <a:pt x="58" y="722"/>
                  </a:lnTo>
                  <a:cubicBezTo>
                    <a:pt x="1" y="746"/>
                    <a:pt x="1" y="836"/>
                    <a:pt x="58" y="860"/>
                  </a:cubicBezTo>
                  <a:lnTo>
                    <a:pt x="458" y="1042"/>
                  </a:lnTo>
                  <a:cubicBezTo>
                    <a:pt x="473" y="1051"/>
                    <a:pt x="486" y="1065"/>
                    <a:pt x="497" y="1084"/>
                  </a:cubicBezTo>
                  <a:lnTo>
                    <a:pt x="653" y="1532"/>
                  </a:lnTo>
                  <a:cubicBezTo>
                    <a:pt x="665" y="1565"/>
                    <a:pt x="691" y="1582"/>
                    <a:pt x="718" y="1582"/>
                  </a:cubicBezTo>
                  <a:cubicBezTo>
                    <a:pt x="744" y="1582"/>
                    <a:pt x="770" y="1565"/>
                    <a:pt x="782" y="1532"/>
                  </a:cubicBezTo>
                  <a:lnTo>
                    <a:pt x="939" y="1084"/>
                  </a:lnTo>
                  <a:cubicBezTo>
                    <a:pt x="948" y="1065"/>
                    <a:pt x="958" y="1051"/>
                    <a:pt x="977" y="1042"/>
                  </a:cubicBezTo>
                  <a:lnTo>
                    <a:pt x="1376" y="860"/>
                  </a:lnTo>
                  <a:cubicBezTo>
                    <a:pt x="1434" y="836"/>
                    <a:pt x="1434" y="746"/>
                    <a:pt x="1376" y="722"/>
                  </a:cubicBezTo>
                  <a:lnTo>
                    <a:pt x="977" y="541"/>
                  </a:lnTo>
                  <a:cubicBezTo>
                    <a:pt x="958" y="532"/>
                    <a:pt x="948" y="517"/>
                    <a:pt x="939" y="499"/>
                  </a:cubicBezTo>
                  <a:lnTo>
                    <a:pt x="782" y="47"/>
                  </a:lnTo>
                  <a:cubicBezTo>
                    <a:pt x="770" y="16"/>
                    <a:pt x="744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062;p72"/>
            <p:cNvSpPr/>
            <p:nvPr/>
          </p:nvSpPr>
          <p:spPr>
            <a:xfrm>
              <a:off x="5287268" y="3544829"/>
              <a:ext cx="59708" cy="64778"/>
            </a:xfrm>
            <a:custGeom>
              <a:avLst/>
              <a:gdLst/>
              <a:ahLst/>
              <a:cxnLst/>
              <a:rect l="l" t="t" r="r" b="b"/>
              <a:pathLst>
                <a:path w="1967" h="2134" extrusionOk="0">
                  <a:moveTo>
                    <a:pt x="984" y="1"/>
                  </a:moveTo>
                  <a:cubicBezTo>
                    <a:pt x="948" y="1"/>
                    <a:pt x="914" y="22"/>
                    <a:pt x="900" y="65"/>
                  </a:cubicBezTo>
                  <a:lnTo>
                    <a:pt x="677" y="675"/>
                  </a:lnTo>
                  <a:cubicBezTo>
                    <a:pt x="667" y="698"/>
                    <a:pt x="653" y="722"/>
                    <a:pt x="629" y="732"/>
                  </a:cubicBezTo>
                  <a:lnTo>
                    <a:pt x="77" y="974"/>
                  </a:lnTo>
                  <a:cubicBezTo>
                    <a:pt x="0" y="1008"/>
                    <a:pt x="0" y="1126"/>
                    <a:pt x="77" y="1165"/>
                  </a:cubicBezTo>
                  <a:lnTo>
                    <a:pt x="629" y="1407"/>
                  </a:lnTo>
                  <a:cubicBezTo>
                    <a:pt x="653" y="1418"/>
                    <a:pt x="667" y="1436"/>
                    <a:pt x="677" y="1465"/>
                  </a:cubicBezTo>
                  <a:lnTo>
                    <a:pt x="900" y="2069"/>
                  </a:lnTo>
                  <a:cubicBezTo>
                    <a:pt x="914" y="2112"/>
                    <a:pt x="948" y="2133"/>
                    <a:pt x="984" y="2133"/>
                  </a:cubicBezTo>
                  <a:cubicBezTo>
                    <a:pt x="1019" y="2133"/>
                    <a:pt x="1054" y="2112"/>
                    <a:pt x="1071" y="2069"/>
                  </a:cubicBezTo>
                  <a:lnTo>
                    <a:pt x="1290" y="1465"/>
                  </a:lnTo>
                  <a:cubicBezTo>
                    <a:pt x="1300" y="1436"/>
                    <a:pt x="1319" y="1418"/>
                    <a:pt x="1343" y="1407"/>
                  </a:cubicBezTo>
                  <a:lnTo>
                    <a:pt x="1890" y="1165"/>
                  </a:lnTo>
                  <a:cubicBezTo>
                    <a:pt x="1967" y="1126"/>
                    <a:pt x="1967" y="1008"/>
                    <a:pt x="1890" y="974"/>
                  </a:cubicBezTo>
                  <a:lnTo>
                    <a:pt x="1343" y="732"/>
                  </a:lnTo>
                  <a:cubicBezTo>
                    <a:pt x="1319" y="722"/>
                    <a:pt x="1300" y="698"/>
                    <a:pt x="1290" y="675"/>
                  </a:cubicBezTo>
                  <a:lnTo>
                    <a:pt x="1071" y="65"/>
                  </a:lnTo>
                  <a:cubicBezTo>
                    <a:pt x="1054" y="22"/>
                    <a:pt x="1019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0" name="Google Shape;1250;p36"/>
          <p:cNvSpPr/>
          <p:nvPr/>
        </p:nvSpPr>
        <p:spPr>
          <a:xfrm>
            <a:off x="1167300" y="1392884"/>
            <a:ext cx="9857600" cy="267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36"/>
          <p:cNvSpPr/>
          <p:nvPr/>
        </p:nvSpPr>
        <p:spPr>
          <a:xfrm>
            <a:off x="1167300" y="4515117"/>
            <a:ext cx="9857600" cy="950000"/>
          </a:xfrm>
          <a:prstGeom prst="roundRect">
            <a:avLst>
              <a:gd name="adj" fmla="val 3604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" name="Google Shape;3228;p64"/>
          <p:cNvGrpSpPr/>
          <p:nvPr/>
        </p:nvGrpSpPr>
        <p:grpSpPr>
          <a:xfrm rot="1279669">
            <a:off x="10431913" y="2214036"/>
            <a:ext cx="1399436" cy="1256718"/>
            <a:chOff x="8288946" y="888850"/>
            <a:chExt cx="471717" cy="459575"/>
          </a:xfrm>
        </p:grpSpPr>
        <p:sp>
          <p:nvSpPr>
            <p:cNvPr id="6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5705;p72"/>
          <p:cNvGrpSpPr/>
          <p:nvPr/>
        </p:nvGrpSpPr>
        <p:grpSpPr>
          <a:xfrm>
            <a:off x="9499698" y="5094985"/>
            <a:ext cx="1277264" cy="1132062"/>
            <a:chOff x="8045982" y="2791071"/>
            <a:chExt cx="466600" cy="447553"/>
          </a:xfrm>
        </p:grpSpPr>
        <p:sp>
          <p:nvSpPr>
            <p:cNvPr id="79" name="Google Shape;5706;p72"/>
            <p:cNvSpPr/>
            <p:nvPr/>
          </p:nvSpPr>
          <p:spPr>
            <a:xfrm>
              <a:off x="8045982" y="2791071"/>
              <a:ext cx="466600" cy="447553"/>
            </a:xfrm>
            <a:custGeom>
              <a:avLst/>
              <a:gdLst/>
              <a:ahLst/>
              <a:cxnLst/>
              <a:rect l="l" t="t" r="r" b="b"/>
              <a:pathLst>
                <a:path w="15825" h="15179" extrusionOk="0">
                  <a:moveTo>
                    <a:pt x="12226" y="1"/>
                  </a:moveTo>
                  <a:cubicBezTo>
                    <a:pt x="11417" y="1"/>
                    <a:pt x="10655" y="321"/>
                    <a:pt x="10079" y="892"/>
                  </a:cubicBezTo>
                  <a:lnTo>
                    <a:pt x="9760" y="1215"/>
                  </a:lnTo>
                  <a:cubicBezTo>
                    <a:pt x="9565" y="939"/>
                    <a:pt x="9297" y="721"/>
                    <a:pt x="8974" y="587"/>
                  </a:cubicBezTo>
                  <a:cubicBezTo>
                    <a:pt x="8749" y="494"/>
                    <a:pt x="8516" y="450"/>
                    <a:pt x="8287" y="450"/>
                  </a:cubicBezTo>
                  <a:cubicBezTo>
                    <a:pt x="7580" y="450"/>
                    <a:pt x="6910" y="869"/>
                    <a:pt x="6623" y="1563"/>
                  </a:cubicBezTo>
                  <a:cubicBezTo>
                    <a:pt x="6584" y="1653"/>
                    <a:pt x="6555" y="1743"/>
                    <a:pt x="6532" y="1839"/>
                  </a:cubicBezTo>
                  <a:cubicBezTo>
                    <a:pt x="6456" y="1772"/>
                    <a:pt x="6375" y="1715"/>
                    <a:pt x="6289" y="1668"/>
                  </a:cubicBezTo>
                  <a:cubicBezTo>
                    <a:pt x="6075" y="1139"/>
                    <a:pt x="5561" y="787"/>
                    <a:pt x="4990" y="787"/>
                  </a:cubicBezTo>
                  <a:cubicBezTo>
                    <a:pt x="4419" y="787"/>
                    <a:pt x="3904" y="1139"/>
                    <a:pt x="3690" y="1668"/>
                  </a:cubicBezTo>
                  <a:cubicBezTo>
                    <a:pt x="3280" y="1892"/>
                    <a:pt x="3004" y="2310"/>
                    <a:pt x="2962" y="2782"/>
                  </a:cubicBezTo>
                  <a:cubicBezTo>
                    <a:pt x="2890" y="2796"/>
                    <a:pt x="2813" y="2824"/>
                    <a:pt x="2738" y="2853"/>
                  </a:cubicBezTo>
                  <a:cubicBezTo>
                    <a:pt x="2362" y="3010"/>
                    <a:pt x="2066" y="3305"/>
                    <a:pt x="1909" y="3681"/>
                  </a:cubicBezTo>
                  <a:cubicBezTo>
                    <a:pt x="1752" y="4063"/>
                    <a:pt x="1752" y="4476"/>
                    <a:pt x="1909" y="4852"/>
                  </a:cubicBezTo>
                  <a:cubicBezTo>
                    <a:pt x="1933" y="4905"/>
                    <a:pt x="1952" y="4953"/>
                    <a:pt x="1980" y="5000"/>
                  </a:cubicBezTo>
                  <a:cubicBezTo>
                    <a:pt x="1795" y="5157"/>
                    <a:pt x="1648" y="5362"/>
                    <a:pt x="1562" y="5600"/>
                  </a:cubicBezTo>
                  <a:lnTo>
                    <a:pt x="1519" y="5709"/>
                  </a:lnTo>
                  <a:lnTo>
                    <a:pt x="1457" y="5738"/>
                  </a:lnTo>
                  <a:cubicBezTo>
                    <a:pt x="938" y="5966"/>
                    <a:pt x="605" y="6480"/>
                    <a:pt x="605" y="7052"/>
                  </a:cubicBezTo>
                  <a:cubicBezTo>
                    <a:pt x="605" y="7623"/>
                    <a:pt x="938" y="8137"/>
                    <a:pt x="1457" y="8366"/>
                  </a:cubicBezTo>
                  <a:lnTo>
                    <a:pt x="1519" y="8394"/>
                  </a:lnTo>
                  <a:lnTo>
                    <a:pt x="1562" y="8504"/>
                  </a:lnTo>
                  <a:cubicBezTo>
                    <a:pt x="1619" y="8666"/>
                    <a:pt x="1709" y="8818"/>
                    <a:pt x="1819" y="8947"/>
                  </a:cubicBezTo>
                  <a:cubicBezTo>
                    <a:pt x="1791" y="9009"/>
                    <a:pt x="1762" y="9075"/>
                    <a:pt x="1738" y="9142"/>
                  </a:cubicBezTo>
                  <a:cubicBezTo>
                    <a:pt x="1367" y="9342"/>
                    <a:pt x="1081" y="9690"/>
                    <a:pt x="967" y="10118"/>
                  </a:cubicBezTo>
                  <a:lnTo>
                    <a:pt x="143" y="13179"/>
                  </a:lnTo>
                  <a:cubicBezTo>
                    <a:pt x="0" y="13727"/>
                    <a:pt x="157" y="14312"/>
                    <a:pt x="557" y="14712"/>
                  </a:cubicBezTo>
                  <a:cubicBezTo>
                    <a:pt x="857" y="15012"/>
                    <a:pt x="1252" y="15179"/>
                    <a:pt x="1676" y="15179"/>
                  </a:cubicBezTo>
                  <a:cubicBezTo>
                    <a:pt x="1813" y="15179"/>
                    <a:pt x="1952" y="15160"/>
                    <a:pt x="2085" y="15122"/>
                  </a:cubicBezTo>
                  <a:lnTo>
                    <a:pt x="5146" y="14303"/>
                  </a:lnTo>
                  <a:cubicBezTo>
                    <a:pt x="5579" y="14188"/>
                    <a:pt x="5922" y="13903"/>
                    <a:pt x="6127" y="13531"/>
                  </a:cubicBezTo>
                  <a:cubicBezTo>
                    <a:pt x="6412" y="13426"/>
                    <a:pt x="6675" y="13261"/>
                    <a:pt x="6898" y="13037"/>
                  </a:cubicBezTo>
                  <a:cubicBezTo>
                    <a:pt x="7170" y="12765"/>
                    <a:pt x="7361" y="12432"/>
                    <a:pt x="7456" y="12075"/>
                  </a:cubicBezTo>
                  <a:cubicBezTo>
                    <a:pt x="7555" y="11993"/>
                    <a:pt x="7651" y="11908"/>
                    <a:pt x="7746" y="11818"/>
                  </a:cubicBezTo>
                  <a:lnTo>
                    <a:pt x="10326" y="9238"/>
                  </a:lnTo>
                  <a:cubicBezTo>
                    <a:pt x="10497" y="9280"/>
                    <a:pt x="10674" y="9304"/>
                    <a:pt x="10859" y="9304"/>
                  </a:cubicBezTo>
                  <a:cubicBezTo>
                    <a:pt x="11421" y="9304"/>
                    <a:pt x="11949" y="9084"/>
                    <a:pt x="12349" y="8690"/>
                  </a:cubicBezTo>
                  <a:lnTo>
                    <a:pt x="15016" y="6019"/>
                  </a:lnTo>
                  <a:cubicBezTo>
                    <a:pt x="15748" y="5285"/>
                    <a:pt x="15825" y="4143"/>
                    <a:pt x="15249" y="3320"/>
                  </a:cubicBezTo>
                  <a:cubicBezTo>
                    <a:pt x="15335" y="2439"/>
                    <a:pt x="15025" y="1543"/>
                    <a:pt x="14373" y="892"/>
                  </a:cubicBezTo>
                  <a:cubicBezTo>
                    <a:pt x="13801" y="321"/>
                    <a:pt x="13039" y="1"/>
                    <a:pt x="12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07;p72"/>
            <p:cNvSpPr/>
            <p:nvPr/>
          </p:nvSpPr>
          <p:spPr>
            <a:xfrm>
              <a:off x="8347176" y="2911283"/>
              <a:ext cx="112338" cy="109478"/>
            </a:xfrm>
            <a:custGeom>
              <a:avLst/>
              <a:gdLst/>
              <a:ahLst/>
              <a:cxnLst/>
              <a:rect l="l" t="t" r="r" b="b"/>
              <a:pathLst>
                <a:path w="3810" h="3713" extrusionOk="0">
                  <a:moveTo>
                    <a:pt x="3239" y="1"/>
                  </a:moveTo>
                  <a:cubicBezTo>
                    <a:pt x="3105" y="1"/>
                    <a:pt x="2972" y="52"/>
                    <a:pt x="2872" y="154"/>
                  </a:cubicBezTo>
                  <a:lnTo>
                    <a:pt x="201" y="2821"/>
                  </a:lnTo>
                  <a:cubicBezTo>
                    <a:pt x="1" y="3025"/>
                    <a:pt x="1" y="3353"/>
                    <a:pt x="201" y="3559"/>
                  </a:cubicBezTo>
                  <a:cubicBezTo>
                    <a:pt x="303" y="3661"/>
                    <a:pt x="437" y="3712"/>
                    <a:pt x="570" y="3712"/>
                  </a:cubicBezTo>
                  <a:cubicBezTo>
                    <a:pt x="703" y="3712"/>
                    <a:pt x="837" y="3661"/>
                    <a:pt x="939" y="3559"/>
                  </a:cubicBezTo>
                  <a:lnTo>
                    <a:pt x="3605" y="892"/>
                  </a:lnTo>
                  <a:cubicBezTo>
                    <a:pt x="3809" y="688"/>
                    <a:pt x="3809" y="360"/>
                    <a:pt x="3605" y="154"/>
                  </a:cubicBezTo>
                  <a:cubicBezTo>
                    <a:pt x="3505" y="52"/>
                    <a:pt x="3372" y="1"/>
                    <a:pt x="3239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08;p72"/>
            <p:cNvSpPr/>
            <p:nvPr/>
          </p:nvSpPr>
          <p:spPr>
            <a:xfrm>
              <a:off x="8161890" y="2839987"/>
              <a:ext cx="289484" cy="281110"/>
            </a:xfrm>
            <a:custGeom>
              <a:avLst/>
              <a:gdLst/>
              <a:ahLst/>
              <a:cxnLst/>
              <a:rect l="l" t="t" r="r" b="b"/>
              <a:pathLst>
                <a:path w="9818" h="9534" extrusionOk="0">
                  <a:moveTo>
                    <a:pt x="8225" y="0"/>
                  </a:moveTo>
                  <a:cubicBezTo>
                    <a:pt x="7854" y="0"/>
                    <a:pt x="7482" y="142"/>
                    <a:pt x="7199" y="425"/>
                  </a:cubicBezTo>
                  <a:lnTo>
                    <a:pt x="567" y="7057"/>
                  </a:lnTo>
                  <a:cubicBezTo>
                    <a:pt x="1" y="7624"/>
                    <a:pt x="1" y="8542"/>
                    <a:pt x="567" y="9109"/>
                  </a:cubicBezTo>
                  <a:cubicBezTo>
                    <a:pt x="851" y="9392"/>
                    <a:pt x="1222" y="9534"/>
                    <a:pt x="1594" y="9534"/>
                  </a:cubicBezTo>
                  <a:cubicBezTo>
                    <a:pt x="1965" y="9534"/>
                    <a:pt x="2336" y="9392"/>
                    <a:pt x="2620" y="9109"/>
                  </a:cubicBezTo>
                  <a:lnTo>
                    <a:pt x="9251" y="2477"/>
                  </a:lnTo>
                  <a:cubicBezTo>
                    <a:pt x="9818" y="1911"/>
                    <a:pt x="9818" y="992"/>
                    <a:pt x="9251" y="425"/>
                  </a:cubicBezTo>
                  <a:cubicBezTo>
                    <a:pt x="8968" y="142"/>
                    <a:pt x="8596" y="0"/>
                    <a:pt x="8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09;p72"/>
            <p:cNvSpPr/>
            <p:nvPr/>
          </p:nvSpPr>
          <p:spPr>
            <a:xfrm>
              <a:off x="8161890" y="2839958"/>
              <a:ext cx="289484" cy="281139"/>
            </a:xfrm>
            <a:custGeom>
              <a:avLst/>
              <a:gdLst/>
              <a:ahLst/>
              <a:cxnLst/>
              <a:rect l="l" t="t" r="r" b="b"/>
              <a:pathLst>
                <a:path w="9818" h="9535" extrusionOk="0">
                  <a:moveTo>
                    <a:pt x="8224" y="1"/>
                  </a:moveTo>
                  <a:cubicBezTo>
                    <a:pt x="7889" y="1"/>
                    <a:pt x="7555" y="115"/>
                    <a:pt x="7285" y="345"/>
                  </a:cubicBezTo>
                  <a:cubicBezTo>
                    <a:pt x="7551" y="351"/>
                    <a:pt x="7814" y="450"/>
                    <a:pt x="8014" y="650"/>
                  </a:cubicBezTo>
                  <a:lnTo>
                    <a:pt x="8118" y="760"/>
                  </a:lnTo>
                  <a:cubicBezTo>
                    <a:pt x="8528" y="1169"/>
                    <a:pt x="8528" y="1830"/>
                    <a:pt x="8118" y="2241"/>
                  </a:cubicBezTo>
                  <a:lnTo>
                    <a:pt x="2381" y="7978"/>
                  </a:lnTo>
                  <a:cubicBezTo>
                    <a:pt x="2176" y="8182"/>
                    <a:pt x="1909" y="8284"/>
                    <a:pt x="1641" y="8284"/>
                  </a:cubicBezTo>
                  <a:cubicBezTo>
                    <a:pt x="1373" y="8284"/>
                    <a:pt x="1106" y="8182"/>
                    <a:pt x="901" y="7978"/>
                  </a:cubicBezTo>
                  <a:lnTo>
                    <a:pt x="796" y="7868"/>
                  </a:lnTo>
                  <a:cubicBezTo>
                    <a:pt x="591" y="7668"/>
                    <a:pt x="491" y="7406"/>
                    <a:pt x="486" y="7144"/>
                  </a:cubicBezTo>
                  <a:lnTo>
                    <a:pt x="486" y="7144"/>
                  </a:lnTo>
                  <a:cubicBezTo>
                    <a:pt x="1" y="7715"/>
                    <a:pt x="29" y="8572"/>
                    <a:pt x="567" y="9110"/>
                  </a:cubicBezTo>
                  <a:cubicBezTo>
                    <a:pt x="851" y="9393"/>
                    <a:pt x="1222" y="9535"/>
                    <a:pt x="1594" y="9535"/>
                  </a:cubicBezTo>
                  <a:cubicBezTo>
                    <a:pt x="1965" y="9535"/>
                    <a:pt x="2336" y="9393"/>
                    <a:pt x="2620" y="9110"/>
                  </a:cubicBezTo>
                  <a:lnTo>
                    <a:pt x="9251" y="2478"/>
                  </a:lnTo>
                  <a:cubicBezTo>
                    <a:pt x="9818" y="1912"/>
                    <a:pt x="9818" y="993"/>
                    <a:pt x="9251" y="426"/>
                  </a:cubicBezTo>
                  <a:cubicBezTo>
                    <a:pt x="8968" y="143"/>
                    <a:pt x="8596" y="1"/>
                    <a:pt x="8224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10;p72"/>
            <p:cNvSpPr/>
            <p:nvPr/>
          </p:nvSpPr>
          <p:spPr>
            <a:xfrm>
              <a:off x="8335677" y="2892118"/>
              <a:ext cx="39598" cy="37652"/>
            </a:xfrm>
            <a:custGeom>
              <a:avLst/>
              <a:gdLst/>
              <a:ahLst/>
              <a:cxnLst/>
              <a:rect l="l" t="t" r="r" b="b"/>
              <a:pathLst>
                <a:path w="1343" h="1277" extrusionOk="0">
                  <a:moveTo>
                    <a:pt x="1062" y="0"/>
                  </a:moveTo>
                  <a:cubicBezTo>
                    <a:pt x="999" y="0"/>
                    <a:pt x="935" y="24"/>
                    <a:pt x="886" y="72"/>
                  </a:cubicBezTo>
                  <a:cubicBezTo>
                    <a:pt x="800" y="157"/>
                    <a:pt x="263" y="672"/>
                    <a:pt x="96" y="848"/>
                  </a:cubicBezTo>
                  <a:cubicBezTo>
                    <a:pt x="0" y="953"/>
                    <a:pt x="6" y="1109"/>
                    <a:pt x="105" y="1204"/>
                  </a:cubicBezTo>
                  <a:cubicBezTo>
                    <a:pt x="153" y="1252"/>
                    <a:pt x="215" y="1276"/>
                    <a:pt x="277" y="1276"/>
                  </a:cubicBezTo>
                  <a:cubicBezTo>
                    <a:pt x="349" y="1276"/>
                    <a:pt x="415" y="1252"/>
                    <a:pt x="463" y="1199"/>
                  </a:cubicBezTo>
                  <a:cubicBezTo>
                    <a:pt x="624" y="1028"/>
                    <a:pt x="1153" y="524"/>
                    <a:pt x="1239" y="433"/>
                  </a:cubicBezTo>
                  <a:cubicBezTo>
                    <a:pt x="1338" y="338"/>
                    <a:pt x="1343" y="176"/>
                    <a:pt x="1243" y="76"/>
                  </a:cubicBezTo>
                  <a:cubicBezTo>
                    <a:pt x="1193" y="25"/>
                    <a:pt x="1127" y="0"/>
                    <a:pt x="10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11;p72"/>
            <p:cNvSpPr/>
            <p:nvPr/>
          </p:nvSpPr>
          <p:spPr>
            <a:xfrm>
              <a:off x="8373447" y="2874810"/>
              <a:ext cx="19401" cy="17897"/>
            </a:xfrm>
            <a:custGeom>
              <a:avLst/>
              <a:gdLst/>
              <a:ahLst/>
              <a:cxnLst/>
              <a:rect l="l" t="t" r="r" b="b"/>
              <a:pathLst>
                <a:path w="658" h="607" extrusionOk="0">
                  <a:moveTo>
                    <a:pt x="377" y="0"/>
                  </a:moveTo>
                  <a:cubicBezTo>
                    <a:pt x="314" y="0"/>
                    <a:pt x="251" y="24"/>
                    <a:pt x="205" y="73"/>
                  </a:cubicBezTo>
                  <a:lnTo>
                    <a:pt x="101" y="173"/>
                  </a:lnTo>
                  <a:cubicBezTo>
                    <a:pt x="0" y="268"/>
                    <a:pt x="0" y="430"/>
                    <a:pt x="101" y="530"/>
                  </a:cubicBezTo>
                  <a:cubicBezTo>
                    <a:pt x="147" y="582"/>
                    <a:pt x="215" y="606"/>
                    <a:pt x="277" y="606"/>
                  </a:cubicBezTo>
                  <a:cubicBezTo>
                    <a:pt x="343" y="606"/>
                    <a:pt x="405" y="582"/>
                    <a:pt x="457" y="534"/>
                  </a:cubicBezTo>
                  <a:lnTo>
                    <a:pt x="558" y="435"/>
                  </a:lnTo>
                  <a:cubicBezTo>
                    <a:pt x="657" y="334"/>
                    <a:pt x="657" y="173"/>
                    <a:pt x="562" y="77"/>
                  </a:cubicBezTo>
                  <a:cubicBezTo>
                    <a:pt x="511" y="26"/>
                    <a:pt x="444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12;p72"/>
            <p:cNvSpPr/>
            <p:nvPr/>
          </p:nvSpPr>
          <p:spPr>
            <a:xfrm>
              <a:off x="8093277" y="3103499"/>
              <a:ext cx="90283" cy="90283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818" y="1"/>
                  </a:moveTo>
                  <a:lnTo>
                    <a:pt x="0" y="3062"/>
                  </a:lnTo>
                  <a:lnTo>
                    <a:pt x="3061" y="2243"/>
                  </a:lnTo>
                  <a:lnTo>
                    <a:pt x="2794" y="272"/>
                  </a:lnTo>
                  <a:lnTo>
                    <a:pt x="818" y="1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13;p72"/>
            <p:cNvSpPr/>
            <p:nvPr/>
          </p:nvSpPr>
          <p:spPr>
            <a:xfrm>
              <a:off x="8136237" y="3068146"/>
              <a:ext cx="84386" cy="81113"/>
            </a:xfrm>
            <a:custGeom>
              <a:avLst/>
              <a:gdLst/>
              <a:ahLst/>
              <a:cxnLst/>
              <a:rect l="l" t="t" r="r" b="b"/>
              <a:pathLst>
                <a:path w="2862" h="2751" extrusionOk="0">
                  <a:moveTo>
                    <a:pt x="607" y="1"/>
                  </a:moveTo>
                  <a:cubicBezTo>
                    <a:pt x="466" y="1"/>
                    <a:pt x="326" y="55"/>
                    <a:pt x="218" y="162"/>
                  </a:cubicBezTo>
                  <a:cubicBezTo>
                    <a:pt x="0" y="376"/>
                    <a:pt x="0" y="729"/>
                    <a:pt x="218" y="942"/>
                  </a:cubicBezTo>
                  <a:lnTo>
                    <a:pt x="1861" y="2590"/>
                  </a:lnTo>
                  <a:cubicBezTo>
                    <a:pt x="1970" y="2697"/>
                    <a:pt x="2112" y="2750"/>
                    <a:pt x="2253" y="2750"/>
                  </a:cubicBezTo>
                  <a:cubicBezTo>
                    <a:pt x="2394" y="2750"/>
                    <a:pt x="2535" y="2697"/>
                    <a:pt x="2642" y="2590"/>
                  </a:cubicBezTo>
                  <a:cubicBezTo>
                    <a:pt x="2861" y="2375"/>
                    <a:pt x="2861" y="2023"/>
                    <a:pt x="2642" y="1810"/>
                  </a:cubicBezTo>
                  <a:lnTo>
                    <a:pt x="1000" y="162"/>
                  </a:lnTo>
                  <a:cubicBezTo>
                    <a:pt x="890" y="55"/>
                    <a:pt x="748" y="1"/>
                    <a:pt x="607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14;p72"/>
            <p:cNvSpPr/>
            <p:nvPr/>
          </p:nvSpPr>
          <p:spPr>
            <a:xfrm>
              <a:off x="8085375" y="2832439"/>
              <a:ext cx="382273" cy="368916"/>
            </a:xfrm>
            <a:custGeom>
              <a:avLst/>
              <a:gdLst/>
              <a:ahLst/>
              <a:cxnLst/>
              <a:rect l="l" t="t" r="r" b="b"/>
              <a:pathLst>
                <a:path w="12965" h="12512" extrusionOk="0">
                  <a:moveTo>
                    <a:pt x="12117" y="2929"/>
                  </a:moveTo>
                  <a:cubicBezTo>
                    <a:pt x="12189" y="2929"/>
                    <a:pt x="12255" y="2957"/>
                    <a:pt x="12308" y="3010"/>
                  </a:cubicBezTo>
                  <a:cubicBezTo>
                    <a:pt x="12413" y="3114"/>
                    <a:pt x="12413" y="3281"/>
                    <a:pt x="12308" y="3386"/>
                  </a:cubicBezTo>
                  <a:lnTo>
                    <a:pt x="9642" y="6051"/>
                  </a:lnTo>
                  <a:cubicBezTo>
                    <a:pt x="9590" y="6104"/>
                    <a:pt x="9520" y="6130"/>
                    <a:pt x="9451" y="6130"/>
                  </a:cubicBezTo>
                  <a:cubicBezTo>
                    <a:pt x="9382" y="6130"/>
                    <a:pt x="9313" y="6104"/>
                    <a:pt x="9260" y="6051"/>
                  </a:cubicBezTo>
                  <a:cubicBezTo>
                    <a:pt x="9209" y="6005"/>
                    <a:pt x="9180" y="5937"/>
                    <a:pt x="9180" y="5866"/>
                  </a:cubicBezTo>
                  <a:cubicBezTo>
                    <a:pt x="9180" y="5794"/>
                    <a:pt x="9209" y="5723"/>
                    <a:pt x="9260" y="5675"/>
                  </a:cubicBezTo>
                  <a:lnTo>
                    <a:pt x="10232" y="4700"/>
                  </a:lnTo>
                  <a:lnTo>
                    <a:pt x="11927" y="3005"/>
                  </a:lnTo>
                  <a:cubicBezTo>
                    <a:pt x="11980" y="2957"/>
                    <a:pt x="12046" y="2929"/>
                    <a:pt x="12117" y="2929"/>
                  </a:cubicBezTo>
                  <a:close/>
                  <a:moveTo>
                    <a:pt x="10818" y="510"/>
                  </a:moveTo>
                  <a:cubicBezTo>
                    <a:pt x="11141" y="510"/>
                    <a:pt x="11442" y="634"/>
                    <a:pt x="11666" y="857"/>
                  </a:cubicBezTo>
                  <a:cubicBezTo>
                    <a:pt x="12132" y="1324"/>
                    <a:pt x="12132" y="2085"/>
                    <a:pt x="11666" y="2553"/>
                  </a:cubicBezTo>
                  <a:lnTo>
                    <a:pt x="5033" y="9184"/>
                  </a:lnTo>
                  <a:cubicBezTo>
                    <a:pt x="4867" y="9356"/>
                    <a:pt x="4652" y="9465"/>
                    <a:pt x="4433" y="9508"/>
                  </a:cubicBezTo>
                  <a:lnTo>
                    <a:pt x="3015" y="8094"/>
                  </a:lnTo>
                  <a:cubicBezTo>
                    <a:pt x="3062" y="7866"/>
                    <a:pt x="3172" y="7656"/>
                    <a:pt x="3343" y="7490"/>
                  </a:cubicBezTo>
                  <a:lnTo>
                    <a:pt x="9975" y="857"/>
                  </a:lnTo>
                  <a:cubicBezTo>
                    <a:pt x="10199" y="634"/>
                    <a:pt x="10499" y="510"/>
                    <a:pt x="10818" y="510"/>
                  </a:cubicBezTo>
                  <a:close/>
                  <a:moveTo>
                    <a:pt x="2334" y="8246"/>
                  </a:moveTo>
                  <a:cubicBezTo>
                    <a:pt x="2411" y="8246"/>
                    <a:pt x="2486" y="8275"/>
                    <a:pt x="2543" y="8337"/>
                  </a:cubicBezTo>
                  <a:lnTo>
                    <a:pt x="4191" y="9980"/>
                  </a:lnTo>
                  <a:cubicBezTo>
                    <a:pt x="4305" y="10098"/>
                    <a:pt x="4305" y="10289"/>
                    <a:pt x="4191" y="10404"/>
                  </a:cubicBezTo>
                  <a:cubicBezTo>
                    <a:pt x="4131" y="10463"/>
                    <a:pt x="4055" y="10493"/>
                    <a:pt x="3979" y="10493"/>
                  </a:cubicBezTo>
                  <a:cubicBezTo>
                    <a:pt x="3903" y="10493"/>
                    <a:pt x="3826" y="10463"/>
                    <a:pt x="3767" y="10404"/>
                  </a:cubicBezTo>
                  <a:lnTo>
                    <a:pt x="2119" y="8760"/>
                  </a:lnTo>
                  <a:cubicBezTo>
                    <a:pt x="2005" y="8642"/>
                    <a:pt x="2005" y="8451"/>
                    <a:pt x="2119" y="8337"/>
                  </a:cubicBezTo>
                  <a:cubicBezTo>
                    <a:pt x="2182" y="8275"/>
                    <a:pt x="2258" y="8246"/>
                    <a:pt x="2334" y="8246"/>
                  </a:cubicBezTo>
                  <a:close/>
                  <a:moveTo>
                    <a:pt x="1277" y="9475"/>
                  </a:moveTo>
                  <a:lnTo>
                    <a:pt x="2258" y="9608"/>
                  </a:lnTo>
                  <a:lnTo>
                    <a:pt x="2915" y="10270"/>
                  </a:lnTo>
                  <a:lnTo>
                    <a:pt x="3048" y="11250"/>
                  </a:lnTo>
                  <a:lnTo>
                    <a:pt x="920" y="11821"/>
                  </a:lnTo>
                  <a:lnTo>
                    <a:pt x="1639" y="11103"/>
                  </a:lnTo>
                  <a:cubicBezTo>
                    <a:pt x="1682" y="11118"/>
                    <a:pt x="1728" y="11126"/>
                    <a:pt x="1773" y="11126"/>
                  </a:cubicBezTo>
                  <a:cubicBezTo>
                    <a:pt x="1868" y="11126"/>
                    <a:pt x="1963" y="11091"/>
                    <a:pt x="2034" y="11017"/>
                  </a:cubicBezTo>
                  <a:cubicBezTo>
                    <a:pt x="2182" y="10870"/>
                    <a:pt x="2182" y="10637"/>
                    <a:pt x="2034" y="10489"/>
                  </a:cubicBezTo>
                  <a:cubicBezTo>
                    <a:pt x="1962" y="10418"/>
                    <a:pt x="1867" y="10382"/>
                    <a:pt x="1772" y="10382"/>
                  </a:cubicBezTo>
                  <a:cubicBezTo>
                    <a:pt x="1677" y="10382"/>
                    <a:pt x="1582" y="10418"/>
                    <a:pt x="1510" y="10489"/>
                  </a:cubicBezTo>
                  <a:cubicBezTo>
                    <a:pt x="1401" y="10598"/>
                    <a:pt x="1372" y="10755"/>
                    <a:pt x="1425" y="10889"/>
                  </a:cubicBezTo>
                  <a:lnTo>
                    <a:pt x="706" y="11608"/>
                  </a:lnTo>
                  <a:lnTo>
                    <a:pt x="1277" y="9475"/>
                  </a:lnTo>
                  <a:close/>
                  <a:moveTo>
                    <a:pt x="10818" y="0"/>
                  </a:moveTo>
                  <a:cubicBezTo>
                    <a:pt x="10365" y="0"/>
                    <a:pt x="9937" y="182"/>
                    <a:pt x="9614" y="501"/>
                  </a:cubicBezTo>
                  <a:lnTo>
                    <a:pt x="2987" y="7132"/>
                  </a:lnTo>
                  <a:cubicBezTo>
                    <a:pt x="2800" y="7319"/>
                    <a:pt x="2662" y="7541"/>
                    <a:pt x="2576" y="7780"/>
                  </a:cubicBezTo>
                  <a:cubicBezTo>
                    <a:pt x="2497" y="7756"/>
                    <a:pt x="2415" y="7743"/>
                    <a:pt x="2332" y="7743"/>
                  </a:cubicBezTo>
                  <a:cubicBezTo>
                    <a:pt x="2126" y="7743"/>
                    <a:pt x="1919" y="7820"/>
                    <a:pt x="1763" y="7980"/>
                  </a:cubicBezTo>
                  <a:cubicBezTo>
                    <a:pt x="1482" y="8261"/>
                    <a:pt x="1453" y="8708"/>
                    <a:pt x="1682" y="9022"/>
                  </a:cubicBezTo>
                  <a:lnTo>
                    <a:pt x="1125" y="8947"/>
                  </a:lnTo>
                  <a:cubicBezTo>
                    <a:pt x="1112" y="8945"/>
                    <a:pt x="1100" y="8944"/>
                    <a:pt x="1087" y="8944"/>
                  </a:cubicBezTo>
                  <a:cubicBezTo>
                    <a:pt x="973" y="8944"/>
                    <a:pt x="874" y="9021"/>
                    <a:pt x="844" y="9132"/>
                  </a:cubicBezTo>
                  <a:lnTo>
                    <a:pt x="25" y="12193"/>
                  </a:lnTo>
                  <a:cubicBezTo>
                    <a:pt x="1" y="12279"/>
                    <a:pt x="25" y="12374"/>
                    <a:pt x="91" y="12436"/>
                  </a:cubicBezTo>
                  <a:cubicBezTo>
                    <a:pt x="139" y="12483"/>
                    <a:pt x="201" y="12512"/>
                    <a:pt x="268" y="12512"/>
                  </a:cubicBezTo>
                  <a:cubicBezTo>
                    <a:pt x="291" y="12512"/>
                    <a:pt x="311" y="12507"/>
                    <a:pt x="335" y="12502"/>
                  </a:cubicBezTo>
                  <a:lnTo>
                    <a:pt x="3396" y="11679"/>
                  </a:lnTo>
                  <a:cubicBezTo>
                    <a:pt x="3519" y="11650"/>
                    <a:pt x="3596" y="11527"/>
                    <a:pt x="3582" y="11403"/>
                  </a:cubicBezTo>
                  <a:lnTo>
                    <a:pt x="3505" y="10841"/>
                  </a:lnTo>
                  <a:lnTo>
                    <a:pt x="3505" y="10841"/>
                  </a:lnTo>
                  <a:cubicBezTo>
                    <a:pt x="3644" y="10946"/>
                    <a:pt x="3810" y="10998"/>
                    <a:pt x="3976" y="10998"/>
                  </a:cubicBezTo>
                  <a:cubicBezTo>
                    <a:pt x="4186" y="10998"/>
                    <a:pt x="4391" y="10918"/>
                    <a:pt x="4547" y="10760"/>
                  </a:cubicBezTo>
                  <a:cubicBezTo>
                    <a:pt x="4767" y="10541"/>
                    <a:pt x="4833" y="10226"/>
                    <a:pt x="4743" y="9946"/>
                  </a:cubicBezTo>
                  <a:cubicBezTo>
                    <a:pt x="4981" y="9865"/>
                    <a:pt x="5204" y="9732"/>
                    <a:pt x="5395" y="9541"/>
                  </a:cubicBezTo>
                  <a:lnTo>
                    <a:pt x="8746" y="6190"/>
                  </a:lnTo>
                  <a:cubicBezTo>
                    <a:pt x="8785" y="6271"/>
                    <a:pt x="8838" y="6347"/>
                    <a:pt x="8904" y="6414"/>
                  </a:cubicBezTo>
                  <a:cubicBezTo>
                    <a:pt x="9056" y="6561"/>
                    <a:pt x="9251" y="6638"/>
                    <a:pt x="9451" y="6638"/>
                  </a:cubicBezTo>
                  <a:cubicBezTo>
                    <a:pt x="9647" y="6638"/>
                    <a:pt x="9847" y="6561"/>
                    <a:pt x="9999" y="6414"/>
                  </a:cubicBezTo>
                  <a:lnTo>
                    <a:pt x="12665" y="3742"/>
                  </a:lnTo>
                  <a:cubicBezTo>
                    <a:pt x="12965" y="3443"/>
                    <a:pt x="12965" y="2953"/>
                    <a:pt x="12665" y="2648"/>
                  </a:cubicBezTo>
                  <a:cubicBezTo>
                    <a:pt x="12574" y="2562"/>
                    <a:pt x="12465" y="2496"/>
                    <a:pt x="12345" y="2457"/>
                  </a:cubicBezTo>
                  <a:cubicBezTo>
                    <a:pt x="12660" y="1824"/>
                    <a:pt x="12551" y="1029"/>
                    <a:pt x="12022" y="501"/>
                  </a:cubicBezTo>
                  <a:cubicBezTo>
                    <a:pt x="11703" y="182"/>
                    <a:pt x="11275" y="0"/>
                    <a:pt x="10818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15;p72"/>
            <p:cNvSpPr/>
            <p:nvPr/>
          </p:nvSpPr>
          <p:spPr>
            <a:xfrm>
              <a:off x="8234777" y="3041697"/>
              <a:ext cx="15598" cy="15362"/>
            </a:xfrm>
            <a:custGeom>
              <a:avLst/>
              <a:gdLst/>
              <a:ahLst/>
              <a:cxnLst/>
              <a:rect l="l" t="t" r="r" b="b"/>
              <a:pathLst>
                <a:path w="529" h="521" extrusionOk="0">
                  <a:moveTo>
                    <a:pt x="357" y="0"/>
                  </a:moveTo>
                  <a:cubicBezTo>
                    <a:pt x="315" y="0"/>
                    <a:pt x="273" y="18"/>
                    <a:pt x="242" y="55"/>
                  </a:cubicBezTo>
                  <a:lnTo>
                    <a:pt x="52" y="268"/>
                  </a:lnTo>
                  <a:cubicBezTo>
                    <a:pt x="0" y="330"/>
                    <a:pt x="5" y="426"/>
                    <a:pt x="66" y="483"/>
                  </a:cubicBezTo>
                  <a:cubicBezTo>
                    <a:pt x="95" y="507"/>
                    <a:pt x="133" y="521"/>
                    <a:pt x="166" y="521"/>
                  </a:cubicBezTo>
                  <a:cubicBezTo>
                    <a:pt x="209" y="521"/>
                    <a:pt x="252" y="501"/>
                    <a:pt x="280" y="468"/>
                  </a:cubicBezTo>
                  <a:lnTo>
                    <a:pt x="471" y="255"/>
                  </a:lnTo>
                  <a:cubicBezTo>
                    <a:pt x="528" y="193"/>
                    <a:pt x="523" y="92"/>
                    <a:pt x="457" y="40"/>
                  </a:cubicBezTo>
                  <a:cubicBezTo>
                    <a:pt x="428" y="14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16;p72"/>
            <p:cNvSpPr/>
            <p:nvPr/>
          </p:nvSpPr>
          <p:spPr>
            <a:xfrm>
              <a:off x="8265944" y="3034533"/>
              <a:ext cx="15716" cy="15391"/>
            </a:xfrm>
            <a:custGeom>
              <a:avLst/>
              <a:gdLst/>
              <a:ahLst/>
              <a:cxnLst/>
              <a:rect l="l" t="t" r="r" b="b"/>
              <a:pathLst>
                <a:path w="533" h="522" extrusionOk="0">
                  <a:moveTo>
                    <a:pt x="359" y="0"/>
                  </a:moveTo>
                  <a:cubicBezTo>
                    <a:pt x="318" y="0"/>
                    <a:pt x="277" y="17"/>
                    <a:pt x="247" y="50"/>
                  </a:cubicBezTo>
                  <a:lnTo>
                    <a:pt x="57" y="269"/>
                  </a:lnTo>
                  <a:cubicBezTo>
                    <a:pt x="0" y="331"/>
                    <a:pt x="5" y="426"/>
                    <a:pt x="71" y="483"/>
                  </a:cubicBezTo>
                  <a:cubicBezTo>
                    <a:pt x="99" y="507"/>
                    <a:pt x="133" y="522"/>
                    <a:pt x="171" y="522"/>
                  </a:cubicBezTo>
                  <a:cubicBezTo>
                    <a:pt x="214" y="522"/>
                    <a:pt x="251" y="502"/>
                    <a:pt x="286" y="469"/>
                  </a:cubicBezTo>
                  <a:lnTo>
                    <a:pt x="475" y="254"/>
                  </a:lnTo>
                  <a:cubicBezTo>
                    <a:pt x="533" y="188"/>
                    <a:pt x="523" y="93"/>
                    <a:pt x="462" y="41"/>
                  </a:cubicBezTo>
                  <a:cubicBezTo>
                    <a:pt x="433" y="14"/>
                    <a:pt x="396" y="0"/>
                    <a:pt x="359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17;p72"/>
            <p:cNvSpPr/>
            <p:nvPr/>
          </p:nvSpPr>
          <p:spPr>
            <a:xfrm>
              <a:off x="8272489" y="2845678"/>
              <a:ext cx="31372" cy="27657"/>
            </a:xfrm>
            <a:custGeom>
              <a:avLst/>
              <a:gdLst/>
              <a:ahLst/>
              <a:cxnLst/>
              <a:rect l="l" t="t" r="r" b="b"/>
              <a:pathLst>
                <a:path w="1064" h="938" extrusionOk="0">
                  <a:moveTo>
                    <a:pt x="532" y="1"/>
                  </a:moveTo>
                  <a:cubicBezTo>
                    <a:pt x="348" y="1"/>
                    <a:pt x="172" y="110"/>
                    <a:pt x="97" y="289"/>
                  </a:cubicBezTo>
                  <a:cubicBezTo>
                    <a:pt x="1" y="528"/>
                    <a:pt x="111" y="804"/>
                    <a:pt x="354" y="904"/>
                  </a:cubicBezTo>
                  <a:cubicBezTo>
                    <a:pt x="411" y="927"/>
                    <a:pt x="471" y="938"/>
                    <a:pt x="530" y="938"/>
                  </a:cubicBezTo>
                  <a:cubicBezTo>
                    <a:pt x="713" y="938"/>
                    <a:pt x="888" y="831"/>
                    <a:pt x="963" y="647"/>
                  </a:cubicBezTo>
                  <a:cubicBezTo>
                    <a:pt x="1063" y="408"/>
                    <a:pt x="949" y="133"/>
                    <a:pt x="710" y="37"/>
                  </a:cubicBezTo>
                  <a:cubicBezTo>
                    <a:pt x="652" y="12"/>
                    <a:pt x="591" y="1"/>
                    <a:pt x="532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18;p72"/>
            <p:cNvSpPr/>
            <p:nvPr/>
          </p:nvSpPr>
          <p:spPr>
            <a:xfrm>
              <a:off x="8135205" y="2913111"/>
              <a:ext cx="13386" cy="11765"/>
            </a:xfrm>
            <a:custGeom>
              <a:avLst/>
              <a:gdLst/>
              <a:ahLst/>
              <a:cxnLst/>
              <a:rect l="l" t="t" r="r" b="b"/>
              <a:pathLst>
                <a:path w="454" h="399" extrusionOk="0">
                  <a:moveTo>
                    <a:pt x="230" y="1"/>
                  </a:moveTo>
                  <a:cubicBezTo>
                    <a:pt x="205" y="1"/>
                    <a:pt x="179" y="6"/>
                    <a:pt x="154" y="17"/>
                  </a:cubicBezTo>
                  <a:cubicBezTo>
                    <a:pt x="49" y="54"/>
                    <a:pt x="1" y="173"/>
                    <a:pt x="44" y="274"/>
                  </a:cubicBezTo>
                  <a:cubicBezTo>
                    <a:pt x="76" y="350"/>
                    <a:pt x="151" y="398"/>
                    <a:pt x="229" y="398"/>
                  </a:cubicBezTo>
                  <a:cubicBezTo>
                    <a:pt x="253" y="398"/>
                    <a:pt x="277" y="394"/>
                    <a:pt x="301" y="384"/>
                  </a:cubicBezTo>
                  <a:cubicBezTo>
                    <a:pt x="406" y="340"/>
                    <a:pt x="453" y="221"/>
                    <a:pt x="411" y="121"/>
                  </a:cubicBezTo>
                  <a:cubicBezTo>
                    <a:pt x="379" y="46"/>
                    <a:pt x="306" y="1"/>
                    <a:pt x="23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19;p72"/>
            <p:cNvSpPr/>
            <p:nvPr/>
          </p:nvSpPr>
          <p:spPr>
            <a:xfrm>
              <a:off x="8169910" y="2855644"/>
              <a:ext cx="42134" cy="46439"/>
            </a:xfrm>
            <a:custGeom>
              <a:avLst/>
              <a:gdLst/>
              <a:ahLst/>
              <a:cxnLst/>
              <a:rect l="l" t="t" r="r" b="b"/>
              <a:pathLst>
                <a:path w="1429" h="1575" extrusionOk="0">
                  <a:moveTo>
                    <a:pt x="714" y="0"/>
                  </a:moveTo>
                  <a:cubicBezTo>
                    <a:pt x="689" y="0"/>
                    <a:pt x="664" y="16"/>
                    <a:pt x="652" y="47"/>
                  </a:cubicBezTo>
                  <a:lnTo>
                    <a:pt x="491" y="494"/>
                  </a:lnTo>
                  <a:cubicBezTo>
                    <a:pt x="486" y="514"/>
                    <a:pt x="471" y="527"/>
                    <a:pt x="458" y="537"/>
                  </a:cubicBezTo>
                  <a:lnTo>
                    <a:pt x="58" y="718"/>
                  </a:lnTo>
                  <a:cubicBezTo>
                    <a:pt x="1" y="742"/>
                    <a:pt x="1" y="832"/>
                    <a:pt x="58" y="856"/>
                  </a:cubicBezTo>
                  <a:lnTo>
                    <a:pt x="458" y="1037"/>
                  </a:lnTo>
                  <a:cubicBezTo>
                    <a:pt x="471" y="1041"/>
                    <a:pt x="486" y="1056"/>
                    <a:pt x="491" y="1080"/>
                  </a:cubicBezTo>
                  <a:lnTo>
                    <a:pt x="652" y="1527"/>
                  </a:lnTo>
                  <a:cubicBezTo>
                    <a:pt x="664" y="1558"/>
                    <a:pt x="689" y="1574"/>
                    <a:pt x="714" y="1574"/>
                  </a:cubicBezTo>
                  <a:cubicBezTo>
                    <a:pt x="739" y="1574"/>
                    <a:pt x="765" y="1558"/>
                    <a:pt x="777" y="1527"/>
                  </a:cubicBezTo>
                  <a:lnTo>
                    <a:pt x="933" y="1080"/>
                  </a:lnTo>
                  <a:cubicBezTo>
                    <a:pt x="943" y="1056"/>
                    <a:pt x="957" y="1041"/>
                    <a:pt x="972" y="1037"/>
                  </a:cubicBezTo>
                  <a:lnTo>
                    <a:pt x="1372" y="856"/>
                  </a:lnTo>
                  <a:cubicBezTo>
                    <a:pt x="1429" y="832"/>
                    <a:pt x="1429" y="742"/>
                    <a:pt x="1372" y="718"/>
                  </a:cubicBezTo>
                  <a:lnTo>
                    <a:pt x="972" y="537"/>
                  </a:lnTo>
                  <a:cubicBezTo>
                    <a:pt x="957" y="527"/>
                    <a:pt x="943" y="514"/>
                    <a:pt x="933" y="494"/>
                  </a:cubicBezTo>
                  <a:lnTo>
                    <a:pt x="777" y="47"/>
                  </a:lnTo>
                  <a:cubicBezTo>
                    <a:pt x="765" y="16"/>
                    <a:pt x="739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720;p72"/>
            <p:cNvSpPr/>
            <p:nvPr/>
          </p:nvSpPr>
          <p:spPr>
            <a:xfrm>
              <a:off x="8100412" y="2969812"/>
              <a:ext cx="57732" cy="62479"/>
            </a:xfrm>
            <a:custGeom>
              <a:avLst/>
              <a:gdLst/>
              <a:ahLst/>
              <a:cxnLst/>
              <a:rect l="l" t="t" r="r" b="b"/>
              <a:pathLst>
                <a:path w="1958" h="2119" extrusionOk="0">
                  <a:moveTo>
                    <a:pt x="979" y="0"/>
                  </a:moveTo>
                  <a:cubicBezTo>
                    <a:pt x="944" y="0"/>
                    <a:pt x="909" y="22"/>
                    <a:pt x="895" y="65"/>
                  </a:cubicBezTo>
                  <a:lnTo>
                    <a:pt x="677" y="665"/>
                  </a:lnTo>
                  <a:cubicBezTo>
                    <a:pt x="667" y="693"/>
                    <a:pt x="648" y="711"/>
                    <a:pt x="624" y="722"/>
                  </a:cubicBezTo>
                  <a:lnTo>
                    <a:pt x="77" y="964"/>
                  </a:lnTo>
                  <a:cubicBezTo>
                    <a:pt x="1" y="997"/>
                    <a:pt x="1" y="1122"/>
                    <a:pt x="77" y="1155"/>
                  </a:cubicBezTo>
                  <a:lnTo>
                    <a:pt x="624" y="1397"/>
                  </a:lnTo>
                  <a:cubicBezTo>
                    <a:pt x="648" y="1407"/>
                    <a:pt x="667" y="1426"/>
                    <a:pt x="677" y="1450"/>
                  </a:cubicBezTo>
                  <a:lnTo>
                    <a:pt x="895" y="2054"/>
                  </a:lnTo>
                  <a:cubicBezTo>
                    <a:pt x="909" y="2097"/>
                    <a:pt x="944" y="2118"/>
                    <a:pt x="979" y="2118"/>
                  </a:cubicBezTo>
                  <a:cubicBezTo>
                    <a:pt x="1014" y="2118"/>
                    <a:pt x="1050" y="2097"/>
                    <a:pt x="1067" y="2054"/>
                  </a:cubicBezTo>
                  <a:lnTo>
                    <a:pt x="1286" y="1450"/>
                  </a:lnTo>
                  <a:cubicBezTo>
                    <a:pt x="1295" y="1426"/>
                    <a:pt x="1315" y="1407"/>
                    <a:pt x="1334" y="1397"/>
                  </a:cubicBezTo>
                  <a:lnTo>
                    <a:pt x="1881" y="1155"/>
                  </a:lnTo>
                  <a:cubicBezTo>
                    <a:pt x="1958" y="1122"/>
                    <a:pt x="1958" y="997"/>
                    <a:pt x="1881" y="964"/>
                  </a:cubicBezTo>
                  <a:lnTo>
                    <a:pt x="1334" y="722"/>
                  </a:lnTo>
                  <a:cubicBezTo>
                    <a:pt x="1315" y="711"/>
                    <a:pt x="1295" y="693"/>
                    <a:pt x="1286" y="665"/>
                  </a:cubicBezTo>
                  <a:lnTo>
                    <a:pt x="1067" y="65"/>
                  </a:lnTo>
                  <a:cubicBezTo>
                    <a:pt x="1050" y="22"/>
                    <a:pt x="101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6013;p72"/>
          <p:cNvGrpSpPr/>
          <p:nvPr/>
        </p:nvGrpSpPr>
        <p:grpSpPr>
          <a:xfrm>
            <a:off x="462225" y="3359016"/>
            <a:ext cx="1202117" cy="1152717"/>
            <a:chOff x="3240443" y="3395537"/>
            <a:chExt cx="452077" cy="469137"/>
          </a:xfrm>
        </p:grpSpPr>
        <p:sp>
          <p:nvSpPr>
            <p:cNvPr id="95" name="Google Shape;6014;p72"/>
            <p:cNvSpPr/>
            <p:nvPr/>
          </p:nvSpPr>
          <p:spPr>
            <a:xfrm>
              <a:off x="3240443" y="3395537"/>
              <a:ext cx="452077" cy="469137"/>
            </a:xfrm>
            <a:custGeom>
              <a:avLst/>
              <a:gdLst/>
              <a:ahLst/>
              <a:cxnLst/>
              <a:rect l="l" t="t" r="r" b="b"/>
              <a:pathLst>
                <a:path w="14893" h="15455" extrusionOk="0">
                  <a:moveTo>
                    <a:pt x="9051" y="1"/>
                  </a:moveTo>
                  <a:cubicBezTo>
                    <a:pt x="8480" y="1"/>
                    <a:pt x="7966" y="353"/>
                    <a:pt x="7756" y="877"/>
                  </a:cubicBezTo>
                  <a:cubicBezTo>
                    <a:pt x="7533" y="1001"/>
                    <a:pt x="7351" y="1177"/>
                    <a:pt x="7223" y="1391"/>
                  </a:cubicBezTo>
                  <a:cubicBezTo>
                    <a:pt x="6856" y="1287"/>
                    <a:pt x="6454" y="1236"/>
                    <a:pt x="6021" y="1236"/>
                  </a:cubicBezTo>
                  <a:cubicBezTo>
                    <a:pt x="5742" y="1236"/>
                    <a:pt x="5450" y="1257"/>
                    <a:pt x="5147" y="1300"/>
                  </a:cubicBezTo>
                  <a:cubicBezTo>
                    <a:pt x="4200" y="1434"/>
                    <a:pt x="3319" y="1829"/>
                    <a:pt x="2534" y="2466"/>
                  </a:cubicBezTo>
                  <a:cubicBezTo>
                    <a:pt x="1829" y="3038"/>
                    <a:pt x="1229" y="3800"/>
                    <a:pt x="796" y="4671"/>
                  </a:cubicBezTo>
                  <a:cubicBezTo>
                    <a:pt x="277" y="5718"/>
                    <a:pt x="1" y="6894"/>
                    <a:pt x="1" y="8075"/>
                  </a:cubicBezTo>
                  <a:cubicBezTo>
                    <a:pt x="1" y="9351"/>
                    <a:pt x="324" y="10612"/>
                    <a:pt x="934" y="11721"/>
                  </a:cubicBezTo>
                  <a:cubicBezTo>
                    <a:pt x="2086" y="13807"/>
                    <a:pt x="4253" y="15188"/>
                    <a:pt x="6733" y="15421"/>
                  </a:cubicBezTo>
                  <a:cubicBezTo>
                    <a:pt x="6975" y="15445"/>
                    <a:pt x="7219" y="15454"/>
                    <a:pt x="7456" y="15454"/>
                  </a:cubicBezTo>
                  <a:cubicBezTo>
                    <a:pt x="9418" y="15454"/>
                    <a:pt x="11179" y="14692"/>
                    <a:pt x="12284" y="13360"/>
                  </a:cubicBezTo>
                  <a:cubicBezTo>
                    <a:pt x="13731" y="11612"/>
                    <a:pt x="13712" y="10084"/>
                    <a:pt x="13440" y="9108"/>
                  </a:cubicBezTo>
                  <a:cubicBezTo>
                    <a:pt x="13378" y="8889"/>
                    <a:pt x="13303" y="8684"/>
                    <a:pt x="13212" y="8485"/>
                  </a:cubicBezTo>
                  <a:cubicBezTo>
                    <a:pt x="13545" y="8327"/>
                    <a:pt x="13811" y="8041"/>
                    <a:pt x="13945" y="7680"/>
                  </a:cubicBezTo>
                  <a:lnTo>
                    <a:pt x="13978" y="7575"/>
                  </a:lnTo>
                  <a:lnTo>
                    <a:pt x="14040" y="7551"/>
                  </a:lnTo>
                  <a:cubicBezTo>
                    <a:pt x="14554" y="7323"/>
                    <a:pt x="14892" y="6804"/>
                    <a:pt x="14892" y="6237"/>
                  </a:cubicBezTo>
                  <a:cubicBezTo>
                    <a:pt x="14888" y="5666"/>
                    <a:pt x="14554" y="5152"/>
                    <a:pt x="14040" y="4923"/>
                  </a:cubicBezTo>
                  <a:lnTo>
                    <a:pt x="13978" y="4899"/>
                  </a:lnTo>
                  <a:lnTo>
                    <a:pt x="13945" y="4795"/>
                  </a:lnTo>
                  <a:cubicBezTo>
                    <a:pt x="13754" y="4271"/>
                    <a:pt x="13279" y="3910"/>
                    <a:pt x="12736" y="3857"/>
                  </a:cubicBezTo>
                  <a:cubicBezTo>
                    <a:pt x="13022" y="3538"/>
                    <a:pt x="13198" y="3119"/>
                    <a:pt x="13198" y="2657"/>
                  </a:cubicBezTo>
                  <a:cubicBezTo>
                    <a:pt x="13198" y="1667"/>
                    <a:pt x="12393" y="862"/>
                    <a:pt x="11398" y="862"/>
                  </a:cubicBezTo>
                  <a:cubicBezTo>
                    <a:pt x="11113" y="862"/>
                    <a:pt x="10836" y="929"/>
                    <a:pt x="10594" y="1053"/>
                  </a:cubicBezTo>
                  <a:cubicBezTo>
                    <a:pt x="10517" y="986"/>
                    <a:pt x="10436" y="929"/>
                    <a:pt x="10346" y="877"/>
                  </a:cubicBezTo>
                  <a:cubicBezTo>
                    <a:pt x="10132" y="353"/>
                    <a:pt x="9618" y="1"/>
                    <a:pt x="9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015;p72"/>
            <p:cNvSpPr/>
            <p:nvPr/>
          </p:nvSpPr>
          <p:spPr>
            <a:xfrm>
              <a:off x="3252008" y="3483024"/>
              <a:ext cx="396831" cy="335696"/>
            </a:xfrm>
            <a:custGeom>
              <a:avLst/>
              <a:gdLst/>
              <a:ahLst/>
              <a:cxnLst/>
              <a:rect l="l" t="t" r="r" b="b"/>
              <a:pathLst>
                <a:path w="13073" h="11059" extrusionOk="0">
                  <a:moveTo>
                    <a:pt x="9141" y="5827"/>
                  </a:moveTo>
                  <a:cubicBezTo>
                    <a:pt x="9416" y="5827"/>
                    <a:pt x="9717" y="5963"/>
                    <a:pt x="9946" y="6214"/>
                  </a:cubicBezTo>
                  <a:cubicBezTo>
                    <a:pt x="10321" y="6634"/>
                    <a:pt x="10359" y="7209"/>
                    <a:pt x="10031" y="7510"/>
                  </a:cubicBezTo>
                  <a:cubicBezTo>
                    <a:pt x="9900" y="7626"/>
                    <a:pt x="9733" y="7681"/>
                    <a:pt x="9555" y="7681"/>
                  </a:cubicBezTo>
                  <a:cubicBezTo>
                    <a:pt x="9280" y="7681"/>
                    <a:pt x="8979" y="7547"/>
                    <a:pt x="8750" y="7295"/>
                  </a:cubicBezTo>
                  <a:cubicBezTo>
                    <a:pt x="8374" y="6876"/>
                    <a:pt x="8341" y="6295"/>
                    <a:pt x="8669" y="6001"/>
                  </a:cubicBezTo>
                  <a:cubicBezTo>
                    <a:pt x="8798" y="5883"/>
                    <a:pt x="8964" y="5827"/>
                    <a:pt x="9141" y="5827"/>
                  </a:cubicBezTo>
                  <a:close/>
                  <a:moveTo>
                    <a:pt x="5625" y="1"/>
                  </a:moveTo>
                  <a:cubicBezTo>
                    <a:pt x="5410" y="1"/>
                    <a:pt x="5175" y="18"/>
                    <a:pt x="4918" y="55"/>
                  </a:cubicBezTo>
                  <a:cubicBezTo>
                    <a:pt x="1919" y="483"/>
                    <a:pt x="0" y="4762"/>
                    <a:pt x="1871" y="8143"/>
                  </a:cubicBezTo>
                  <a:cubicBezTo>
                    <a:pt x="2951" y="10097"/>
                    <a:pt x="5039" y="11058"/>
                    <a:pt x="6993" y="11058"/>
                  </a:cubicBezTo>
                  <a:cubicBezTo>
                    <a:pt x="8417" y="11058"/>
                    <a:pt x="9770" y="10547"/>
                    <a:pt x="10607" y="9538"/>
                  </a:cubicBezTo>
                  <a:cubicBezTo>
                    <a:pt x="13073" y="6562"/>
                    <a:pt x="9840" y="5196"/>
                    <a:pt x="8469" y="4067"/>
                  </a:cubicBezTo>
                  <a:cubicBezTo>
                    <a:pt x="7673" y="3414"/>
                    <a:pt x="8647" y="1"/>
                    <a:pt x="5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016;p72"/>
            <p:cNvSpPr/>
            <p:nvPr/>
          </p:nvSpPr>
          <p:spPr>
            <a:xfrm>
              <a:off x="3292746" y="3483084"/>
              <a:ext cx="356095" cy="335635"/>
            </a:xfrm>
            <a:custGeom>
              <a:avLst/>
              <a:gdLst/>
              <a:ahLst/>
              <a:cxnLst/>
              <a:rect l="l" t="t" r="r" b="b"/>
              <a:pathLst>
                <a:path w="11731" h="11057" extrusionOk="0">
                  <a:moveTo>
                    <a:pt x="4258" y="1"/>
                  </a:moveTo>
                  <a:cubicBezTo>
                    <a:pt x="4097" y="1"/>
                    <a:pt x="3924" y="11"/>
                    <a:pt x="3738" y="33"/>
                  </a:cubicBezTo>
                  <a:cubicBezTo>
                    <a:pt x="5747" y="356"/>
                    <a:pt x="5185" y="3813"/>
                    <a:pt x="6218" y="4389"/>
                  </a:cubicBezTo>
                  <a:cubicBezTo>
                    <a:pt x="7303" y="4680"/>
                    <a:pt x="8180" y="5827"/>
                    <a:pt x="8199" y="5913"/>
                  </a:cubicBezTo>
                  <a:cubicBezTo>
                    <a:pt x="8342" y="5979"/>
                    <a:pt x="8485" y="6080"/>
                    <a:pt x="8604" y="6212"/>
                  </a:cubicBezTo>
                  <a:cubicBezTo>
                    <a:pt x="8979" y="6632"/>
                    <a:pt x="9017" y="7207"/>
                    <a:pt x="8689" y="7508"/>
                  </a:cubicBezTo>
                  <a:cubicBezTo>
                    <a:pt x="8560" y="7624"/>
                    <a:pt x="8393" y="7679"/>
                    <a:pt x="8217" y="7679"/>
                  </a:cubicBezTo>
                  <a:cubicBezTo>
                    <a:pt x="8089" y="7679"/>
                    <a:pt x="7956" y="7649"/>
                    <a:pt x="7828" y="7594"/>
                  </a:cubicBezTo>
                  <a:cubicBezTo>
                    <a:pt x="7713" y="7788"/>
                    <a:pt x="7575" y="7988"/>
                    <a:pt x="7404" y="8198"/>
                  </a:cubicBezTo>
                  <a:cubicBezTo>
                    <a:pt x="6703" y="9067"/>
                    <a:pt x="5569" y="9508"/>
                    <a:pt x="4373" y="9508"/>
                  </a:cubicBezTo>
                  <a:cubicBezTo>
                    <a:pt x="2735" y="9508"/>
                    <a:pt x="982" y="8680"/>
                    <a:pt x="76" y="6998"/>
                  </a:cubicBezTo>
                  <a:cubicBezTo>
                    <a:pt x="54" y="6950"/>
                    <a:pt x="25" y="6898"/>
                    <a:pt x="1" y="6845"/>
                  </a:cubicBezTo>
                  <a:lnTo>
                    <a:pt x="1" y="6845"/>
                  </a:lnTo>
                  <a:cubicBezTo>
                    <a:pt x="120" y="7289"/>
                    <a:pt x="296" y="7722"/>
                    <a:pt x="529" y="8141"/>
                  </a:cubicBezTo>
                  <a:cubicBezTo>
                    <a:pt x="1609" y="10095"/>
                    <a:pt x="3697" y="11056"/>
                    <a:pt x="5651" y="11056"/>
                  </a:cubicBezTo>
                  <a:cubicBezTo>
                    <a:pt x="7075" y="11056"/>
                    <a:pt x="8428" y="10545"/>
                    <a:pt x="9265" y="9536"/>
                  </a:cubicBezTo>
                  <a:cubicBezTo>
                    <a:pt x="11731" y="6560"/>
                    <a:pt x="8613" y="4627"/>
                    <a:pt x="7127" y="4065"/>
                  </a:cubicBezTo>
                  <a:cubicBezTo>
                    <a:pt x="6160" y="3700"/>
                    <a:pt x="7305" y="1"/>
                    <a:pt x="4258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017;p72"/>
            <p:cNvSpPr/>
            <p:nvPr/>
          </p:nvSpPr>
          <p:spPr>
            <a:xfrm>
              <a:off x="3373949" y="3516142"/>
              <a:ext cx="68086" cy="56885"/>
            </a:xfrm>
            <a:custGeom>
              <a:avLst/>
              <a:gdLst/>
              <a:ahLst/>
              <a:cxnLst/>
              <a:rect l="l" t="t" r="r" b="b"/>
              <a:pathLst>
                <a:path w="2243" h="1874" extrusionOk="0">
                  <a:moveTo>
                    <a:pt x="1639" y="0"/>
                  </a:moveTo>
                  <a:cubicBezTo>
                    <a:pt x="1394" y="0"/>
                    <a:pt x="1095" y="191"/>
                    <a:pt x="987" y="210"/>
                  </a:cubicBezTo>
                  <a:cubicBezTo>
                    <a:pt x="839" y="239"/>
                    <a:pt x="206" y="220"/>
                    <a:pt x="121" y="586"/>
                  </a:cubicBezTo>
                  <a:cubicBezTo>
                    <a:pt x="1" y="1096"/>
                    <a:pt x="582" y="1153"/>
                    <a:pt x="682" y="1238"/>
                  </a:cubicBezTo>
                  <a:cubicBezTo>
                    <a:pt x="892" y="1420"/>
                    <a:pt x="915" y="1825"/>
                    <a:pt x="1154" y="1867"/>
                  </a:cubicBezTo>
                  <a:cubicBezTo>
                    <a:pt x="1178" y="1872"/>
                    <a:pt x="1202" y="1874"/>
                    <a:pt x="1227" y="1874"/>
                  </a:cubicBezTo>
                  <a:cubicBezTo>
                    <a:pt x="1749" y="1874"/>
                    <a:pt x="2243" y="832"/>
                    <a:pt x="1934" y="186"/>
                  </a:cubicBezTo>
                  <a:cubicBezTo>
                    <a:pt x="1869" y="47"/>
                    <a:pt x="1761" y="0"/>
                    <a:pt x="1639" y="0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018;p72"/>
            <p:cNvSpPr/>
            <p:nvPr/>
          </p:nvSpPr>
          <p:spPr>
            <a:xfrm>
              <a:off x="3320370" y="3581833"/>
              <a:ext cx="68086" cy="57401"/>
            </a:xfrm>
            <a:custGeom>
              <a:avLst/>
              <a:gdLst/>
              <a:ahLst/>
              <a:cxnLst/>
              <a:rect l="l" t="t" r="r" b="b"/>
              <a:pathLst>
                <a:path w="2243" h="1891" extrusionOk="0">
                  <a:moveTo>
                    <a:pt x="1227" y="1"/>
                  </a:moveTo>
                  <a:cubicBezTo>
                    <a:pt x="921" y="1"/>
                    <a:pt x="732" y="519"/>
                    <a:pt x="633" y="622"/>
                  </a:cubicBezTo>
                  <a:cubicBezTo>
                    <a:pt x="528" y="727"/>
                    <a:pt x="0" y="1084"/>
                    <a:pt x="148" y="1432"/>
                  </a:cubicBezTo>
                  <a:cubicBezTo>
                    <a:pt x="239" y="1652"/>
                    <a:pt x="392" y="1712"/>
                    <a:pt x="545" y="1712"/>
                  </a:cubicBezTo>
                  <a:cubicBezTo>
                    <a:pt x="723" y="1712"/>
                    <a:pt x="901" y="1631"/>
                    <a:pt x="978" y="1631"/>
                  </a:cubicBezTo>
                  <a:cubicBezTo>
                    <a:pt x="981" y="1631"/>
                    <a:pt x="983" y="1631"/>
                    <a:pt x="985" y="1632"/>
                  </a:cubicBezTo>
                  <a:cubicBezTo>
                    <a:pt x="1222" y="1656"/>
                    <a:pt x="1442" y="1891"/>
                    <a:pt x="1637" y="1891"/>
                  </a:cubicBezTo>
                  <a:cubicBezTo>
                    <a:pt x="1670" y="1891"/>
                    <a:pt x="1702" y="1884"/>
                    <a:pt x="1733" y="1869"/>
                  </a:cubicBezTo>
                  <a:cubicBezTo>
                    <a:pt x="2242" y="1632"/>
                    <a:pt x="2042" y="412"/>
                    <a:pt x="1385" y="46"/>
                  </a:cubicBezTo>
                  <a:cubicBezTo>
                    <a:pt x="1329" y="14"/>
                    <a:pt x="1277" y="1"/>
                    <a:pt x="1227" y="1"/>
                  </a:cubicBezTo>
                  <a:close/>
                </a:path>
              </a:pathLst>
            </a:custGeom>
            <a:solidFill>
              <a:srgbClr val="F79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019;p72"/>
            <p:cNvSpPr/>
            <p:nvPr/>
          </p:nvSpPr>
          <p:spPr>
            <a:xfrm>
              <a:off x="3337856" y="3680854"/>
              <a:ext cx="69817" cy="55641"/>
            </a:xfrm>
            <a:custGeom>
              <a:avLst/>
              <a:gdLst/>
              <a:ahLst/>
              <a:cxnLst/>
              <a:rect l="l" t="t" r="r" b="b"/>
              <a:pathLst>
                <a:path w="2300" h="1833" extrusionOk="0">
                  <a:moveTo>
                    <a:pt x="1740" y="0"/>
                  </a:moveTo>
                  <a:cubicBezTo>
                    <a:pt x="1521" y="0"/>
                    <a:pt x="1310" y="171"/>
                    <a:pt x="1224" y="183"/>
                  </a:cubicBezTo>
                  <a:cubicBezTo>
                    <a:pt x="1207" y="185"/>
                    <a:pt x="1190" y="186"/>
                    <a:pt x="1173" y="186"/>
                  </a:cubicBezTo>
                  <a:cubicBezTo>
                    <a:pt x="973" y="186"/>
                    <a:pt x="762" y="61"/>
                    <a:pt x="592" y="61"/>
                  </a:cubicBezTo>
                  <a:cubicBezTo>
                    <a:pt x="537" y="61"/>
                    <a:pt x="487" y="74"/>
                    <a:pt x="442" y="107"/>
                  </a:cubicBezTo>
                  <a:cubicBezTo>
                    <a:pt x="0" y="444"/>
                    <a:pt x="447" y="1602"/>
                    <a:pt x="1167" y="1816"/>
                  </a:cubicBezTo>
                  <a:cubicBezTo>
                    <a:pt x="1204" y="1827"/>
                    <a:pt x="1239" y="1832"/>
                    <a:pt x="1272" y="1832"/>
                  </a:cubicBezTo>
                  <a:cubicBezTo>
                    <a:pt x="1624" y="1832"/>
                    <a:pt x="1702" y="1223"/>
                    <a:pt x="1780" y="1097"/>
                  </a:cubicBezTo>
                  <a:cubicBezTo>
                    <a:pt x="1862" y="969"/>
                    <a:pt x="2299" y="507"/>
                    <a:pt x="2086" y="202"/>
                  </a:cubicBezTo>
                  <a:cubicBezTo>
                    <a:pt x="1980" y="50"/>
                    <a:pt x="1859" y="0"/>
                    <a:pt x="1740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020;p72"/>
            <p:cNvSpPr/>
            <p:nvPr/>
          </p:nvSpPr>
          <p:spPr>
            <a:xfrm>
              <a:off x="3418573" y="3720682"/>
              <a:ext cx="65385" cy="54669"/>
            </a:xfrm>
            <a:custGeom>
              <a:avLst/>
              <a:gdLst/>
              <a:ahLst/>
              <a:cxnLst/>
              <a:rect l="l" t="t" r="r" b="b"/>
              <a:pathLst>
                <a:path w="2154" h="1801" extrusionOk="0">
                  <a:moveTo>
                    <a:pt x="1167" y="0"/>
                  </a:moveTo>
                  <a:cubicBezTo>
                    <a:pt x="676" y="0"/>
                    <a:pt x="1" y="667"/>
                    <a:pt x="16" y="1303"/>
                  </a:cubicBezTo>
                  <a:cubicBezTo>
                    <a:pt x="26" y="1621"/>
                    <a:pt x="363" y="1651"/>
                    <a:pt x="624" y="1651"/>
                  </a:cubicBezTo>
                  <a:cubicBezTo>
                    <a:pt x="685" y="1651"/>
                    <a:pt x="742" y="1649"/>
                    <a:pt x="789" y="1649"/>
                  </a:cubicBezTo>
                  <a:cubicBezTo>
                    <a:pt x="835" y="1649"/>
                    <a:pt x="873" y="1650"/>
                    <a:pt x="897" y="1656"/>
                  </a:cubicBezTo>
                  <a:cubicBezTo>
                    <a:pt x="993" y="1678"/>
                    <a:pt x="1271" y="1800"/>
                    <a:pt x="1515" y="1800"/>
                  </a:cubicBezTo>
                  <a:cubicBezTo>
                    <a:pt x="1646" y="1800"/>
                    <a:pt x="1767" y="1765"/>
                    <a:pt x="1844" y="1661"/>
                  </a:cubicBezTo>
                  <a:cubicBezTo>
                    <a:pt x="2154" y="1242"/>
                    <a:pt x="1644" y="956"/>
                    <a:pt x="1587" y="837"/>
                  </a:cubicBezTo>
                  <a:cubicBezTo>
                    <a:pt x="1468" y="585"/>
                    <a:pt x="1611" y="209"/>
                    <a:pt x="1411" y="71"/>
                  </a:cubicBezTo>
                  <a:cubicBezTo>
                    <a:pt x="1339" y="22"/>
                    <a:pt x="1256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021;p72"/>
            <p:cNvSpPr/>
            <p:nvPr/>
          </p:nvSpPr>
          <p:spPr>
            <a:xfrm>
              <a:off x="3278752" y="3475586"/>
              <a:ext cx="336728" cy="350752"/>
            </a:xfrm>
            <a:custGeom>
              <a:avLst/>
              <a:gdLst/>
              <a:ahLst/>
              <a:cxnLst/>
              <a:rect l="l" t="t" r="r" b="b"/>
              <a:pathLst>
                <a:path w="11093" h="11555" extrusionOk="0">
                  <a:moveTo>
                    <a:pt x="4691" y="499"/>
                  </a:moveTo>
                  <a:cubicBezTo>
                    <a:pt x="6450" y="499"/>
                    <a:pt x="6646" y="1835"/>
                    <a:pt x="6817" y="3022"/>
                  </a:cubicBezTo>
                  <a:cubicBezTo>
                    <a:pt x="6922" y="3750"/>
                    <a:pt x="7017" y="4374"/>
                    <a:pt x="7507" y="4545"/>
                  </a:cubicBezTo>
                  <a:cubicBezTo>
                    <a:pt x="8603" y="4932"/>
                    <a:pt x="9998" y="5813"/>
                    <a:pt x="10341" y="7031"/>
                  </a:cubicBezTo>
                  <a:cubicBezTo>
                    <a:pt x="10564" y="7835"/>
                    <a:pt x="10293" y="8707"/>
                    <a:pt x="9535" y="9621"/>
                  </a:cubicBezTo>
                  <a:cubicBezTo>
                    <a:pt x="8776" y="10536"/>
                    <a:pt x="7528" y="11056"/>
                    <a:pt x="6120" y="11056"/>
                  </a:cubicBezTo>
                  <a:cubicBezTo>
                    <a:pt x="5940" y="11056"/>
                    <a:pt x="5756" y="11047"/>
                    <a:pt x="5570" y="11030"/>
                  </a:cubicBezTo>
                  <a:cubicBezTo>
                    <a:pt x="3694" y="10854"/>
                    <a:pt x="2066" y="9821"/>
                    <a:pt x="1209" y="8269"/>
                  </a:cubicBezTo>
                  <a:cubicBezTo>
                    <a:pt x="295" y="6617"/>
                    <a:pt x="257" y="4622"/>
                    <a:pt x="1104" y="2922"/>
                  </a:cubicBezTo>
                  <a:cubicBezTo>
                    <a:pt x="1766" y="1590"/>
                    <a:pt x="2851" y="722"/>
                    <a:pt x="4075" y="546"/>
                  </a:cubicBezTo>
                  <a:cubicBezTo>
                    <a:pt x="4299" y="514"/>
                    <a:pt x="4504" y="499"/>
                    <a:pt x="4691" y="499"/>
                  </a:cubicBezTo>
                  <a:close/>
                  <a:moveTo>
                    <a:pt x="4695" y="0"/>
                  </a:moveTo>
                  <a:cubicBezTo>
                    <a:pt x="4478" y="0"/>
                    <a:pt x="4248" y="18"/>
                    <a:pt x="4004" y="52"/>
                  </a:cubicBezTo>
                  <a:cubicBezTo>
                    <a:pt x="3294" y="151"/>
                    <a:pt x="2637" y="452"/>
                    <a:pt x="2042" y="933"/>
                  </a:cubicBezTo>
                  <a:cubicBezTo>
                    <a:pt x="1486" y="1385"/>
                    <a:pt x="1005" y="1999"/>
                    <a:pt x="657" y="2699"/>
                  </a:cubicBezTo>
                  <a:cubicBezTo>
                    <a:pt x="229" y="3560"/>
                    <a:pt x="0" y="4532"/>
                    <a:pt x="0" y="5507"/>
                  </a:cubicBezTo>
                  <a:cubicBezTo>
                    <a:pt x="0" y="6560"/>
                    <a:pt x="267" y="7597"/>
                    <a:pt x="766" y="8507"/>
                  </a:cubicBezTo>
                  <a:cubicBezTo>
                    <a:pt x="1709" y="10206"/>
                    <a:pt x="3485" y="11335"/>
                    <a:pt x="5522" y="11530"/>
                  </a:cubicBezTo>
                  <a:cubicBezTo>
                    <a:pt x="5722" y="11544"/>
                    <a:pt x="5922" y="11554"/>
                    <a:pt x="6122" y="11554"/>
                  </a:cubicBezTo>
                  <a:cubicBezTo>
                    <a:pt x="7674" y="11554"/>
                    <a:pt x="9069" y="10972"/>
                    <a:pt x="9921" y="9944"/>
                  </a:cubicBezTo>
                  <a:cubicBezTo>
                    <a:pt x="10788" y="8898"/>
                    <a:pt x="11093" y="7869"/>
                    <a:pt x="10821" y="6898"/>
                  </a:cubicBezTo>
                  <a:cubicBezTo>
                    <a:pt x="10431" y="5493"/>
                    <a:pt x="8878" y="4499"/>
                    <a:pt x="7669" y="4075"/>
                  </a:cubicBezTo>
                  <a:cubicBezTo>
                    <a:pt x="7469" y="4003"/>
                    <a:pt x="7388" y="3470"/>
                    <a:pt x="7313" y="2950"/>
                  </a:cubicBezTo>
                  <a:cubicBezTo>
                    <a:pt x="7217" y="2289"/>
                    <a:pt x="7098" y="1471"/>
                    <a:pt x="6650" y="865"/>
                  </a:cubicBezTo>
                  <a:cubicBezTo>
                    <a:pt x="6399" y="522"/>
                    <a:pt x="6065" y="280"/>
                    <a:pt x="5656" y="142"/>
                  </a:cubicBezTo>
                  <a:cubicBezTo>
                    <a:pt x="5374" y="47"/>
                    <a:pt x="5053" y="0"/>
                    <a:pt x="469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022;p72"/>
            <p:cNvSpPr/>
            <p:nvPr/>
          </p:nvSpPr>
          <p:spPr>
            <a:xfrm>
              <a:off x="3500291" y="3655355"/>
              <a:ext cx="71122" cy="65324"/>
            </a:xfrm>
            <a:custGeom>
              <a:avLst/>
              <a:gdLst/>
              <a:ahLst/>
              <a:cxnLst/>
              <a:rect l="l" t="t" r="r" b="b"/>
              <a:pathLst>
                <a:path w="2343" h="2152" extrusionOk="0">
                  <a:moveTo>
                    <a:pt x="962" y="300"/>
                  </a:moveTo>
                  <a:cubicBezTo>
                    <a:pt x="1195" y="300"/>
                    <a:pt x="1457" y="418"/>
                    <a:pt x="1657" y="638"/>
                  </a:cubicBezTo>
                  <a:cubicBezTo>
                    <a:pt x="1976" y="994"/>
                    <a:pt x="2019" y="1480"/>
                    <a:pt x="1752" y="1719"/>
                  </a:cubicBezTo>
                  <a:cubicBezTo>
                    <a:pt x="1649" y="1810"/>
                    <a:pt x="1517" y="1854"/>
                    <a:pt x="1376" y="1854"/>
                  </a:cubicBezTo>
                  <a:cubicBezTo>
                    <a:pt x="1143" y="1854"/>
                    <a:pt x="884" y="1735"/>
                    <a:pt x="686" y="1513"/>
                  </a:cubicBezTo>
                  <a:cubicBezTo>
                    <a:pt x="367" y="1161"/>
                    <a:pt x="323" y="675"/>
                    <a:pt x="591" y="433"/>
                  </a:cubicBezTo>
                  <a:cubicBezTo>
                    <a:pt x="690" y="342"/>
                    <a:pt x="824" y="300"/>
                    <a:pt x="962" y="300"/>
                  </a:cubicBezTo>
                  <a:close/>
                  <a:moveTo>
                    <a:pt x="963" y="1"/>
                  </a:moveTo>
                  <a:cubicBezTo>
                    <a:pt x="749" y="1"/>
                    <a:pt x="548" y="70"/>
                    <a:pt x="391" y="214"/>
                  </a:cubicBezTo>
                  <a:cubicBezTo>
                    <a:pt x="0" y="566"/>
                    <a:pt x="29" y="1238"/>
                    <a:pt x="462" y="1719"/>
                  </a:cubicBezTo>
                  <a:cubicBezTo>
                    <a:pt x="719" y="2004"/>
                    <a:pt x="1062" y="2152"/>
                    <a:pt x="1380" y="2152"/>
                  </a:cubicBezTo>
                  <a:cubicBezTo>
                    <a:pt x="1591" y="2152"/>
                    <a:pt x="1795" y="2084"/>
                    <a:pt x="1952" y="1941"/>
                  </a:cubicBezTo>
                  <a:cubicBezTo>
                    <a:pt x="2342" y="1590"/>
                    <a:pt x="2309" y="913"/>
                    <a:pt x="1881" y="438"/>
                  </a:cubicBezTo>
                  <a:cubicBezTo>
                    <a:pt x="1622" y="153"/>
                    <a:pt x="1280" y="1"/>
                    <a:pt x="963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023;p72"/>
            <p:cNvSpPr/>
            <p:nvPr/>
          </p:nvSpPr>
          <p:spPr>
            <a:xfrm>
              <a:off x="3340132" y="3676301"/>
              <a:ext cx="72184" cy="64747"/>
            </a:xfrm>
            <a:custGeom>
              <a:avLst/>
              <a:gdLst/>
              <a:ahLst/>
              <a:cxnLst/>
              <a:rect l="l" t="t" r="r" b="b"/>
              <a:pathLst>
                <a:path w="2378" h="2133" extrusionOk="0">
                  <a:moveTo>
                    <a:pt x="1666" y="300"/>
                  </a:moveTo>
                  <a:cubicBezTo>
                    <a:pt x="1751" y="300"/>
                    <a:pt x="1819" y="342"/>
                    <a:pt x="1886" y="438"/>
                  </a:cubicBezTo>
                  <a:cubicBezTo>
                    <a:pt x="2006" y="605"/>
                    <a:pt x="1767" y="914"/>
                    <a:pt x="1653" y="1066"/>
                  </a:cubicBezTo>
                  <a:cubicBezTo>
                    <a:pt x="1620" y="1104"/>
                    <a:pt x="1596" y="1137"/>
                    <a:pt x="1577" y="1166"/>
                  </a:cubicBezTo>
                  <a:cubicBezTo>
                    <a:pt x="1549" y="1214"/>
                    <a:pt x="1530" y="1275"/>
                    <a:pt x="1501" y="1366"/>
                  </a:cubicBezTo>
                  <a:cubicBezTo>
                    <a:pt x="1394" y="1701"/>
                    <a:pt x="1311" y="1831"/>
                    <a:pt x="1191" y="1831"/>
                  </a:cubicBezTo>
                  <a:cubicBezTo>
                    <a:pt x="1173" y="1831"/>
                    <a:pt x="1154" y="1828"/>
                    <a:pt x="1134" y="1823"/>
                  </a:cubicBezTo>
                  <a:cubicBezTo>
                    <a:pt x="739" y="1704"/>
                    <a:pt x="425" y="1229"/>
                    <a:pt x="358" y="842"/>
                  </a:cubicBezTo>
                  <a:cubicBezTo>
                    <a:pt x="315" y="629"/>
                    <a:pt x="354" y="457"/>
                    <a:pt x="458" y="376"/>
                  </a:cubicBezTo>
                  <a:cubicBezTo>
                    <a:pt x="473" y="366"/>
                    <a:pt x="492" y="361"/>
                    <a:pt x="515" y="361"/>
                  </a:cubicBezTo>
                  <a:cubicBezTo>
                    <a:pt x="578" y="361"/>
                    <a:pt x="658" y="385"/>
                    <a:pt x="739" y="414"/>
                  </a:cubicBezTo>
                  <a:cubicBezTo>
                    <a:pt x="847" y="446"/>
                    <a:pt x="969" y="485"/>
                    <a:pt x="1095" y="485"/>
                  </a:cubicBezTo>
                  <a:cubicBezTo>
                    <a:pt x="1119" y="485"/>
                    <a:pt x="1143" y="483"/>
                    <a:pt x="1167" y="480"/>
                  </a:cubicBezTo>
                  <a:cubicBezTo>
                    <a:pt x="1224" y="471"/>
                    <a:pt x="1282" y="443"/>
                    <a:pt x="1354" y="409"/>
                  </a:cubicBezTo>
                  <a:cubicBezTo>
                    <a:pt x="1483" y="341"/>
                    <a:pt x="1583" y="300"/>
                    <a:pt x="1666" y="300"/>
                  </a:cubicBezTo>
                  <a:close/>
                  <a:moveTo>
                    <a:pt x="1673" y="1"/>
                  </a:moveTo>
                  <a:cubicBezTo>
                    <a:pt x="1486" y="1"/>
                    <a:pt x="1313" y="91"/>
                    <a:pt x="1215" y="143"/>
                  </a:cubicBezTo>
                  <a:cubicBezTo>
                    <a:pt x="1182" y="157"/>
                    <a:pt x="1143" y="176"/>
                    <a:pt x="1125" y="181"/>
                  </a:cubicBezTo>
                  <a:cubicBezTo>
                    <a:pt x="1115" y="182"/>
                    <a:pt x="1105" y="182"/>
                    <a:pt x="1095" y="182"/>
                  </a:cubicBezTo>
                  <a:cubicBezTo>
                    <a:pt x="1015" y="182"/>
                    <a:pt x="922" y="153"/>
                    <a:pt x="829" y="124"/>
                  </a:cubicBezTo>
                  <a:cubicBezTo>
                    <a:pt x="728" y="94"/>
                    <a:pt x="620" y="62"/>
                    <a:pt x="515" y="62"/>
                  </a:cubicBezTo>
                  <a:cubicBezTo>
                    <a:pt x="433" y="62"/>
                    <a:pt x="352" y="81"/>
                    <a:pt x="277" y="137"/>
                  </a:cubicBezTo>
                  <a:cubicBezTo>
                    <a:pt x="77" y="291"/>
                    <a:pt x="1" y="566"/>
                    <a:pt x="58" y="900"/>
                  </a:cubicBezTo>
                  <a:cubicBezTo>
                    <a:pt x="144" y="1366"/>
                    <a:pt x="521" y="1952"/>
                    <a:pt x="1048" y="2108"/>
                  </a:cubicBezTo>
                  <a:cubicBezTo>
                    <a:pt x="1101" y="2128"/>
                    <a:pt x="1149" y="2132"/>
                    <a:pt x="1196" y="2132"/>
                  </a:cubicBezTo>
                  <a:cubicBezTo>
                    <a:pt x="1349" y="2132"/>
                    <a:pt x="1486" y="2057"/>
                    <a:pt x="1587" y="1908"/>
                  </a:cubicBezTo>
                  <a:cubicBezTo>
                    <a:pt x="1686" y="1771"/>
                    <a:pt x="1743" y="1590"/>
                    <a:pt x="1787" y="1457"/>
                  </a:cubicBezTo>
                  <a:cubicBezTo>
                    <a:pt x="1800" y="1409"/>
                    <a:pt x="1824" y="1343"/>
                    <a:pt x="1835" y="1323"/>
                  </a:cubicBezTo>
                  <a:cubicBezTo>
                    <a:pt x="1844" y="1309"/>
                    <a:pt x="1868" y="1280"/>
                    <a:pt x="1892" y="1247"/>
                  </a:cubicBezTo>
                  <a:cubicBezTo>
                    <a:pt x="2048" y="1042"/>
                    <a:pt x="2377" y="609"/>
                    <a:pt x="2134" y="267"/>
                  </a:cubicBezTo>
                  <a:cubicBezTo>
                    <a:pt x="1995" y="64"/>
                    <a:pt x="1829" y="1"/>
                    <a:pt x="1673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024;p72"/>
            <p:cNvSpPr/>
            <p:nvPr/>
          </p:nvSpPr>
          <p:spPr>
            <a:xfrm>
              <a:off x="3414019" y="3716007"/>
              <a:ext cx="73884" cy="63776"/>
            </a:xfrm>
            <a:custGeom>
              <a:avLst/>
              <a:gdLst/>
              <a:ahLst/>
              <a:cxnLst/>
              <a:rect l="l" t="t" r="r" b="b"/>
              <a:pathLst>
                <a:path w="2434" h="2101" extrusionOk="0">
                  <a:moveTo>
                    <a:pt x="1313" y="307"/>
                  </a:moveTo>
                  <a:cubicBezTo>
                    <a:pt x="1376" y="307"/>
                    <a:pt x="1431" y="322"/>
                    <a:pt x="1476" y="354"/>
                  </a:cubicBezTo>
                  <a:cubicBezTo>
                    <a:pt x="1524" y="387"/>
                    <a:pt x="1528" y="510"/>
                    <a:pt x="1528" y="629"/>
                  </a:cubicBezTo>
                  <a:cubicBezTo>
                    <a:pt x="1533" y="763"/>
                    <a:pt x="1537" y="920"/>
                    <a:pt x="1605" y="1053"/>
                  </a:cubicBezTo>
                  <a:cubicBezTo>
                    <a:pt x="1629" y="1106"/>
                    <a:pt x="1671" y="1153"/>
                    <a:pt x="1728" y="1206"/>
                  </a:cubicBezTo>
                  <a:cubicBezTo>
                    <a:pt x="1943" y="1415"/>
                    <a:pt x="2009" y="1539"/>
                    <a:pt x="1871" y="1725"/>
                  </a:cubicBezTo>
                  <a:cubicBezTo>
                    <a:pt x="1828" y="1783"/>
                    <a:pt x="1751" y="1804"/>
                    <a:pt x="1662" y="1804"/>
                  </a:cubicBezTo>
                  <a:cubicBezTo>
                    <a:pt x="1507" y="1804"/>
                    <a:pt x="1315" y="1740"/>
                    <a:pt x="1200" y="1701"/>
                  </a:cubicBezTo>
                  <a:cubicBezTo>
                    <a:pt x="1152" y="1686"/>
                    <a:pt x="1114" y="1672"/>
                    <a:pt x="1080" y="1663"/>
                  </a:cubicBezTo>
                  <a:cubicBezTo>
                    <a:pt x="1045" y="1654"/>
                    <a:pt x="999" y="1652"/>
                    <a:pt x="952" y="1652"/>
                  </a:cubicBezTo>
                  <a:cubicBezTo>
                    <a:pt x="923" y="1652"/>
                    <a:pt x="894" y="1653"/>
                    <a:pt x="867" y="1653"/>
                  </a:cubicBezTo>
                  <a:cubicBezTo>
                    <a:pt x="850" y="1653"/>
                    <a:pt x="834" y="1653"/>
                    <a:pt x="819" y="1653"/>
                  </a:cubicBezTo>
                  <a:cubicBezTo>
                    <a:pt x="451" y="1653"/>
                    <a:pt x="324" y="1600"/>
                    <a:pt x="319" y="1453"/>
                  </a:cubicBezTo>
                  <a:cubicBezTo>
                    <a:pt x="304" y="1035"/>
                    <a:pt x="657" y="591"/>
                    <a:pt x="1000" y="401"/>
                  </a:cubicBezTo>
                  <a:cubicBezTo>
                    <a:pt x="1115" y="339"/>
                    <a:pt x="1222" y="307"/>
                    <a:pt x="1313" y="307"/>
                  </a:cubicBezTo>
                  <a:close/>
                  <a:moveTo>
                    <a:pt x="1314" y="0"/>
                  </a:moveTo>
                  <a:cubicBezTo>
                    <a:pt x="1172" y="0"/>
                    <a:pt x="1016" y="44"/>
                    <a:pt x="857" y="134"/>
                  </a:cubicBezTo>
                  <a:cubicBezTo>
                    <a:pt x="438" y="363"/>
                    <a:pt x="0" y="901"/>
                    <a:pt x="19" y="1453"/>
                  </a:cubicBezTo>
                  <a:cubicBezTo>
                    <a:pt x="23" y="1672"/>
                    <a:pt x="152" y="1834"/>
                    <a:pt x="381" y="1901"/>
                  </a:cubicBezTo>
                  <a:cubicBezTo>
                    <a:pt x="519" y="1946"/>
                    <a:pt x="677" y="1949"/>
                    <a:pt x="807" y="1949"/>
                  </a:cubicBezTo>
                  <a:cubicBezTo>
                    <a:pt x="829" y="1949"/>
                    <a:pt x="851" y="1949"/>
                    <a:pt x="871" y="1949"/>
                  </a:cubicBezTo>
                  <a:cubicBezTo>
                    <a:pt x="906" y="1949"/>
                    <a:pt x="949" y="1946"/>
                    <a:pt x="980" y="1946"/>
                  </a:cubicBezTo>
                  <a:cubicBezTo>
                    <a:pt x="995" y="1946"/>
                    <a:pt x="1007" y="1947"/>
                    <a:pt x="1014" y="1949"/>
                  </a:cubicBezTo>
                  <a:cubicBezTo>
                    <a:pt x="1029" y="1953"/>
                    <a:pt x="1066" y="1967"/>
                    <a:pt x="1104" y="1982"/>
                  </a:cubicBezTo>
                  <a:cubicBezTo>
                    <a:pt x="1238" y="2024"/>
                    <a:pt x="1457" y="2101"/>
                    <a:pt x="1666" y="2101"/>
                  </a:cubicBezTo>
                  <a:cubicBezTo>
                    <a:pt x="1838" y="2101"/>
                    <a:pt x="2000" y="2053"/>
                    <a:pt x="2114" y="1901"/>
                  </a:cubicBezTo>
                  <a:cubicBezTo>
                    <a:pt x="2433" y="1468"/>
                    <a:pt x="2086" y="1129"/>
                    <a:pt x="1937" y="987"/>
                  </a:cubicBezTo>
                  <a:cubicBezTo>
                    <a:pt x="1914" y="963"/>
                    <a:pt x="1880" y="930"/>
                    <a:pt x="1871" y="915"/>
                  </a:cubicBezTo>
                  <a:cubicBezTo>
                    <a:pt x="1838" y="839"/>
                    <a:pt x="1833" y="725"/>
                    <a:pt x="1833" y="615"/>
                  </a:cubicBezTo>
                  <a:cubicBezTo>
                    <a:pt x="1829" y="429"/>
                    <a:pt x="1823" y="215"/>
                    <a:pt x="1642" y="97"/>
                  </a:cubicBezTo>
                  <a:cubicBezTo>
                    <a:pt x="1548" y="33"/>
                    <a:pt x="1436" y="0"/>
                    <a:pt x="1314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025;p72"/>
            <p:cNvSpPr/>
            <p:nvPr/>
          </p:nvSpPr>
          <p:spPr>
            <a:xfrm>
              <a:off x="3315574" y="3577340"/>
              <a:ext cx="71152" cy="66447"/>
            </a:xfrm>
            <a:custGeom>
              <a:avLst/>
              <a:gdLst/>
              <a:ahLst/>
              <a:cxnLst/>
              <a:rect l="l" t="t" r="r" b="b"/>
              <a:pathLst>
                <a:path w="2344" h="2189" extrusionOk="0">
                  <a:moveTo>
                    <a:pt x="1385" y="302"/>
                  </a:moveTo>
                  <a:cubicBezTo>
                    <a:pt x="1414" y="302"/>
                    <a:pt x="1443" y="311"/>
                    <a:pt x="1472" y="327"/>
                  </a:cubicBezTo>
                  <a:cubicBezTo>
                    <a:pt x="1838" y="527"/>
                    <a:pt x="2038" y="1055"/>
                    <a:pt x="2029" y="1446"/>
                  </a:cubicBezTo>
                  <a:cubicBezTo>
                    <a:pt x="2020" y="1670"/>
                    <a:pt x="1948" y="1826"/>
                    <a:pt x="1829" y="1884"/>
                  </a:cubicBezTo>
                  <a:cubicBezTo>
                    <a:pt x="1820" y="1887"/>
                    <a:pt x="1810" y="1889"/>
                    <a:pt x="1800" y="1889"/>
                  </a:cubicBezTo>
                  <a:cubicBezTo>
                    <a:pt x="1740" y="1889"/>
                    <a:pt x="1651" y="1837"/>
                    <a:pt x="1563" y="1789"/>
                  </a:cubicBezTo>
                  <a:cubicBezTo>
                    <a:pt x="1444" y="1722"/>
                    <a:pt x="1310" y="1646"/>
                    <a:pt x="1158" y="1632"/>
                  </a:cubicBezTo>
                  <a:cubicBezTo>
                    <a:pt x="1150" y="1631"/>
                    <a:pt x="1142" y="1631"/>
                    <a:pt x="1133" y="1631"/>
                  </a:cubicBezTo>
                  <a:cubicBezTo>
                    <a:pt x="1083" y="1631"/>
                    <a:pt x="1027" y="1645"/>
                    <a:pt x="963" y="1665"/>
                  </a:cubicBezTo>
                  <a:cubicBezTo>
                    <a:pt x="859" y="1693"/>
                    <a:pt x="774" y="1710"/>
                    <a:pt x="703" y="1710"/>
                  </a:cubicBezTo>
                  <a:cubicBezTo>
                    <a:pt x="580" y="1710"/>
                    <a:pt x="501" y="1658"/>
                    <a:pt x="444" y="1522"/>
                  </a:cubicBezTo>
                  <a:cubicBezTo>
                    <a:pt x="368" y="1332"/>
                    <a:pt x="662" y="1079"/>
                    <a:pt x="805" y="956"/>
                  </a:cubicBezTo>
                  <a:cubicBezTo>
                    <a:pt x="849" y="923"/>
                    <a:pt x="877" y="899"/>
                    <a:pt x="901" y="875"/>
                  </a:cubicBezTo>
                  <a:cubicBezTo>
                    <a:pt x="939" y="832"/>
                    <a:pt x="972" y="775"/>
                    <a:pt x="1020" y="694"/>
                  </a:cubicBezTo>
                  <a:cubicBezTo>
                    <a:pt x="1177" y="417"/>
                    <a:pt x="1281" y="302"/>
                    <a:pt x="1385" y="302"/>
                  </a:cubicBezTo>
                  <a:close/>
                  <a:moveTo>
                    <a:pt x="1385" y="0"/>
                  </a:moveTo>
                  <a:cubicBezTo>
                    <a:pt x="1269" y="0"/>
                    <a:pt x="1154" y="49"/>
                    <a:pt x="1049" y="147"/>
                  </a:cubicBezTo>
                  <a:cubicBezTo>
                    <a:pt x="924" y="261"/>
                    <a:pt x="829" y="422"/>
                    <a:pt x="758" y="547"/>
                  </a:cubicBezTo>
                  <a:cubicBezTo>
                    <a:pt x="734" y="589"/>
                    <a:pt x="695" y="651"/>
                    <a:pt x="682" y="666"/>
                  </a:cubicBezTo>
                  <a:cubicBezTo>
                    <a:pt x="673" y="679"/>
                    <a:pt x="644" y="703"/>
                    <a:pt x="610" y="727"/>
                  </a:cubicBezTo>
                  <a:cubicBezTo>
                    <a:pt x="416" y="899"/>
                    <a:pt x="1" y="1246"/>
                    <a:pt x="168" y="1637"/>
                  </a:cubicBezTo>
                  <a:cubicBezTo>
                    <a:pt x="291" y="1935"/>
                    <a:pt x="509" y="2008"/>
                    <a:pt x="707" y="2008"/>
                  </a:cubicBezTo>
                  <a:cubicBezTo>
                    <a:pt x="837" y="2008"/>
                    <a:pt x="959" y="1976"/>
                    <a:pt x="1038" y="1956"/>
                  </a:cubicBezTo>
                  <a:cubicBezTo>
                    <a:pt x="1073" y="1946"/>
                    <a:pt x="1115" y="1932"/>
                    <a:pt x="1134" y="1932"/>
                  </a:cubicBezTo>
                  <a:cubicBezTo>
                    <a:pt x="1220" y="1941"/>
                    <a:pt x="1319" y="1998"/>
                    <a:pt x="1415" y="2050"/>
                  </a:cubicBezTo>
                  <a:cubicBezTo>
                    <a:pt x="1534" y="2118"/>
                    <a:pt x="1662" y="2189"/>
                    <a:pt x="1800" y="2189"/>
                  </a:cubicBezTo>
                  <a:cubicBezTo>
                    <a:pt x="1848" y="2189"/>
                    <a:pt x="1901" y="2179"/>
                    <a:pt x="1958" y="2155"/>
                  </a:cubicBezTo>
                  <a:cubicBezTo>
                    <a:pt x="2181" y="2050"/>
                    <a:pt x="2315" y="1793"/>
                    <a:pt x="2329" y="1455"/>
                  </a:cubicBezTo>
                  <a:cubicBezTo>
                    <a:pt x="2343" y="980"/>
                    <a:pt x="2101" y="332"/>
                    <a:pt x="1620" y="66"/>
                  </a:cubicBezTo>
                  <a:cubicBezTo>
                    <a:pt x="1542" y="22"/>
                    <a:pt x="1463" y="0"/>
                    <a:pt x="138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026;p72"/>
            <p:cNvSpPr/>
            <p:nvPr/>
          </p:nvSpPr>
          <p:spPr>
            <a:xfrm>
              <a:off x="3369487" y="3511558"/>
              <a:ext cx="74461" cy="66052"/>
            </a:xfrm>
            <a:custGeom>
              <a:avLst/>
              <a:gdLst/>
              <a:ahLst/>
              <a:cxnLst/>
              <a:rect l="l" t="t" r="r" b="b"/>
              <a:pathLst>
                <a:path w="2453" h="2176" extrusionOk="0">
                  <a:moveTo>
                    <a:pt x="1786" y="299"/>
                  </a:moveTo>
                  <a:cubicBezTo>
                    <a:pt x="1867" y="299"/>
                    <a:pt x="1914" y="333"/>
                    <a:pt x="1947" y="400"/>
                  </a:cubicBezTo>
                  <a:cubicBezTo>
                    <a:pt x="2124" y="776"/>
                    <a:pt x="1982" y="1323"/>
                    <a:pt x="1743" y="1633"/>
                  </a:cubicBezTo>
                  <a:cubicBezTo>
                    <a:pt x="1620" y="1789"/>
                    <a:pt x="1490" y="1874"/>
                    <a:pt x="1372" y="1874"/>
                  </a:cubicBezTo>
                  <a:cubicBezTo>
                    <a:pt x="1358" y="1874"/>
                    <a:pt x="1343" y="1873"/>
                    <a:pt x="1329" y="1870"/>
                  </a:cubicBezTo>
                  <a:cubicBezTo>
                    <a:pt x="1267" y="1861"/>
                    <a:pt x="1215" y="1747"/>
                    <a:pt x="1167" y="1637"/>
                  </a:cubicBezTo>
                  <a:cubicBezTo>
                    <a:pt x="1110" y="1519"/>
                    <a:pt x="1044" y="1376"/>
                    <a:pt x="929" y="1275"/>
                  </a:cubicBezTo>
                  <a:cubicBezTo>
                    <a:pt x="886" y="1237"/>
                    <a:pt x="829" y="1218"/>
                    <a:pt x="753" y="1189"/>
                  </a:cubicBezTo>
                  <a:cubicBezTo>
                    <a:pt x="477" y="1086"/>
                    <a:pt x="363" y="1000"/>
                    <a:pt x="415" y="771"/>
                  </a:cubicBezTo>
                  <a:cubicBezTo>
                    <a:pt x="457" y="571"/>
                    <a:pt x="848" y="543"/>
                    <a:pt x="1039" y="523"/>
                  </a:cubicBezTo>
                  <a:cubicBezTo>
                    <a:pt x="1090" y="519"/>
                    <a:pt x="1129" y="519"/>
                    <a:pt x="1162" y="508"/>
                  </a:cubicBezTo>
                  <a:cubicBezTo>
                    <a:pt x="1215" y="499"/>
                    <a:pt x="1277" y="475"/>
                    <a:pt x="1362" y="433"/>
                  </a:cubicBezTo>
                  <a:cubicBezTo>
                    <a:pt x="1562" y="347"/>
                    <a:pt x="1696" y="299"/>
                    <a:pt x="1786" y="299"/>
                  </a:cubicBezTo>
                  <a:close/>
                  <a:moveTo>
                    <a:pt x="1781" y="1"/>
                  </a:moveTo>
                  <a:cubicBezTo>
                    <a:pt x="1758" y="1"/>
                    <a:pt x="1734" y="2"/>
                    <a:pt x="1710" y="5"/>
                  </a:cubicBezTo>
                  <a:cubicBezTo>
                    <a:pt x="1538" y="23"/>
                    <a:pt x="1367" y="104"/>
                    <a:pt x="1239" y="161"/>
                  </a:cubicBezTo>
                  <a:cubicBezTo>
                    <a:pt x="1191" y="181"/>
                    <a:pt x="1129" y="209"/>
                    <a:pt x="1110" y="214"/>
                  </a:cubicBezTo>
                  <a:cubicBezTo>
                    <a:pt x="1090" y="218"/>
                    <a:pt x="1053" y="223"/>
                    <a:pt x="1015" y="223"/>
                  </a:cubicBezTo>
                  <a:cubicBezTo>
                    <a:pt x="753" y="247"/>
                    <a:pt x="215" y="290"/>
                    <a:pt x="119" y="704"/>
                  </a:cubicBezTo>
                  <a:cubicBezTo>
                    <a:pt x="0" y="1223"/>
                    <a:pt x="453" y="1394"/>
                    <a:pt x="644" y="1471"/>
                  </a:cubicBezTo>
                  <a:cubicBezTo>
                    <a:pt x="677" y="1480"/>
                    <a:pt x="719" y="1499"/>
                    <a:pt x="734" y="1508"/>
                  </a:cubicBezTo>
                  <a:cubicBezTo>
                    <a:pt x="800" y="1565"/>
                    <a:pt x="848" y="1666"/>
                    <a:pt x="890" y="1765"/>
                  </a:cubicBezTo>
                  <a:cubicBezTo>
                    <a:pt x="972" y="1937"/>
                    <a:pt x="1062" y="2128"/>
                    <a:pt x="1272" y="2165"/>
                  </a:cubicBezTo>
                  <a:cubicBezTo>
                    <a:pt x="1305" y="2176"/>
                    <a:pt x="1338" y="2176"/>
                    <a:pt x="1371" y="2176"/>
                  </a:cubicBezTo>
                  <a:cubicBezTo>
                    <a:pt x="1586" y="2176"/>
                    <a:pt x="1800" y="2051"/>
                    <a:pt x="1982" y="1818"/>
                  </a:cubicBezTo>
                  <a:cubicBezTo>
                    <a:pt x="2272" y="1442"/>
                    <a:pt x="2452" y="771"/>
                    <a:pt x="2219" y="271"/>
                  </a:cubicBezTo>
                  <a:cubicBezTo>
                    <a:pt x="2134" y="92"/>
                    <a:pt x="1980" y="1"/>
                    <a:pt x="1781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027;p72"/>
            <p:cNvSpPr/>
            <p:nvPr/>
          </p:nvSpPr>
          <p:spPr>
            <a:xfrm>
              <a:off x="3525001" y="3741020"/>
              <a:ext cx="9258" cy="19640"/>
            </a:xfrm>
            <a:custGeom>
              <a:avLst/>
              <a:gdLst/>
              <a:ahLst/>
              <a:cxnLst/>
              <a:rect l="l" t="t" r="r" b="b"/>
              <a:pathLst>
                <a:path w="305" h="647" extrusionOk="0">
                  <a:moveTo>
                    <a:pt x="151" y="1"/>
                  </a:moveTo>
                  <a:cubicBezTo>
                    <a:pt x="139" y="1"/>
                    <a:pt x="127" y="2"/>
                    <a:pt x="115" y="5"/>
                  </a:cubicBezTo>
                  <a:cubicBezTo>
                    <a:pt x="48" y="20"/>
                    <a:pt x="1" y="86"/>
                    <a:pt x="1" y="154"/>
                  </a:cubicBezTo>
                  <a:lnTo>
                    <a:pt x="1" y="491"/>
                  </a:lnTo>
                  <a:cubicBezTo>
                    <a:pt x="1" y="563"/>
                    <a:pt x="48" y="624"/>
                    <a:pt x="115" y="644"/>
                  </a:cubicBezTo>
                  <a:cubicBezTo>
                    <a:pt x="126" y="646"/>
                    <a:pt x="136" y="647"/>
                    <a:pt x="146" y="647"/>
                  </a:cubicBezTo>
                  <a:cubicBezTo>
                    <a:pt x="233" y="647"/>
                    <a:pt x="305" y="580"/>
                    <a:pt x="305" y="491"/>
                  </a:cubicBezTo>
                  <a:lnTo>
                    <a:pt x="305" y="154"/>
                  </a:lnTo>
                  <a:cubicBezTo>
                    <a:pt x="305" y="69"/>
                    <a:pt x="235" y="1"/>
                    <a:pt x="151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028;p72"/>
            <p:cNvSpPr/>
            <p:nvPr/>
          </p:nvSpPr>
          <p:spPr>
            <a:xfrm>
              <a:off x="3500140" y="3726723"/>
              <a:ext cx="9289" cy="19518"/>
            </a:xfrm>
            <a:custGeom>
              <a:avLst/>
              <a:gdLst/>
              <a:ahLst/>
              <a:cxnLst/>
              <a:rect l="l" t="t" r="r" b="b"/>
              <a:pathLst>
                <a:path w="306" h="643" extrusionOk="0">
                  <a:moveTo>
                    <a:pt x="152" y="1"/>
                  </a:moveTo>
                  <a:cubicBezTo>
                    <a:pt x="140" y="1"/>
                    <a:pt x="127" y="2"/>
                    <a:pt x="115" y="5"/>
                  </a:cubicBezTo>
                  <a:cubicBezTo>
                    <a:pt x="48" y="19"/>
                    <a:pt x="0" y="82"/>
                    <a:pt x="0" y="153"/>
                  </a:cubicBezTo>
                  <a:lnTo>
                    <a:pt x="0" y="491"/>
                  </a:lnTo>
                  <a:cubicBezTo>
                    <a:pt x="0" y="562"/>
                    <a:pt x="48" y="625"/>
                    <a:pt x="115" y="638"/>
                  </a:cubicBezTo>
                  <a:cubicBezTo>
                    <a:pt x="127" y="641"/>
                    <a:pt x="140" y="643"/>
                    <a:pt x="152" y="643"/>
                  </a:cubicBezTo>
                  <a:cubicBezTo>
                    <a:pt x="236" y="643"/>
                    <a:pt x="306" y="574"/>
                    <a:pt x="306" y="491"/>
                  </a:cubicBezTo>
                  <a:lnTo>
                    <a:pt x="306" y="153"/>
                  </a:lnTo>
                  <a:cubicBezTo>
                    <a:pt x="306" y="70"/>
                    <a:pt x="236" y="1"/>
                    <a:pt x="152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029;p72"/>
            <p:cNvSpPr/>
            <p:nvPr/>
          </p:nvSpPr>
          <p:spPr>
            <a:xfrm>
              <a:off x="3319915" y="3557396"/>
              <a:ext cx="22311" cy="24982"/>
            </a:xfrm>
            <a:custGeom>
              <a:avLst/>
              <a:gdLst/>
              <a:ahLst/>
              <a:cxnLst/>
              <a:rect l="l" t="t" r="r" b="b"/>
              <a:pathLst>
                <a:path w="735" h="823" extrusionOk="0">
                  <a:moveTo>
                    <a:pt x="448" y="1"/>
                  </a:moveTo>
                  <a:cubicBezTo>
                    <a:pt x="359" y="1"/>
                    <a:pt x="274" y="47"/>
                    <a:pt x="229" y="127"/>
                  </a:cubicBezTo>
                  <a:cubicBezTo>
                    <a:pt x="163" y="242"/>
                    <a:pt x="106" y="356"/>
                    <a:pt x="58" y="470"/>
                  </a:cubicBezTo>
                  <a:cubicBezTo>
                    <a:pt x="1" y="594"/>
                    <a:pt x="58" y="741"/>
                    <a:pt x="181" y="798"/>
                  </a:cubicBezTo>
                  <a:cubicBezTo>
                    <a:pt x="215" y="813"/>
                    <a:pt x="249" y="822"/>
                    <a:pt x="286" y="822"/>
                  </a:cubicBezTo>
                  <a:cubicBezTo>
                    <a:pt x="381" y="822"/>
                    <a:pt x="472" y="765"/>
                    <a:pt x="515" y="675"/>
                  </a:cubicBezTo>
                  <a:cubicBezTo>
                    <a:pt x="558" y="575"/>
                    <a:pt x="610" y="475"/>
                    <a:pt x="667" y="375"/>
                  </a:cubicBezTo>
                  <a:cubicBezTo>
                    <a:pt x="734" y="255"/>
                    <a:pt x="691" y="99"/>
                    <a:pt x="572" y="33"/>
                  </a:cubicBezTo>
                  <a:cubicBezTo>
                    <a:pt x="532" y="11"/>
                    <a:pt x="490" y="1"/>
                    <a:pt x="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030;p72"/>
            <p:cNvSpPr/>
            <p:nvPr/>
          </p:nvSpPr>
          <p:spPr>
            <a:xfrm>
              <a:off x="3337704" y="3536025"/>
              <a:ext cx="18942" cy="17576"/>
            </a:xfrm>
            <a:custGeom>
              <a:avLst/>
              <a:gdLst/>
              <a:ahLst/>
              <a:cxnLst/>
              <a:rect l="l" t="t" r="r" b="b"/>
              <a:pathLst>
                <a:path w="624" h="579" extrusionOk="0">
                  <a:moveTo>
                    <a:pt x="344" y="0"/>
                  </a:moveTo>
                  <a:cubicBezTo>
                    <a:pt x="273" y="0"/>
                    <a:pt x="203" y="30"/>
                    <a:pt x="153" y="89"/>
                  </a:cubicBezTo>
                  <a:cubicBezTo>
                    <a:pt x="133" y="117"/>
                    <a:pt x="109" y="141"/>
                    <a:pt x="86" y="174"/>
                  </a:cubicBezTo>
                  <a:cubicBezTo>
                    <a:pt x="1" y="280"/>
                    <a:pt x="19" y="441"/>
                    <a:pt x="129" y="526"/>
                  </a:cubicBezTo>
                  <a:cubicBezTo>
                    <a:pt x="172" y="559"/>
                    <a:pt x="229" y="579"/>
                    <a:pt x="281" y="579"/>
                  </a:cubicBezTo>
                  <a:cubicBezTo>
                    <a:pt x="357" y="579"/>
                    <a:pt x="429" y="546"/>
                    <a:pt x="481" y="484"/>
                  </a:cubicBezTo>
                  <a:cubicBezTo>
                    <a:pt x="500" y="455"/>
                    <a:pt x="519" y="436"/>
                    <a:pt x="538" y="412"/>
                  </a:cubicBezTo>
                  <a:cubicBezTo>
                    <a:pt x="623" y="308"/>
                    <a:pt x="614" y="150"/>
                    <a:pt x="505" y="60"/>
                  </a:cubicBezTo>
                  <a:cubicBezTo>
                    <a:pt x="458" y="20"/>
                    <a:pt x="401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031;p72"/>
            <p:cNvSpPr/>
            <p:nvPr/>
          </p:nvSpPr>
          <p:spPr>
            <a:xfrm>
              <a:off x="3570232" y="3464264"/>
              <a:ext cx="28200" cy="28230"/>
            </a:xfrm>
            <a:custGeom>
              <a:avLst/>
              <a:gdLst/>
              <a:ahLst/>
              <a:cxnLst/>
              <a:rect l="l" t="t" r="r" b="b"/>
              <a:pathLst>
                <a:path w="929" h="930" extrusionOk="0">
                  <a:moveTo>
                    <a:pt x="462" y="1"/>
                  </a:moveTo>
                  <a:cubicBezTo>
                    <a:pt x="205" y="1"/>
                    <a:pt x="1" y="210"/>
                    <a:pt x="1" y="462"/>
                  </a:cubicBezTo>
                  <a:cubicBezTo>
                    <a:pt x="1" y="719"/>
                    <a:pt x="205" y="930"/>
                    <a:pt x="462" y="930"/>
                  </a:cubicBezTo>
                  <a:cubicBezTo>
                    <a:pt x="719" y="930"/>
                    <a:pt x="928" y="719"/>
                    <a:pt x="928" y="462"/>
                  </a:cubicBezTo>
                  <a:cubicBezTo>
                    <a:pt x="928" y="210"/>
                    <a:pt x="71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032;p72"/>
            <p:cNvSpPr/>
            <p:nvPr/>
          </p:nvSpPr>
          <p:spPr>
            <a:xfrm>
              <a:off x="3567196" y="3540032"/>
              <a:ext cx="13629" cy="11960"/>
            </a:xfrm>
            <a:custGeom>
              <a:avLst/>
              <a:gdLst/>
              <a:ahLst/>
              <a:cxnLst/>
              <a:rect l="l" t="t" r="r" b="b"/>
              <a:pathLst>
                <a:path w="449" h="394" extrusionOk="0">
                  <a:moveTo>
                    <a:pt x="226" y="0"/>
                  </a:moveTo>
                  <a:cubicBezTo>
                    <a:pt x="196" y="0"/>
                    <a:pt x="166" y="8"/>
                    <a:pt x="138" y="23"/>
                  </a:cubicBezTo>
                  <a:cubicBezTo>
                    <a:pt x="39" y="71"/>
                    <a:pt x="0" y="190"/>
                    <a:pt x="48" y="285"/>
                  </a:cubicBezTo>
                  <a:cubicBezTo>
                    <a:pt x="85" y="354"/>
                    <a:pt x="151" y="394"/>
                    <a:pt x="221" y="394"/>
                  </a:cubicBezTo>
                  <a:cubicBezTo>
                    <a:pt x="252" y="394"/>
                    <a:pt x="284" y="386"/>
                    <a:pt x="314" y="370"/>
                  </a:cubicBezTo>
                  <a:cubicBezTo>
                    <a:pt x="410" y="323"/>
                    <a:pt x="448" y="205"/>
                    <a:pt x="400" y="109"/>
                  </a:cubicBezTo>
                  <a:cubicBezTo>
                    <a:pt x="367" y="42"/>
                    <a:pt x="297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033;p72"/>
            <p:cNvSpPr/>
            <p:nvPr/>
          </p:nvSpPr>
          <p:spPr>
            <a:xfrm>
              <a:off x="3491458" y="3438157"/>
              <a:ext cx="42952" cy="47354"/>
            </a:xfrm>
            <a:custGeom>
              <a:avLst/>
              <a:gdLst/>
              <a:ahLst/>
              <a:cxnLst/>
              <a:rect l="l" t="t" r="r" b="b"/>
              <a:pathLst>
                <a:path w="1415" h="1560" extrusionOk="0">
                  <a:moveTo>
                    <a:pt x="710" y="0"/>
                  </a:moveTo>
                  <a:cubicBezTo>
                    <a:pt x="685" y="0"/>
                    <a:pt x="660" y="16"/>
                    <a:pt x="649" y="47"/>
                  </a:cubicBezTo>
                  <a:lnTo>
                    <a:pt x="491" y="489"/>
                  </a:lnTo>
                  <a:cubicBezTo>
                    <a:pt x="482" y="509"/>
                    <a:pt x="467" y="527"/>
                    <a:pt x="453" y="533"/>
                  </a:cubicBezTo>
                  <a:lnTo>
                    <a:pt x="58" y="709"/>
                  </a:lnTo>
                  <a:cubicBezTo>
                    <a:pt x="1" y="737"/>
                    <a:pt x="1" y="823"/>
                    <a:pt x="58" y="852"/>
                  </a:cubicBezTo>
                  <a:lnTo>
                    <a:pt x="453" y="1028"/>
                  </a:lnTo>
                  <a:cubicBezTo>
                    <a:pt x="467" y="1037"/>
                    <a:pt x="482" y="1052"/>
                    <a:pt x="491" y="1070"/>
                  </a:cubicBezTo>
                  <a:lnTo>
                    <a:pt x="649" y="1513"/>
                  </a:lnTo>
                  <a:cubicBezTo>
                    <a:pt x="660" y="1544"/>
                    <a:pt x="685" y="1559"/>
                    <a:pt x="710" y="1559"/>
                  </a:cubicBezTo>
                  <a:cubicBezTo>
                    <a:pt x="735" y="1559"/>
                    <a:pt x="760" y="1544"/>
                    <a:pt x="772" y="1513"/>
                  </a:cubicBezTo>
                  <a:lnTo>
                    <a:pt x="929" y="1070"/>
                  </a:lnTo>
                  <a:cubicBezTo>
                    <a:pt x="934" y="1052"/>
                    <a:pt x="948" y="1037"/>
                    <a:pt x="967" y="1028"/>
                  </a:cubicBezTo>
                  <a:lnTo>
                    <a:pt x="1363" y="852"/>
                  </a:lnTo>
                  <a:cubicBezTo>
                    <a:pt x="1414" y="823"/>
                    <a:pt x="1414" y="737"/>
                    <a:pt x="1363" y="709"/>
                  </a:cubicBezTo>
                  <a:lnTo>
                    <a:pt x="967" y="533"/>
                  </a:lnTo>
                  <a:cubicBezTo>
                    <a:pt x="948" y="527"/>
                    <a:pt x="934" y="509"/>
                    <a:pt x="929" y="489"/>
                  </a:cubicBezTo>
                  <a:lnTo>
                    <a:pt x="772" y="47"/>
                  </a:lnTo>
                  <a:cubicBezTo>
                    <a:pt x="760" y="16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034;p72"/>
            <p:cNvSpPr/>
            <p:nvPr/>
          </p:nvSpPr>
          <p:spPr>
            <a:xfrm>
              <a:off x="3591330" y="3555059"/>
              <a:ext cx="59132" cy="63837"/>
            </a:xfrm>
            <a:custGeom>
              <a:avLst/>
              <a:gdLst/>
              <a:ahLst/>
              <a:cxnLst/>
              <a:rect l="l" t="t" r="r" b="b"/>
              <a:pathLst>
                <a:path w="1948" h="2103" extrusionOk="0">
                  <a:moveTo>
                    <a:pt x="974" y="1"/>
                  </a:moveTo>
                  <a:cubicBezTo>
                    <a:pt x="939" y="1"/>
                    <a:pt x="905" y="21"/>
                    <a:pt x="890" y="62"/>
                  </a:cubicBezTo>
                  <a:lnTo>
                    <a:pt x="672" y="661"/>
                  </a:lnTo>
                  <a:cubicBezTo>
                    <a:pt x="662" y="685"/>
                    <a:pt x="644" y="709"/>
                    <a:pt x="620" y="719"/>
                  </a:cubicBezTo>
                  <a:lnTo>
                    <a:pt x="77" y="956"/>
                  </a:lnTo>
                  <a:cubicBezTo>
                    <a:pt x="0" y="989"/>
                    <a:pt x="0" y="1109"/>
                    <a:pt x="77" y="1147"/>
                  </a:cubicBezTo>
                  <a:lnTo>
                    <a:pt x="620" y="1385"/>
                  </a:lnTo>
                  <a:cubicBezTo>
                    <a:pt x="644" y="1395"/>
                    <a:pt x="662" y="1413"/>
                    <a:pt x="672" y="1442"/>
                  </a:cubicBezTo>
                  <a:lnTo>
                    <a:pt x="890" y="2042"/>
                  </a:lnTo>
                  <a:cubicBezTo>
                    <a:pt x="905" y="2082"/>
                    <a:pt x="939" y="2103"/>
                    <a:pt x="974" y="2103"/>
                  </a:cubicBezTo>
                  <a:cubicBezTo>
                    <a:pt x="1008" y="2103"/>
                    <a:pt x="1043" y="2082"/>
                    <a:pt x="1057" y="2042"/>
                  </a:cubicBezTo>
                  <a:lnTo>
                    <a:pt x="1277" y="1442"/>
                  </a:lnTo>
                  <a:cubicBezTo>
                    <a:pt x="1286" y="1413"/>
                    <a:pt x="1305" y="1395"/>
                    <a:pt x="1329" y="1385"/>
                  </a:cubicBezTo>
                  <a:lnTo>
                    <a:pt x="1866" y="1147"/>
                  </a:lnTo>
                  <a:cubicBezTo>
                    <a:pt x="1947" y="1109"/>
                    <a:pt x="1947" y="989"/>
                    <a:pt x="1866" y="956"/>
                  </a:cubicBezTo>
                  <a:lnTo>
                    <a:pt x="1329" y="719"/>
                  </a:lnTo>
                  <a:cubicBezTo>
                    <a:pt x="1305" y="709"/>
                    <a:pt x="1286" y="685"/>
                    <a:pt x="1277" y="661"/>
                  </a:cubicBezTo>
                  <a:lnTo>
                    <a:pt x="1057" y="62"/>
                  </a:lnTo>
                  <a:cubicBezTo>
                    <a:pt x="1043" y="21"/>
                    <a:pt x="1008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Title 1"/>
          <p:cNvSpPr txBox="1">
            <a:spLocks/>
          </p:cNvSpPr>
          <p:nvPr/>
        </p:nvSpPr>
        <p:spPr>
          <a:xfrm>
            <a:off x="3146611" y="1415817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133" name="Google Shape;792;p29"/>
          <p:cNvSpPr txBox="1">
            <a:spLocks/>
          </p:cNvSpPr>
          <p:nvPr/>
        </p:nvSpPr>
        <p:spPr>
          <a:xfrm>
            <a:off x="3419327" y="4774784"/>
            <a:ext cx="5832433" cy="320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241826">
                    <a:lumMod val="75000"/>
                  </a:srgbClr>
                </a:solidFill>
                <a:latin typeface="Myriad Pro" panose="020B0503030403020204" pitchFamily="34" charset="0"/>
              </a:rPr>
              <a:t>Lesson 3: Task 7, 8, 9/P86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8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3836" r="56465" b="24780"/>
          <a:stretch/>
        </p:blipFill>
        <p:spPr>
          <a:xfrm>
            <a:off x="1897810" y="1302589"/>
            <a:ext cx="3053751" cy="420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670"/>
          <a:stretch/>
        </p:blipFill>
        <p:spPr>
          <a:xfrm>
            <a:off x="5761408" y="1872277"/>
            <a:ext cx="3733739" cy="2758490"/>
          </a:xfrm>
          <a:prstGeom prst="rect">
            <a:avLst/>
          </a:prstGeom>
        </p:spPr>
      </p:pic>
      <p:pic>
        <p:nvPicPr>
          <p:cNvPr id="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97" end="14934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2238" y="914400"/>
            <a:ext cx="776377" cy="776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5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4" t="13216" r="12823" b="25400"/>
          <a:stretch/>
        </p:blipFill>
        <p:spPr>
          <a:xfrm>
            <a:off x="1897810" y="1302589"/>
            <a:ext cx="3053751" cy="420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762" y="2127799"/>
            <a:ext cx="3737935" cy="2734325"/>
          </a:xfrm>
          <a:prstGeom prst="rect">
            <a:avLst/>
          </a:prstGeom>
        </p:spPr>
      </p:pic>
      <p:pic>
        <p:nvPicPr>
          <p:cNvPr id="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40" end="9617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9291" y="993218"/>
            <a:ext cx="1134581" cy="1134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15353" r="13136" b="26061"/>
          <a:stretch/>
        </p:blipFill>
        <p:spPr>
          <a:xfrm>
            <a:off x="3283527" y="2346037"/>
            <a:ext cx="5500255" cy="3202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1591" y="776377"/>
            <a:ext cx="829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222196"/>
            <a:ext cx="665018" cy="665018"/>
          </a:xfrm>
          <a:prstGeom prst="rect">
            <a:avLst/>
          </a:prstGeom>
        </p:spPr>
      </p:pic>
      <p:pic>
        <p:nvPicPr>
          <p:cNvPr id="1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776377"/>
            <a:ext cx="609600" cy="609600"/>
          </a:xfrm>
          <a:prstGeom prst="rect">
            <a:avLst/>
          </a:prstGeom>
        </p:spPr>
      </p:pic>
      <p:pic>
        <p:nvPicPr>
          <p:cNvPr id="1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1385977"/>
            <a:ext cx="776377" cy="776377"/>
          </a:xfrm>
          <a:prstGeom prst="rect">
            <a:avLst/>
          </a:prstGeom>
        </p:spPr>
      </p:pic>
      <p:pic>
        <p:nvPicPr>
          <p:cNvPr id="1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2328119"/>
            <a:ext cx="588056" cy="588056"/>
          </a:xfrm>
          <a:prstGeom prst="rect">
            <a:avLst/>
          </a:prstGeom>
        </p:spPr>
      </p:pic>
      <p:pic>
        <p:nvPicPr>
          <p:cNvPr id="1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8811" y="3081940"/>
            <a:ext cx="776377" cy="776377"/>
          </a:xfrm>
          <a:prstGeom prst="rect">
            <a:avLst/>
          </a:prstGeom>
        </p:spPr>
      </p:pic>
      <p:pic>
        <p:nvPicPr>
          <p:cNvPr id="1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5423" y="3776202"/>
            <a:ext cx="609600" cy="609600"/>
          </a:xfrm>
          <a:prstGeom prst="rect">
            <a:avLst/>
          </a:prstGeom>
        </p:spPr>
      </p:pic>
      <p:pic>
        <p:nvPicPr>
          <p:cNvPr id="1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132" y="3762870"/>
            <a:ext cx="665018" cy="665018"/>
          </a:xfrm>
          <a:prstGeom prst="rect">
            <a:avLst/>
          </a:prstGeom>
        </p:spPr>
      </p:pic>
      <p:pic>
        <p:nvPicPr>
          <p:cNvPr id="2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420" y="3440088"/>
            <a:ext cx="588056" cy="588056"/>
          </a:xfrm>
          <a:prstGeom prst="rect">
            <a:avLst/>
          </a:prstGeom>
        </p:spPr>
      </p:pic>
      <p:pic>
        <p:nvPicPr>
          <p:cNvPr id="2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3226161"/>
            <a:ext cx="609600" cy="609600"/>
          </a:xfrm>
          <a:prstGeom prst="rect">
            <a:avLst/>
          </a:prstGeom>
        </p:spPr>
      </p:pic>
      <p:pic>
        <p:nvPicPr>
          <p:cNvPr id="2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8039" y="3644140"/>
            <a:ext cx="588056" cy="588056"/>
          </a:xfrm>
          <a:prstGeom prst="rect">
            <a:avLst/>
          </a:prstGeom>
        </p:spPr>
      </p:pic>
      <p:pic>
        <p:nvPicPr>
          <p:cNvPr id="2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478085"/>
            <a:ext cx="665018" cy="665018"/>
          </a:xfrm>
          <a:prstGeom prst="rect">
            <a:avLst/>
          </a:prstGeom>
        </p:spPr>
      </p:pic>
      <p:pic>
        <p:nvPicPr>
          <p:cNvPr id="2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1427" y="3343673"/>
            <a:ext cx="776377" cy="776377"/>
          </a:xfrm>
          <a:prstGeom prst="rect">
            <a:avLst/>
          </a:prstGeom>
        </p:spPr>
      </p:pic>
      <p:pic>
        <p:nvPicPr>
          <p:cNvPr id="2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681" y="3714713"/>
            <a:ext cx="588056" cy="588056"/>
          </a:xfrm>
          <a:prstGeom prst="rect">
            <a:avLst/>
          </a:prstGeom>
        </p:spPr>
      </p:pic>
      <p:pic>
        <p:nvPicPr>
          <p:cNvPr id="2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382204"/>
            <a:ext cx="665018" cy="665018"/>
          </a:xfrm>
          <a:prstGeom prst="rect">
            <a:avLst/>
          </a:prstGeom>
        </p:spPr>
      </p:pic>
      <p:pic>
        <p:nvPicPr>
          <p:cNvPr id="2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942" y="3478085"/>
            <a:ext cx="609600" cy="609600"/>
          </a:xfrm>
          <a:prstGeom prst="rect">
            <a:avLst/>
          </a:prstGeom>
        </p:spPr>
      </p:pic>
      <p:pic>
        <p:nvPicPr>
          <p:cNvPr id="2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3576090"/>
            <a:ext cx="588056" cy="588056"/>
          </a:xfrm>
          <a:prstGeom prst="rect">
            <a:avLst/>
          </a:prstGeom>
        </p:spPr>
      </p:pic>
      <p:pic>
        <p:nvPicPr>
          <p:cNvPr id="2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2035" y="4509068"/>
            <a:ext cx="609600" cy="609600"/>
          </a:xfrm>
          <a:prstGeom prst="rect">
            <a:avLst/>
          </a:prstGeom>
        </p:spPr>
      </p:pic>
      <p:pic>
        <p:nvPicPr>
          <p:cNvPr id="3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9744" y="4495736"/>
            <a:ext cx="665018" cy="665018"/>
          </a:xfrm>
          <a:prstGeom prst="rect">
            <a:avLst/>
          </a:prstGeom>
        </p:spPr>
      </p:pic>
      <p:pic>
        <p:nvPicPr>
          <p:cNvPr id="3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032" y="4172954"/>
            <a:ext cx="588056" cy="588056"/>
          </a:xfrm>
          <a:prstGeom prst="rect">
            <a:avLst/>
          </a:prstGeom>
        </p:spPr>
      </p:pic>
      <p:pic>
        <p:nvPicPr>
          <p:cNvPr id="3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1" y="4377006"/>
            <a:ext cx="588056" cy="588056"/>
          </a:xfrm>
          <a:prstGeom prst="rect">
            <a:avLst/>
          </a:prstGeom>
        </p:spPr>
      </p:pic>
      <p:pic>
        <p:nvPicPr>
          <p:cNvPr id="3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360" y="4210951"/>
            <a:ext cx="665018" cy="665018"/>
          </a:xfrm>
          <a:prstGeom prst="rect">
            <a:avLst/>
          </a:prstGeom>
        </p:spPr>
      </p:pic>
      <p:pic>
        <p:nvPicPr>
          <p:cNvPr id="3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8039" y="4076539"/>
            <a:ext cx="776377" cy="776377"/>
          </a:xfrm>
          <a:prstGeom prst="rect">
            <a:avLst/>
          </a:prstGeom>
        </p:spPr>
      </p:pic>
      <p:pic>
        <p:nvPicPr>
          <p:cNvPr id="3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293" y="4447579"/>
            <a:ext cx="588056" cy="588056"/>
          </a:xfrm>
          <a:prstGeom prst="rect">
            <a:avLst/>
          </a:prstGeom>
        </p:spPr>
      </p:pic>
      <p:pic>
        <p:nvPicPr>
          <p:cNvPr id="3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360" y="4115070"/>
            <a:ext cx="665018" cy="665018"/>
          </a:xfrm>
          <a:prstGeom prst="rect">
            <a:avLst/>
          </a:prstGeom>
        </p:spPr>
      </p:pic>
      <p:pic>
        <p:nvPicPr>
          <p:cNvPr id="3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554" y="4210951"/>
            <a:ext cx="609600" cy="609600"/>
          </a:xfrm>
          <a:prstGeom prst="rect">
            <a:avLst/>
          </a:prstGeom>
        </p:spPr>
      </p:pic>
      <p:pic>
        <p:nvPicPr>
          <p:cNvPr id="3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942" y="4308956"/>
            <a:ext cx="588056" cy="588056"/>
          </a:xfrm>
          <a:prstGeom prst="rect">
            <a:avLst/>
          </a:prstGeom>
        </p:spPr>
      </p:pic>
      <p:pic>
        <p:nvPicPr>
          <p:cNvPr id="3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250" y="928777"/>
            <a:ext cx="609600" cy="609600"/>
          </a:xfrm>
          <a:prstGeom prst="rect">
            <a:avLst/>
          </a:prstGeom>
        </p:spPr>
      </p:pic>
      <p:pic>
        <p:nvPicPr>
          <p:cNvPr id="4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7930" y="1538377"/>
            <a:ext cx="776377" cy="776377"/>
          </a:xfrm>
          <a:prstGeom prst="rect">
            <a:avLst/>
          </a:prstGeom>
        </p:spPr>
      </p:pic>
      <p:pic>
        <p:nvPicPr>
          <p:cNvPr id="4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250" y="2480519"/>
            <a:ext cx="588056" cy="588056"/>
          </a:xfrm>
          <a:prstGeom prst="rect">
            <a:avLst/>
          </a:prstGeom>
        </p:spPr>
      </p:pic>
      <p:pic>
        <p:nvPicPr>
          <p:cNvPr id="4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838502"/>
            <a:ext cx="665018" cy="665018"/>
          </a:xfrm>
          <a:prstGeom prst="rect">
            <a:avLst/>
          </a:prstGeom>
        </p:spPr>
      </p:pic>
      <p:sp>
        <p:nvSpPr>
          <p:cNvPr id="43" name="Right Arrow 42">
            <a:hlinkClick r:id="rId8" action="ppaction://hlinksldjump"/>
          </p:cNvPr>
          <p:cNvSpPr/>
          <p:nvPr/>
        </p:nvSpPr>
        <p:spPr>
          <a:xfrm>
            <a:off x="11139056" y="5579477"/>
            <a:ext cx="867570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251594"/>
            <a:ext cx="665018" cy="665018"/>
          </a:xfrm>
          <a:prstGeom prst="rect">
            <a:avLst/>
          </a:prstGeom>
        </p:spPr>
      </p:pic>
      <p:pic>
        <p:nvPicPr>
          <p:cNvPr id="4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805775"/>
            <a:ext cx="609600" cy="609600"/>
          </a:xfrm>
          <a:prstGeom prst="rect">
            <a:avLst/>
          </a:prstGeom>
        </p:spPr>
      </p:pic>
      <p:pic>
        <p:nvPicPr>
          <p:cNvPr id="4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1415375"/>
            <a:ext cx="776377" cy="776377"/>
          </a:xfrm>
          <a:prstGeom prst="rect">
            <a:avLst/>
          </a:prstGeom>
        </p:spPr>
      </p:pic>
      <p:pic>
        <p:nvPicPr>
          <p:cNvPr id="4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2357517"/>
            <a:ext cx="588056" cy="588056"/>
          </a:xfrm>
          <a:prstGeom prst="rect">
            <a:avLst/>
          </a:prstGeom>
        </p:spPr>
      </p:pic>
      <p:pic>
        <p:nvPicPr>
          <p:cNvPr id="4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65746" y="3111338"/>
            <a:ext cx="776377" cy="776377"/>
          </a:xfrm>
          <a:prstGeom prst="rect">
            <a:avLst/>
          </a:prstGeom>
        </p:spPr>
      </p:pic>
      <p:pic>
        <p:nvPicPr>
          <p:cNvPr id="4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82358" y="3805600"/>
            <a:ext cx="609600" cy="609600"/>
          </a:xfrm>
          <a:prstGeom prst="rect">
            <a:avLst/>
          </a:prstGeom>
        </p:spPr>
      </p:pic>
      <p:pic>
        <p:nvPicPr>
          <p:cNvPr id="5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10067" y="3792268"/>
            <a:ext cx="665018" cy="665018"/>
          </a:xfrm>
          <a:prstGeom prst="rect">
            <a:avLst/>
          </a:prstGeom>
        </p:spPr>
      </p:pic>
      <p:pic>
        <p:nvPicPr>
          <p:cNvPr id="5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355" y="3469486"/>
            <a:ext cx="588056" cy="588056"/>
          </a:xfrm>
          <a:prstGeom prst="rect">
            <a:avLst/>
          </a:prstGeom>
        </p:spPr>
      </p:pic>
      <p:pic>
        <p:nvPicPr>
          <p:cNvPr id="5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3255559"/>
            <a:ext cx="609600" cy="609600"/>
          </a:xfrm>
          <a:prstGeom prst="rect">
            <a:avLst/>
          </a:prstGeom>
        </p:spPr>
      </p:pic>
      <p:pic>
        <p:nvPicPr>
          <p:cNvPr id="5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54974" y="3673538"/>
            <a:ext cx="588056" cy="588056"/>
          </a:xfrm>
          <a:prstGeom prst="rect">
            <a:avLst/>
          </a:prstGeom>
        </p:spPr>
      </p:pic>
      <p:pic>
        <p:nvPicPr>
          <p:cNvPr id="5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507483"/>
            <a:ext cx="665018" cy="665018"/>
          </a:xfrm>
          <a:prstGeom prst="rect">
            <a:avLst/>
          </a:prstGeom>
        </p:spPr>
      </p:pic>
      <p:pic>
        <p:nvPicPr>
          <p:cNvPr id="5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438362" y="3373071"/>
            <a:ext cx="776377" cy="776377"/>
          </a:xfrm>
          <a:prstGeom prst="rect">
            <a:avLst/>
          </a:prstGeom>
        </p:spPr>
      </p:pic>
      <p:pic>
        <p:nvPicPr>
          <p:cNvPr id="5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616" y="3744111"/>
            <a:ext cx="588056" cy="588056"/>
          </a:xfrm>
          <a:prstGeom prst="rect">
            <a:avLst/>
          </a:prstGeom>
        </p:spPr>
      </p:pic>
      <p:pic>
        <p:nvPicPr>
          <p:cNvPr id="5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411602"/>
            <a:ext cx="665018" cy="665018"/>
          </a:xfrm>
          <a:prstGeom prst="rect">
            <a:avLst/>
          </a:prstGeom>
        </p:spPr>
      </p:pic>
      <p:pic>
        <p:nvPicPr>
          <p:cNvPr id="5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877" y="3507483"/>
            <a:ext cx="609600" cy="609600"/>
          </a:xfrm>
          <a:prstGeom prst="rect">
            <a:avLst/>
          </a:prstGeom>
        </p:spPr>
      </p:pic>
      <p:pic>
        <p:nvPicPr>
          <p:cNvPr id="5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3605488"/>
            <a:ext cx="588056" cy="588056"/>
          </a:xfrm>
          <a:prstGeom prst="rect">
            <a:avLst/>
          </a:prstGeom>
        </p:spPr>
      </p:pic>
      <p:pic>
        <p:nvPicPr>
          <p:cNvPr id="6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98970" y="4538466"/>
            <a:ext cx="609600" cy="609600"/>
          </a:xfrm>
          <a:prstGeom prst="rect">
            <a:avLst/>
          </a:prstGeom>
        </p:spPr>
      </p:pic>
      <p:pic>
        <p:nvPicPr>
          <p:cNvPr id="6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26679" y="4525134"/>
            <a:ext cx="665018" cy="665018"/>
          </a:xfrm>
          <a:prstGeom prst="rect">
            <a:avLst/>
          </a:prstGeom>
        </p:spPr>
      </p:pic>
      <p:pic>
        <p:nvPicPr>
          <p:cNvPr id="6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59967" y="4202352"/>
            <a:ext cx="588056" cy="588056"/>
          </a:xfrm>
          <a:prstGeom prst="rect">
            <a:avLst/>
          </a:prstGeom>
        </p:spPr>
      </p:pic>
      <p:pic>
        <p:nvPicPr>
          <p:cNvPr id="6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6" y="4406404"/>
            <a:ext cx="588056" cy="588056"/>
          </a:xfrm>
          <a:prstGeom prst="rect">
            <a:avLst/>
          </a:prstGeom>
        </p:spPr>
      </p:pic>
      <p:pic>
        <p:nvPicPr>
          <p:cNvPr id="6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99295" y="4240349"/>
            <a:ext cx="665018" cy="665018"/>
          </a:xfrm>
          <a:prstGeom prst="rect">
            <a:avLst/>
          </a:prstGeom>
        </p:spPr>
      </p:pic>
      <p:pic>
        <p:nvPicPr>
          <p:cNvPr id="6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54974" y="4105937"/>
            <a:ext cx="776377" cy="776377"/>
          </a:xfrm>
          <a:prstGeom prst="rect">
            <a:avLst/>
          </a:prstGeom>
        </p:spPr>
      </p:pic>
      <p:pic>
        <p:nvPicPr>
          <p:cNvPr id="6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60228" y="4476977"/>
            <a:ext cx="588056" cy="588056"/>
          </a:xfrm>
          <a:prstGeom prst="rect">
            <a:avLst/>
          </a:prstGeom>
        </p:spPr>
      </p:pic>
      <p:pic>
        <p:nvPicPr>
          <p:cNvPr id="6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99295" y="4144468"/>
            <a:ext cx="665018" cy="665018"/>
          </a:xfrm>
          <a:prstGeom prst="rect">
            <a:avLst/>
          </a:prstGeom>
        </p:spPr>
      </p:pic>
      <p:pic>
        <p:nvPicPr>
          <p:cNvPr id="6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60489" y="4240349"/>
            <a:ext cx="609600" cy="609600"/>
          </a:xfrm>
          <a:prstGeom prst="rect">
            <a:avLst/>
          </a:prstGeom>
        </p:spPr>
      </p:pic>
      <p:pic>
        <p:nvPicPr>
          <p:cNvPr id="6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877" y="4338354"/>
            <a:ext cx="588056" cy="588056"/>
          </a:xfrm>
          <a:prstGeom prst="rect">
            <a:avLst/>
          </a:prstGeom>
        </p:spPr>
      </p:pic>
      <p:pic>
        <p:nvPicPr>
          <p:cNvPr id="7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19185" y="958175"/>
            <a:ext cx="609600" cy="609600"/>
          </a:xfrm>
          <a:prstGeom prst="rect">
            <a:avLst/>
          </a:prstGeom>
        </p:spPr>
      </p:pic>
      <p:pic>
        <p:nvPicPr>
          <p:cNvPr id="7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74865" y="1567775"/>
            <a:ext cx="776377" cy="776377"/>
          </a:xfrm>
          <a:prstGeom prst="rect">
            <a:avLst/>
          </a:prstGeom>
        </p:spPr>
      </p:pic>
      <p:pic>
        <p:nvPicPr>
          <p:cNvPr id="7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19185" y="2509917"/>
            <a:ext cx="588056" cy="588056"/>
          </a:xfrm>
          <a:prstGeom prst="rect">
            <a:avLst/>
          </a:prstGeom>
        </p:spPr>
      </p:pic>
      <p:pic>
        <p:nvPicPr>
          <p:cNvPr id="7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867900"/>
            <a:ext cx="665018" cy="665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8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1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2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1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9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6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1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96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2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13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91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91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21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13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21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96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91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13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9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13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91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21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113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91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96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13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96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91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113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13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9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2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13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91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96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113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96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11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91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510" y="2460325"/>
            <a:ext cx="635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8 </a:t>
            </a:r>
            <a:r>
              <a:rPr lang="en-US" sz="4800" dirty="0">
                <a:latin typeface="Myriad Pro" panose="020B0503030403020204" pitchFamily="34" charset="0"/>
              </a:rPr>
              <a:t>Listen and chant.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9" y="401737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62" y="399236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804610" y="3691805"/>
            <a:ext cx="2554053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2184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1635" y="728867"/>
            <a:ext cx="10495722" cy="5791202"/>
          </a:xfrm>
          <a:prstGeom prst="roundRect">
            <a:avLst>
              <a:gd name="adj" fmla="val 372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58613" y="5270583"/>
            <a:ext cx="3737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my new toys.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647" y="1279302"/>
            <a:ext cx="455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Write and paint!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3055" y="1884045"/>
            <a:ext cx="3178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write.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3055" y="2537666"/>
            <a:ext cx="3210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7354" y="3951871"/>
            <a:ext cx="3583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Toy, toy, toy!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8613" y="4629577"/>
            <a:ext cx="3080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paint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70"/>
          <a:stretch/>
        </p:blipFill>
        <p:spPr>
          <a:xfrm>
            <a:off x="7020865" y="854360"/>
            <a:ext cx="3733739" cy="2758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669" y="3680152"/>
            <a:ext cx="3737935" cy="27343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9807" y="72484"/>
            <a:ext cx="3358999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Listen and chant.</a:t>
            </a:r>
          </a:p>
        </p:txBody>
      </p:sp>
      <p:pic>
        <p:nvPicPr>
          <p:cNvPr id="12" name="6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1301" y="0"/>
            <a:ext cx="799257" cy="799257"/>
          </a:xfrm>
          <a:prstGeom prst="rect">
            <a:avLst/>
          </a:prstGeom>
        </p:spPr>
      </p:pic>
      <p:pic>
        <p:nvPicPr>
          <p:cNvPr id="13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450" end="13426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8701" y="-623826"/>
            <a:ext cx="384721" cy="384721"/>
          </a:xfrm>
          <a:prstGeom prst="rect">
            <a:avLst/>
          </a:prstGeom>
        </p:spPr>
      </p:pic>
      <p:pic>
        <p:nvPicPr>
          <p:cNvPr id="14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817" end="11174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66750" y="-646543"/>
            <a:ext cx="456671" cy="456671"/>
          </a:xfrm>
          <a:prstGeom prst="rect">
            <a:avLst/>
          </a:prstGeom>
        </p:spPr>
      </p:pic>
      <p:pic>
        <p:nvPicPr>
          <p:cNvPr id="15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450" end="13426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8700" y="-623827"/>
            <a:ext cx="384721" cy="384721"/>
          </a:xfrm>
          <a:prstGeom prst="rect">
            <a:avLst/>
          </a:prstGeom>
        </p:spPr>
      </p:pic>
      <p:pic>
        <p:nvPicPr>
          <p:cNvPr id="16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817" end="11174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2707" y="-646543"/>
            <a:ext cx="456671" cy="456671"/>
          </a:xfrm>
          <a:prstGeom prst="rect">
            <a:avLst/>
          </a:prstGeom>
        </p:spPr>
      </p:pic>
      <p:pic>
        <p:nvPicPr>
          <p:cNvPr id="17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050" end="889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2627" y="-670985"/>
            <a:ext cx="491894" cy="491894"/>
          </a:xfrm>
          <a:prstGeom prst="rect">
            <a:avLst/>
          </a:prstGeom>
        </p:spPr>
      </p:pic>
      <p:pic>
        <p:nvPicPr>
          <p:cNvPr id="18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050" end="889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9506" y="-646543"/>
            <a:ext cx="491894" cy="491894"/>
          </a:xfrm>
          <a:prstGeom prst="rect">
            <a:avLst/>
          </a:prstGeom>
        </p:spPr>
      </p:pic>
      <p:pic>
        <p:nvPicPr>
          <p:cNvPr id="19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348" end="655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1936" y="-601475"/>
            <a:ext cx="340015" cy="340015"/>
          </a:xfrm>
          <a:prstGeom prst="rect">
            <a:avLst/>
          </a:prstGeom>
        </p:spPr>
      </p:pic>
      <p:pic>
        <p:nvPicPr>
          <p:cNvPr id="20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348" end="655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5579" y="-579121"/>
            <a:ext cx="340015" cy="340015"/>
          </a:xfrm>
          <a:prstGeom prst="rect">
            <a:avLst/>
          </a:prstGeom>
        </p:spPr>
      </p:pic>
      <p:pic>
        <p:nvPicPr>
          <p:cNvPr id="21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800" end="424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8193" y="-762837"/>
            <a:ext cx="498823" cy="498823"/>
          </a:xfrm>
          <a:prstGeom prst="rect">
            <a:avLst/>
          </a:prstGeom>
        </p:spPr>
      </p:pic>
      <p:pic>
        <p:nvPicPr>
          <p:cNvPr id="22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800" end="424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6457" y="-674450"/>
            <a:ext cx="498823" cy="498823"/>
          </a:xfrm>
          <a:prstGeom prst="rect">
            <a:avLst/>
          </a:prstGeom>
        </p:spPr>
      </p:pic>
      <p:pic>
        <p:nvPicPr>
          <p:cNvPr id="23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842" end="172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52716" y="-926127"/>
            <a:ext cx="549516" cy="549516"/>
          </a:xfrm>
          <a:prstGeom prst="rect">
            <a:avLst/>
          </a:prstGeom>
        </p:spPr>
      </p:pic>
      <p:pic>
        <p:nvPicPr>
          <p:cNvPr id="24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842" end="172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6605" y="-728607"/>
            <a:ext cx="549516" cy="549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6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9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4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19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3973" y="2594286"/>
            <a:ext cx="3487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9 </a:t>
            </a:r>
            <a:r>
              <a:rPr lang="en-US" sz="4800" dirty="0">
                <a:latin typeface="Myriad Pro" panose="020B0503030403020204" pitchFamily="34" charset="0"/>
              </a:rPr>
              <a:t>Say it!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9" y="401737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897217" y="3691805"/>
            <a:ext cx="146144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122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1635" y="728867"/>
            <a:ext cx="10495722" cy="2637185"/>
          </a:xfrm>
          <a:prstGeom prst="roundRect">
            <a:avLst>
              <a:gd name="adj" fmla="val 372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" y="3778130"/>
            <a:ext cx="3398975" cy="254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833" y="3778129"/>
            <a:ext cx="3491325" cy="2541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143" y="3778129"/>
            <a:ext cx="3341850" cy="2541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6545" y="84031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1</a:t>
            </a:r>
            <a:r>
              <a:rPr lang="en-US" sz="4000" dirty="0">
                <a:latin typeface="Myriad Pro" panose="020B0503030403020204" pitchFamily="34" charset="0"/>
              </a:rPr>
              <a:t> I can write and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45" y="2460652"/>
            <a:ext cx="7597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3</a:t>
            </a:r>
            <a:r>
              <a:rPr lang="en-US" sz="4000" dirty="0">
                <a:latin typeface="Myriad Pro" panose="020B0503030403020204" pitchFamily="34" charset="0"/>
              </a:rPr>
              <a:t> The boys can play with their toys.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6545" y="1659641"/>
            <a:ext cx="8878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2</a:t>
            </a:r>
            <a:r>
              <a:rPr lang="en-US" sz="4000" dirty="0">
                <a:latin typeface="Myriad Pro" panose="020B0503030403020204" pitchFamily="34" charset="0"/>
              </a:rPr>
              <a:t> My sister can’t write, but she can paint.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3339" y="72705"/>
            <a:ext cx="1622732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Say it!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9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31112" y="3756646"/>
            <a:ext cx="1965222" cy="319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437" y="3514856"/>
            <a:ext cx="1998593" cy="3439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r="29782"/>
          <a:stretch/>
        </p:blipFill>
        <p:spPr>
          <a:xfrm flipH="1">
            <a:off x="10108924" y="2883663"/>
            <a:ext cx="2035208" cy="453283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61642"/>
              </p:ext>
            </p:extLst>
          </p:nvPr>
        </p:nvGraphicFramePr>
        <p:xfrm>
          <a:off x="614039" y="1477466"/>
          <a:ext cx="5574747" cy="45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14039" y="2464904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4039" y="3424353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5789" y="4221525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4751" y="5150079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8614" y="1636643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Hoa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3165" y="1636642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9761899" y="1959806"/>
            <a:ext cx="2311131" cy="1384281"/>
          </a:xfrm>
          <a:prstGeom prst="wedgeRoundRectCallout">
            <a:avLst>
              <a:gd name="adj1" fmla="val 15760"/>
              <a:gd name="adj2" fmla="val 96153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Can you write?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06665" y="1636641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7364556" y="2464903"/>
            <a:ext cx="2270924" cy="646331"/>
          </a:xfrm>
          <a:prstGeom prst="wedgeRoundRectCallout">
            <a:avLst>
              <a:gd name="adj1" fmla="val 33536"/>
              <a:gd name="adj2" fmla="val 96153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Yes, I can.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6188786" y="3180021"/>
            <a:ext cx="2397343" cy="646331"/>
          </a:xfrm>
          <a:prstGeom prst="wedgeRoundRectCallout">
            <a:avLst>
              <a:gd name="adj1" fmla="val 4766"/>
              <a:gd name="adj2" fmla="val 9205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No, I can’t.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2580" y="2282972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89994" y="232842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7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r="29782"/>
          <a:stretch/>
        </p:blipFill>
        <p:spPr>
          <a:xfrm flipH="1">
            <a:off x="8204352" y="2883662"/>
            <a:ext cx="2035208" cy="453283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83118"/>
              </p:ext>
            </p:extLst>
          </p:nvPr>
        </p:nvGraphicFramePr>
        <p:xfrm>
          <a:off x="842638" y="1383337"/>
          <a:ext cx="5574747" cy="45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2638" y="2370775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38" y="3330224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388" y="412739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3350" y="505595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7213" y="1542514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Hoa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1764" y="1542513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483797" y="1938940"/>
            <a:ext cx="5545427" cy="1509999"/>
          </a:xfrm>
          <a:prstGeom prst="wedgeRoundRectCallout">
            <a:avLst>
              <a:gd name="adj1" fmla="val 6490"/>
              <a:gd name="adj2" fmla="val 87410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I can write and paint.</a:t>
            </a:r>
          </a:p>
          <a:p>
            <a:r>
              <a:rPr lang="en-US" sz="2800">
                <a:solidFill>
                  <a:schemeClr val="tx1"/>
                </a:solidFill>
                <a:latin typeface="Myriad Pro" panose="020B0503030403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 can’t write but she can paint.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5264" y="1542512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1179" y="2188843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8593" y="223429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0110" y="3196521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7004" y="3111733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687" y="3942729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6793" y="4127396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28871" y="116248"/>
            <a:ext cx="10707756" cy="6562847"/>
          </a:xfrm>
          <a:prstGeom prst="roundRect">
            <a:avLst>
              <a:gd name="adj" fmla="val 2734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E9D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53" b="85362"/>
          <a:stretch/>
        </p:blipFill>
        <p:spPr>
          <a:xfrm>
            <a:off x="1100588" y="761019"/>
            <a:ext cx="6733425" cy="70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2" t="21327" r="50623" b="53653"/>
          <a:stretch/>
        </p:blipFill>
        <p:spPr>
          <a:xfrm>
            <a:off x="2674986" y="1410469"/>
            <a:ext cx="6990099" cy="1200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011" t="11719" r="229" b="5498"/>
          <a:stretch/>
        </p:blipFill>
        <p:spPr>
          <a:xfrm>
            <a:off x="2578610" y="2610853"/>
            <a:ext cx="7182853" cy="397165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923674" y="1913022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27362" y="1913022"/>
            <a:ext cx="64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10001" y="1896981"/>
            <a:ext cx="137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21905" y="1892971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394032" y="1913022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8626" y="4903636"/>
            <a:ext cx="89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toys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0511" y="2984208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six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6649" y="3622315"/>
            <a:ext cx="105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write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2605" y="4262334"/>
            <a:ext cx="1043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draw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7683" y="5544938"/>
            <a:ext cx="1478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brother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1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62187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68842" y="689101"/>
            <a:ext cx="4865314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9879" y="779627"/>
            <a:ext cx="17091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Game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28" y="3634628"/>
            <a:ext cx="2762250" cy="27622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71771" y="1948423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CANDY CATCH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716175" y="3819410"/>
            <a:ext cx="5616362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27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830635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830635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355297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06013" y="982692"/>
            <a:ext cx="1444829" cy="1463040"/>
            <a:chOff x="4042328" y="975360"/>
            <a:chExt cx="1444829" cy="14630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97519" y="985919"/>
              <a:ext cx="72487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30027" y="973297"/>
            <a:ext cx="1444829" cy="1463040"/>
            <a:chOff x="6765649" y="975360"/>
            <a:chExt cx="1444829" cy="1463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95314"/>
              <a:ext cx="6687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107083" y="1033344"/>
              <a:ext cx="74090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sp>
        <p:nvSpPr>
          <p:cNvPr id="30" name="Rounded Rectangular Callout 29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pain_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8" y="2767597"/>
            <a:ext cx="3733739" cy="24894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12916" y="546584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637918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1111 L 0.2319 0.6393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314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151748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764373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764373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0" y="4309615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31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18289"/>
            <a:ext cx="1444829" cy="1520111"/>
            <a:chOff x="4042328" y="918289"/>
            <a:chExt cx="1444829" cy="1520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71845" y="918289"/>
              <a:ext cx="7857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724798" y="918288"/>
            <a:ext cx="1444829" cy="1520112"/>
            <a:chOff x="6765649" y="918288"/>
            <a:chExt cx="1444829" cy="15201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18288"/>
              <a:ext cx="5613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08697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26714" y="975360"/>
              <a:ext cx="79541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sp>
        <p:nvSpPr>
          <p:cNvPr id="28" name="Rounded Rectangular Callout 27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prstClr val="black"/>
                </a:solidFill>
                <a:latin typeface="Myriad Pro" panose="020B0503030403020204" pitchFamily="34" charset="0"/>
              </a:rPr>
              <a:t>coa</a:t>
            </a:r>
            <a:r>
              <a:rPr lang="en-US" sz="6600" dirty="0">
                <a:solidFill>
                  <a:prstClr val="black"/>
                </a:solidFill>
                <a:latin typeface="Myriad Pro" panose="020B0503030403020204" pitchFamily="34" charset="0"/>
              </a:rPr>
              <a:t>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82441" y="546584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418775"/>
            <a:ext cx="1704537" cy="817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8" y="2643437"/>
            <a:ext cx="3000746" cy="2734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628038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23437 0.6398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3199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5" y="3845289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4" y="3845289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445941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22678"/>
            <a:ext cx="1444829" cy="1515722"/>
            <a:chOff x="4042328" y="922678"/>
            <a:chExt cx="1444829" cy="15157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82475" y="922678"/>
              <a:ext cx="13324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err="1">
                  <a:solidFill>
                    <a:srgbClr val="5B9BD5">
                      <a:lumMod val="50000"/>
                    </a:srgbClr>
                  </a:solidFill>
                  <a:latin typeface="Comic Sans MS" panose="030F0702030302020204" pitchFamily="66" charset="0"/>
                </a:rPr>
                <a:t>ee</a:t>
              </a:r>
              <a:endParaRPr lang="en-US" sz="8000" b="1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65649" y="921824"/>
            <a:ext cx="1444829" cy="1516576"/>
            <a:chOff x="6765649" y="921824"/>
            <a:chExt cx="1444829" cy="15165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887140" y="921824"/>
              <a:ext cx="12923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Comic Sans MS" panose="030F0702030302020204" pitchFamily="66" charset="0"/>
                </a:rPr>
                <a:t>oy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21823"/>
            <a:ext cx="1444829" cy="1516577"/>
            <a:chOff x="9724798" y="921823"/>
            <a:chExt cx="1444829" cy="151657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817873" y="921823"/>
              <a:ext cx="125867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err="1">
                  <a:solidFill>
                    <a:srgbClr val="5B9BD5">
                      <a:lumMod val="50000"/>
                    </a:srgbClr>
                  </a:solidFill>
                  <a:latin typeface="Comic Sans MS" panose="030F0702030302020204" pitchFamily="66" charset="0"/>
                </a:rPr>
                <a:t>ou</a:t>
              </a:r>
              <a:endParaRPr lang="en-US" sz="8000" b="1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3" name="Rounded Rectangular Callout 32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/>
                </a:solidFill>
                <a:latin typeface="Myriad Pro" panose="020B0503030403020204" pitchFamily="34" charset="0"/>
              </a:rPr>
              <a:t>b_ 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1068" y="5452061"/>
            <a:ext cx="12282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o 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328581"/>
            <a:ext cx="1704537" cy="817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8" y="2767103"/>
            <a:ext cx="3733739" cy="2490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269162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00755 0.5763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88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1185 0.6381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18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781 0.55301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763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5" y="3845289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4" y="3845289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445941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75360"/>
            <a:ext cx="1444829" cy="1463040"/>
            <a:chOff x="4042328" y="975360"/>
            <a:chExt cx="1444829" cy="14630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57522" y="999960"/>
              <a:ext cx="79380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65649" y="975360"/>
            <a:ext cx="1444829" cy="1463040"/>
            <a:chOff x="6765649" y="975360"/>
            <a:chExt cx="1444829" cy="1463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153676" y="985918"/>
              <a:ext cx="6687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53514" y="999960"/>
              <a:ext cx="7873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sp>
        <p:nvSpPr>
          <p:cNvPr id="33" name="Rounded Rectangular Callout 32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ha_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0929" y="549323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328581"/>
            <a:ext cx="1704537" cy="817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2" y="2893129"/>
            <a:ext cx="3733739" cy="2484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707547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0755 0.5763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88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01185 0.638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18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0781 0.55301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763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616900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510" y="1504978"/>
            <a:ext cx="6554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7 </a:t>
            </a:r>
            <a:r>
              <a:rPr lang="en-US" sz="4800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91" y="264165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94" y="2616648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588042" y="2357028"/>
            <a:ext cx="2554053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08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7423" y="986161"/>
            <a:ext cx="10283820" cy="5486827"/>
          </a:xfrm>
          <a:prstGeom prst="roundRect">
            <a:avLst>
              <a:gd name="adj" fmla="val 1030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5050" y="1360538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7739" y="1372569"/>
            <a:ext cx="216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Myriad Pro" panose="020B0503030403020204" pitchFamily="34" charset="0"/>
              </a:rPr>
              <a:t>wri</a:t>
            </a:r>
            <a:r>
              <a:rPr lang="en-US" sz="6000" b="1" dirty="0">
                <a:latin typeface="Myriad Pro" panose="020B0503030403020204" pitchFamily="34" charset="0"/>
              </a:rPr>
              <a:t> 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4320" y="2387226"/>
            <a:ext cx="1024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8881" y="2389453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116" y="1211324"/>
            <a:ext cx="5120268" cy="3085953"/>
          </a:xfrm>
          <a:prstGeom prst="rect">
            <a:avLst/>
          </a:prstGeom>
        </p:spPr>
      </p:pic>
      <p:pic>
        <p:nvPicPr>
          <p:cNvPr id="9" name="6.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2271" y="0"/>
            <a:ext cx="1134581" cy="113458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3975" y="151398"/>
            <a:ext cx="3358999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7739" y="4522440"/>
            <a:ext cx="6398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Myriad Pro" panose="020B0503030403020204" pitchFamily="34" charset="0"/>
              </a:rPr>
              <a:t>I can wri</a:t>
            </a:r>
            <a:r>
              <a:rPr lang="en-US" sz="48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  <a:r>
              <a:rPr lang="en-US" sz="4800" dirty="0">
                <a:latin typeface="Myriad Pro" panose="020B0503030403020204" pitchFamily="34" charset="0"/>
              </a:rPr>
              <a:t>e with my pen.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7739" y="5339733"/>
            <a:ext cx="4097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Myriad Pro" panose="020B0503030403020204" pitchFamily="34" charset="0"/>
              </a:rPr>
              <a:t>I can buy a t</a:t>
            </a:r>
            <a:r>
              <a:rPr lang="en-US" sz="4800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  <a:r>
              <a:rPr lang="en-US" sz="4800" dirty="0">
                <a:latin typeface="Myriad Pro" panose="020B0503030403020204" pitchFamily="34" charset="0"/>
              </a:rPr>
              <a:t>. </a:t>
            </a:r>
          </a:p>
        </p:txBody>
      </p:sp>
      <p:pic>
        <p:nvPicPr>
          <p:cNvPr id="14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641" end="16715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9302" y="-965048"/>
            <a:ext cx="644077" cy="644077"/>
          </a:xfrm>
          <a:prstGeom prst="rect">
            <a:avLst/>
          </a:prstGeom>
        </p:spPr>
      </p:pic>
      <p:pic>
        <p:nvPicPr>
          <p:cNvPr id="15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197" end="1479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0949" y="-909885"/>
            <a:ext cx="606858" cy="606858"/>
          </a:xfrm>
          <a:prstGeom prst="rect">
            <a:avLst/>
          </a:prstGeom>
        </p:spPr>
      </p:pic>
      <p:pic>
        <p:nvPicPr>
          <p:cNvPr id="16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789" end="1144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9408" y="-894092"/>
            <a:ext cx="515409" cy="515409"/>
          </a:xfrm>
          <a:prstGeom prst="rect">
            <a:avLst/>
          </a:prstGeom>
        </p:spPr>
      </p:pic>
      <p:pic>
        <p:nvPicPr>
          <p:cNvPr id="17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197" end="1479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89" y="-927829"/>
            <a:ext cx="606858" cy="606858"/>
          </a:xfrm>
          <a:prstGeom prst="rect">
            <a:avLst/>
          </a:prstGeom>
        </p:spPr>
      </p:pic>
      <p:pic>
        <p:nvPicPr>
          <p:cNvPr id="18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789" end="1144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7205" y="-894092"/>
            <a:ext cx="700767" cy="700767"/>
          </a:xfrm>
          <a:prstGeom prst="rect">
            <a:avLst/>
          </a:prstGeom>
        </p:spPr>
      </p:pic>
      <p:pic>
        <p:nvPicPr>
          <p:cNvPr id="19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623" end="971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8978" y="-920883"/>
            <a:ext cx="568944" cy="568944"/>
          </a:xfrm>
          <a:prstGeom prst="rect">
            <a:avLst/>
          </a:prstGeom>
        </p:spPr>
      </p:pic>
      <p:pic>
        <p:nvPicPr>
          <p:cNvPr id="20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623" end="971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6998" y="-859079"/>
            <a:ext cx="568944" cy="568944"/>
          </a:xfrm>
          <a:prstGeom prst="rect">
            <a:avLst/>
          </a:prstGeom>
        </p:spPr>
      </p:pic>
      <p:pic>
        <p:nvPicPr>
          <p:cNvPr id="21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5736" end="4205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1884" y="-970008"/>
            <a:ext cx="567291" cy="567291"/>
          </a:xfrm>
          <a:prstGeom prst="rect">
            <a:avLst/>
          </a:prstGeom>
        </p:spPr>
      </p:pic>
      <p:pic>
        <p:nvPicPr>
          <p:cNvPr id="22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116" end="488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3860" y="-965048"/>
            <a:ext cx="608433" cy="608433"/>
          </a:xfrm>
          <a:prstGeom prst="rect">
            <a:avLst/>
          </a:prstGeom>
        </p:spPr>
      </p:pic>
      <p:pic>
        <p:nvPicPr>
          <p:cNvPr id="24" name="6.12">
            <a:hlinkClick r:id="" action="ppaction://media"/>
            <a:extLst>
              <a:ext uri="{FF2B5EF4-FFF2-40B4-BE49-F238E27FC236}">
                <a16:creationId xmlns:a16="http://schemas.microsoft.com/office/drawing/2014/main" id="{07316FC0-8A41-4D82-998F-02022C02FD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672" end="14911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44" y="1675503"/>
            <a:ext cx="529962" cy="529962"/>
          </a:xfrm>
          <a:prstGeom prst="rect">
            <a:avLst/>
          </a:prstGeom>
        </p:spPr>
      </p:pic>
      <p:pic>
        <p:nvPicPr>
          <p:cNvPr id="25" name="6.12">
            <a:hlinkClick r:id="" action="ppaction://media"/>
            <a:extLst>
              <a:ext uri="{FF2B5EF4-FFF2-40B4-BE49-F238E27FC236}">
                <a16:creationId xmlns:a16="http://schemas.microsoft.com/office/drawing/2014/main" id="{C0F81E3C-A73F-4D65-9356-C87B9CFA35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915" end="9860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44" y="2754300"/>
            <a:ext cx="529962" cy="529962"/>
          </a:xfrm>
          <a:prstGeom prst="rect">
            <a:avLst/>
          </a:prstGeom>
        </p:spPr>
      </p:pic>
      <p:pic>
        <p:nvPicPr>
          <p:cNvPr id="26" name="6.12">
            <a:hlinkClick r:id="" action="ppaction://media"/>
            <a:extLst>
              <a:ext uri="{FF2B5EF4-FFF2-40B4-BE49-F238E27FC236}">
                <a16:creationId xmlns:a16="http://schemas.microsoft.com/office/drawing/2014/main" id="{CACA2D4B-872B-4D99-B47F-9DA5A96B2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5932" end="4344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44" y="4677235"/>
            <a:ext cx="529962" cy="529962"/>
          </a:xfrm>
          <a:prstGeom prst="rect">
            <a:avLst/>
          </a:prstGeom>
        </p:spPr>
      </p:pic>
      <p:pic>
        <p:nvPicPr>
          <p:cNvPr id="27" name="6.12">
            <a:hlinkClick r:id="" action="ppaction://media"/>
            <a:extLst>
              <a:ext uri="{FF2B5EF4-FFF2-40B4-BE49-F238E27FC236}">
                <a16:creationId xmlns:a16="http://schemas.microsoft.com/office/drawing/2014/main" id="{8A581265-A342-4574-A4DF-F9DD7F695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2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44" y="5575111"/>
            <a:ext cx="529962" cy="529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4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3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3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7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7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5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0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0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065365"/>
            <a:ext cx="9584931" cy="4130898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3530" y="2348299"/>
            <a:ext cx="884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 SIT AND STAND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00" y="3476646"/>
            <a:ext cx="4895850" cy="251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544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8.Unit 6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DW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NZ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1k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DW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NZ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A1k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NZKVXahn1hYAAAAGIAAAAcAAAAdW5pdmVyc2FsL2xvY2FsX3NldHRpbmdzLnhtbLOxr8jNUShLLSrOzM+zVTLUM1BSSM1Lzk/JzEu3VQoNcdO1UFIoLknMS0nMyc9LtVXKy1dSsLfjssnJT07MCU4tKQEqLFYoyEmsTC0KSc0FMkpS/RJzgSrDw42V9O24AFBLAwQUAAIACAADW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DWSlVPMoRpUsAAABqAAAAGwAAAHVuaXZlcnNhbC91bml2ZXJzYWwucG5nLnhtbLOxr8jNUShLLSrOzM+zVTLUM1Cyt+PlsikoSi3LTC1XqACKGekZQICSQqWtkgkStzwzpSTDVsnCwBAhlpGamZ5RYqtkhiSoDzQSAFBLAQIAABQAAgAIAOOGAlPDxJh2RwMAAOEJAAAUAAAAAAAAAAEAAAAAAAAAAAB1bml2ZXJzYWwvcGxheWVyLnhtbFBLAQIAABQAAgAIAANZKVXKowNubAYAACgZAAAdAAAAAAAAAAEAAAAAAHkDAAB1bml2ZXJzYWwvY29tbW9uX21lc3NhZ2VzLmxuZ1BLAQIAABQAAgAIAANZKVUVHmAbowAAAH8BAAAuAAAAAAAAAAEAAAAAACAKAAB1bml2ZXJzYWwvcGxheWJhY2tfYW5kX25hdmlnYXRpb25fc2V0dGluZ3MueG1sUEsBAgAAFAACAAgAA1kpVaenV+h8BAAAbxcAACcAAAAAAAAAAQAAAAAADwsAAHVuaXZlcnNhbC9mbGFzaF9wdWJsaXNoaW5nX3NldHRpbmdzLnhtbFBLAQIAABQAAgAIAANZKVW86VOGdwMAAOgMAAAhAAAAAAAAAAEAAAAAANAPAAB1bml2ZXJzYWwvZmxhc2hfc2tpbl9zZXR0aW5ncy54bWxQSwECAAAUAAIACAADWSlVF9vd2HcEAAD5FgAAJgAAAAAAAAABAAAAAACGEwAAdW5pdmVyc2FsL2h0bWxfcHVibGlzaGluZ19zZXR0aW5ncy54bWxQSwECAAAUAAIACAADWSlVVHMZhbABAACBBgAAHwAAAAAAAAABAAAAAABBGAAAdW5pdmVyc2FsL2h0bWxfc2tpbl9zZXR0aW5ncy5qc1BLAQIAABQAAgAIAANZKVXahn1hYAAAAGIAAAAcAAAAAAAAAAEAAAAAAC4aAAB1bml2ZXJzYWwvbG9jYWxfc2V0dGluZ3MueG1sUEsBAgAAFAACAAgAA1kpVYPsCm8cBgAARxMAABcAAAAAAAAAAAAAAAAAyBoAAHVuaXZlcnNhbC91bml2ZXJzYWwucG5nUEsBAgAAFAACAAgAA1kpVTzKEaVLAAAAagAAABsAAAAAAAAAAQAAAAAAGSEAAHVuaXZlcnNhbC91bml2ZXJzYWwucG5nLnhtbFBLBQYAAAAACgAKAAYDAACdIQAAAAA="/>
  <p:tag name="ISPRING_LMS_API_VERSION" val="SCORM 2004 (2nd edition)"/>
  <p:tag name="ISPRING_ULTRA_SCORM_COURSE_ID" val="F1F311F0-5C8B-41D2-9414-7D4506F9C3B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8.Unit 6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C12FB1-2963-45FF-8B27-9F457945B74F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5C345-C4C1-4E3D-AE4B-6C1C621F4BEE}:2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8B981-F139-4AC7-9A3A-EBA7D21981A0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2DC30-E3EC-45BC-A6B0-63F6B13C3090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87732-9033-4689-9509-336E005323D7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18DDD-23D2-442C-ADF7-BD4DB726B46A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1458A7-6611-4843-9902-808DB427D841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287E5-B4FF-4A6B-B531-0512B31425EF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3072-6E6A-4657-928F-F1314FF1EC2B}:2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83943B-EAF2-4F8E-8DD6-6B4E68264786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AADECC-B953-4DBC-ABD9-73D47EEA385E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17BC3-7F23-4B83-9943-CCB02FC91DAF}:2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557D7-C4B8-4513-93E6-8394EFF3A024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AB7C42-B832-447E-956C-07F138D638C3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2C9D6-087A-40CF-A6A5-A1654026A70B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9E1F35-7A03-4200-A9C7-7DB83FDB29B9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9B83D1-62A2-48AF-B6EF-950F034B60CE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D10DB-EAF0-457A-9B4C-3C1A6F520DE3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47004-D9F3-492F-B4B8-3E101016E532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91093-E1E5-44ED-A82D-264016DACD49}:265"/>
</p:tagLst>
</file>

<file path=ppt/theme/theme1.xml><?xml version="1.0" encoding="utf-8"?>
<a:theme xmlns:a="http://schemas.openxmlformats.org/drawingml/2006/main" name="Math Subject for Pre-K: Weight by Slidesgo">
  <a:themeElements>
    <a:clrScheme name="Simple Light">
      <a:dk1>
        <a:srgbClr val="363535"/>
      </a:dk1>
      <a:lt1>
        <a:srgbClr val="A3E9D8"/>
      </a:lt1>
      <a:dk2>
        <a:srgbClr val="F79CD1"/>
      </a:dk2>
      <a:lt2>
        <a:srgbClr val="F8EC57"/>
      </a:lt2>
      <a:accent1>
        <a:srgbClr val="9395EC"/>
      </a:accent1>
      <a:accent2>
        <a:srgbClr val="FC8666"/>
      </a:accent2>
      <a:accent3>
        <a:srgbClr val="FFFDE5"/>
      </a:accent3>
      <a:accent4>
        <a:srgbClr val="FFFFFF"/>
      </a:accent4>
      <a:accent5>
        <a:srgbClr val="FFFFFF"/>
      </a:accent5>
      <a:accent6>
        <a:srgbClr val="FFFFFF"/>
      </a:accent6>
      <a:hlink>
        <a:srgbClr val="3635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1108</Words>
  <Application>Microsoft Office PowerPoint</Application>
  <PresentationFormat>Widescreen</PresentationFormat>
  <Paragraphs>161</Paragraphs>
  <Slides>20</Slides>
  <Notes>20</Notes>
  <HiddenSlides>0</HiddenSlides>
  <MMClips>90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Angkor</vt:lpstr>
      <vt:lpstr>Arial</vt:lpstr>
      <vt:lpstr>Bebas Neue</vt:lpstr>
      <vt:lpstr>Calibri</vt:lpstr>
      <vt:lpstr>Calibri Light</vt:lpstr>
      <vt:lpstr>Comic Sans MS</vt:lpstr>
      <vt:lpstr>Lexend Deca</vt:lpstr>
      <vt:lpstr>Lexend Deca Light</vt:lpstr>
      <vt:lpstr>Myriad Pro</vt:lpstr>
      <vt:lpstr>Nunito</vt:lpstr>
      <vt:lpstr>PT Sans</vt:lpstr>
      <vt:lpstr>Roboto</vt:lpstr>
      <vt:lpstr>Math Subject for Pre-K: Weight by Slidesgo</vt:lpstr>
      <vt:lpstr>Office Theme</vt:lpstr>
      <vt:lpstr>P.E. Subject for Middle School - 6th Grade: Sports &amp; Games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78.Unit 6 - Lesson 3 - Period 3</dc:title>
  <dc:creator>Le Thi Phep</dc:creator>
  <cp:lastModifiedBy>Phong Bui</cp:lastModifiedBy>
  <cp:revision>62</cp:revision>
  <dcterms:created xsi:type="dcterms:W3CDTF">2022-03-28T18:59:04Z</dcterms:created>
  <dcterms:modified xsi:type="dcterms:W3CDTF">2026-01-20T01:15:45Z</dcterms:modified>
</cp:coreProperties>
</file>