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8" r:id="rId4"/>
    <p:sldId id="269" r:id="rId5"/>
    <p:sldId id="267" r:id="rId6"/>
    <p:sldId id="266" r:id="rId7"/>
    <p:sldId id="265" r:id="rId8"/>
    <p:sldId id="258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23</a:t>
            </a:r>
          </a:p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BẢNG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TỪ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ĐẾN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100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029200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267200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430" y="228600"/>
            <a:ext cx="44649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28600"/>
            <a:ext cx="162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334000" y="2133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2600" y="213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62800" y="2133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7200" y="2133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81600" y="28194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81600" y="35052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438400" y="0"/>
            <a:ext cx="6705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1" y="114300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3820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9" name="Rectangle 8"/>
          <p:cNvSpPr/>
          <p:nvPr/>
        </p:nvSpPr>
        <p:spPr>
          <a:xfrm>
            <a:off x="62484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962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484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90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04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84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52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910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626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484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10400" y="571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6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104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432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209800" y="1447800"/>
            <a:ext cx="6934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914400" y="129540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11, 22).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62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334000" y="152400"/>
            <a:ext cx="121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657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88954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53000"/>
            <a:ext cx="9144000" cy="13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429000" y="1600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1981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0" name="Oval 9"/>
          <p:cNvSpPr/>
          <p:nvPr/>
        </p:nvSpPr>
        <p:spPr>
          <a:xfrm>
            <a:off x="6019800" y="1752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1" name="Oval 10"/>
          <p:cNvSpPr/>
          <p:nvPr/>
        </p:nvSpPr>
        <p:spPr>
          <a:xfrm>
            <a:off x="7620000" y="1371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2" name="Oval 11"/>
          <p:cNvSpPr/>
          <p:nvPr/>
        </p:nvSpPr>
        <p:spPr>
          <a:xfrm>
            <a:off x="2438400" y="3200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4" name="Oval 13"/>
          <p:cNvSpPr/>
          <p:nvPr/>
        </p:nvSpPr>
        <p:spPr>
          <a:xfrm>
            <a:off x="50292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0" y="3124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16" name="Oval 15"/>
          <p:cNvSpPr/>
          <p:nvPr/>
        </p:nvSpPr>
        <p:spPr>
          <a:xfrm>
            <a:off x="3429000" y="5105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17" name="Oval 16"/>
          <p:cNvSpPr/>
          <p:nvPr/>
        </p:nvSpPr>
        <p:spPr>
          <a:xfrm>
            <a:off x="4343400" y="5486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18" name="Oval 17"/>
          <p:cNvSpPr/>
          <p:nvPr/>
        </p:nvSpPr>
        <p:spPr>
          <a:xfrm>
            <a:off x="6096000" y="5334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19" name="Oval 18"/>
          <p:cNvSpPr/>
          <p:nvPr/>
        </p:nvSpPr>
        <p:spPr>
          <a:xfrm>
            <a:off x="7924800" y="4953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003" y="1295400"/>
            <a:ext cx="72729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114800" y="152400"/>
            <a:ext cx="502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14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828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05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590800"/>
            <a:ext cx="10936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" y="4495800"/>
            <a:ext cx="11695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0" y="35052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4037" y="2534529"/>
            <a:ext cx="1439594" cy="1685779"/>
          </a:xfrm>
          <a:custGeom>
            <a:avLst/>
            <a:gdLst>
              <a:gd name="connsiteX0" fmla="*/ 180535 w 1439594"/>
              <a:gd name="connsiteY0" fmla="*/ 67994 h 1685779"/>
              <a:gd name="connsiteX1" fmla="*/ 180535 w 1439594"/>
              <a:gd name="connsiteY1" fmla="*/ 518160 h 1685779"/>
              <a:gd name="connsiteX2" fmla="*/ 180535 w 1439594"/>
              <a:gd name="connsiteY2" fmla="*/ 1502899 h 1685779"/>
              <a:gd name="connsiteX3" fmla="*/ 701040 w 1439594"/>
              <a:gd name="connsiteY3" fmla="*/ 1615440 h 1685779"/>
              <a:gd name="connsiteX4" fmla="*/ 841717 w 1439594"/>
              <a:gd name="connsiteY4" fmla="*/ 1277816 h 1685779"/>
              <a:gd name="connsiteX5" fmla="*/ 799514 w 1439594"/>
              <a:gd name="connsiteY5" fmla="*/ 644769 h 1685779"/>
              <a:gd name="connsiteX6" fmla="*/ 1235612 w 1439594"/>
              <a:gd name="connsiteY6" fmla="*/ 630702 h 1685779"/>
              <a:gd name="connsiteX7" fmla="*/ 1263748 w 1439594"/>
              <a:gd name="connsiteY7" fmla="*/ 110197 h 1685779"/>
              <a:gd name="connsiteX8" fmla="*/ 180535 w 1439594"/>
              <a:gd name="connsiteY8" fmla="*/ 67994 h 16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594" h="1685779">
                <a:moveTo>
                  <a:pt x="180535" y="67994"/>
                </a:moveTo>
                <a:cubicBezTo>
                  <a:pt x="0" y="135988"/>
                  <a:pt x="180535" y="518160"/>
                  <a:pt x="180535" y="518160"/>
                </a:cubicBezTo>
                <a:cubicBezTo>
                  <a:pt x="180535" y="757311"/>
                  <a:pt x="93784" y="1320019"/>
                  <a:pt x="180535" y="1502899"/>
                </a:cubicBezTo>
                <a:cubicBezTo>
                  <a:pt x="267286" y="1685779"/>
                  <a:pt x="590843" y="1652954"/>
                  <a:pt x="701040" y="1615440"/>
                </a:cubicBezTo>
                <a:cubicBezTo>
                  <a:pt x="811237" y="1577926"/>
                  <a:pt x="825305" y="1439594"/>
                  <a:pt x="841717" y="1277816"/>
                </a:cubicBezTo>
                <a:cubicBezTo>
                  <a:pt x="858129" y="1116038"/>
                  <a:pt x="733865" y="752621"/>
                  <a:pt x="799514" y="644769"/>
                </a:cubicBezTo>
                <a:cubicBezTo>
                  <a:pt x="865163" y="536917"/>
                  <a:pt x="1158240" y="719797"/>
                  <a:pt x="1235612" y="630702"/>
                </a:cubicBezTo>
                <a:cubicBezTo>
                  <a:pt x="1312984" y="541607"/>
                  <a:pt x="1439594" y="199292"/>
                  <a:pt x="1263748" y="110197"/>
                </a:cubicBezTo>
                <a:cubicBezTo>
                  <a:pt x="1087902" y="21102"/>
                  <a:pt x="361071" y="0"/>
                  <a:pt x="180535" y="67994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211</Words>
  <Application>Microsoft Office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THIS-PC</cp:lastModifiedBy>
  <cp:revision>13</cp:revision>
  <dcterms:created xsi:type="dcterms:W3CDTF">2020-08-23T01:47:27Z</dcterms:created>
  <dcterms:modified xsi:type="dcterms:W3CDTF">2026-01-27T08:25:08Z</dcterms:modified>
</cp:coreProperties>
</file>